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2A45-FBBF-41CE-9213-8BFF8278831A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223C-D8E3-44D7-862D-BB18E4A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3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2A45-FBBF-41CE-9213-8BFF8278831A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223C-D8E3-44D7-862D-BB18E4A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1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2A45-FBBF-41CE-9213-8BFF8278831A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223C-D8E3-44D7-862D-BB18E4A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2A45-FBBF-41CE-9213-8BFF8278831A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223C-D8E3-44D7-862D-BB18E4A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2A45-FBBF-41CE-9213-8BFF8278831A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223C-D8E3-44D7-862D-BB18E4A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4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2A45-FBBF-41CE-9213-8BFF8278831A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223C-D8E3-44D7-862D-BB18E4A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2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2A45-FBBF-41CE-9213-8BFF8278831A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223C-D8E3-44D7-862D-BB18E4A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2A45-FBBF-41CE-9213-8BFF8278831A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223C-D8E3-44D7-862D-BB18E4A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8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2A45-FBBF-41CE-9213-8BFF8278831A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223C-D8E3-44D7-862D-BB18E4A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2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2A45-FBBF-41CE-9213-8BFF8278831A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223C-D8E3-44D7-862D-BB18E4A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6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2A45-FBBF-41CE-9213-8BFF8278831A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223C-D8E3-44D7-862D-BB18E4A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6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2A45-FBBF-41CE-9213-8BFF8278831A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C223C-D8E3-44D7-862D-BB18E4A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3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RSVP Movies Data Analysis Case study</a:t>
            </a:r>
          </a:p>
          <a:p>
            <a:r>
              <a:rPr lang="en-US" dirty="0" smtClean="0"/>
              <a:t>By </a:t>
            </a:r>
          </a:p>
          <a:p>
            <a:r>
              <a:rPr lang="en-US" dirty="0" smtClean="0"/>
              <a:t>Jagdish Galipelli</a:t>
            </a:r>
          </a:p>
          <a:p>
            <a:r>
              <a:rPr lang="en-US" dirty="0" smtClean="0"/>
              <a:t>Elisha </a:t>
            </a:r>
            <a:r>
              <a:rPr lang="en-US" dirty="0" err="1" smtClean="0"/>
              <a:t>Dibakoane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golden movie awards graphics with dark background and sparkly details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34"/>
          <a:stretch/>
        </p:blipFill>
        <p:spPr bwMode="auto">
          <a:xfrm>
            <a:off x="2029496" y="357188"/>
            <a:ext cx="7772400" cy="3152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Worlwide</a:t>
            </a:r>
            <a:r>
              <a:rPr lang="en-US" dirty="0" smtClean="0"/>
              <a:t> gross income has 46% data as null</a:t>
            </a:r>
          </a:p>
          <a:p>
            <a:r>
              <a:rPr lang="en-US" dirty="0" smtClean="0"/>
              <a:t>Production company has 6% data as null</a:t>
            </a:r>
          </a:p>
          <a:p>
            <a:r>
              <a:rPr lang="en-US" dirty="0" smtClean="0"/>
              <a:t>Languages has 2.4% data as null</a:t>
            </a:r>
          </a:p>
          <a:p>
            <a:r>
              <a:rPr lang="en-US" dirty="0" smtClean="0"/>
              <a:t>Most of the movies are released in month of Jan ,Mar, Sep &amp; Oct </a:t>
            </a:r>
          </a:p>
          <a:p>
            <a:r>
              <a:rPr lang="en-US" dirty="0" smtClean="0"/>
              <a:t>We can correlate the above months to school holidays , Diwali vacation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Drama ,Comedy and </a:t>
            </a:r>
            <a:r>
              <a:rPr lang="en-US" dirty="0" smtClean="0"/>
              <a:t>Thriller are the top genres based on counts whereas Sci-Fi and Fantasy movies are top rated </a:t>
            </a:r>
          </a:p>
          <a:p>
            <a:r>
              <a:rPr lang="en-US" dirty="0" smtClean="0"/>
              <a:t>Sci-Fi and Horror movies are shorter compared to others</a:t>
            </a:r>
          </a:p>
          <a:p>
            <a:r>
              <a:rPr lang="en-US" dirty="0" smtClean="0"/>
              <a:t>Production companies like Dream Warrior Pictures  &amp; National Theatre Live have very good rated movies and Marvel Studies has highest votes. For multilingual </a:t>
            </a:r>
            <a:r>
              <a:rPr lang="en-US" smtClean="0"/>
              <a:t>movies Star </a:t>
            </a:r>
            <a:r>
              <a:rPr lang="en-US" dirty="0" smtClean="0"/>
              <a:t>Cinema and Twentieth Century Fox are top 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German movies get more votes compared to Italian</a:t>
            </a:r>
          </a:p>
          <a:p>
            <a:r>
              <a:rPr lang="en-US" dirty="0" smtClean="0"/>
              <a:t>Among Indian actors Vijay </a:t>
            </a:r>
            <a:r>
              <a:rPr lang="en-US" dirty="0" err="1" smtClean="0"/>
              <a:t>Sethupati</a:t>
            </a:r>
            <a:r>
              <a:rPr lang="en-US" dirty="0" smtClean="0"/>
              <a:t> and </a:t>
            </a:r>
            <a:r>
              <a:rPr lang="en-US" dirty="0" err="1" smtClean="0"/>
              <a:t>Fahadh</a:t>
            </a:r>
            <a:r>
              <a:rPr lang="en-US" dirty="0" smtClean="0"/>
              <a:t> </a:t>
            </a:r>
            <a:r>
              <a:rPr lang="en-US" dirty="0" err="1" smtClean="0"/>
              <a:t>Faasil</a:t>
            </a:r>
            <a:r>
              <a:rPr lang="en-US" dirty="0" smtClean="0"/>
              <a:t> are top rated</a:t>
            </a:r>
          </a:p>
          <a:p>
            <a:r>
              <a:rPr lang="en-US" dirty="0" smtClean="0"/>
              <a:t>Among Indian actresses </a:t>
            </a:r>
            <a:r>
              <a:rPr lang="en-US" dirty="0" err="1" smtClean="0"/>
              <a:t>Taapse</a:t>
            </a:r>
            <a:r>
              <a:rPr lang="en-US" dirty="0" smtClean="0"/>
              <a:t> </a:t>
            </a:r>
            <a:r>
              <a:rPr lang="en-US" dirty="0" err="1" smtClean="0"/>
              <a:t>Pannu</a:t>
            </a:r>
            <a:r>
              <a:rPr lang="en-US" dirty="0" smtClean="0"/>
              <a:t> and </a:t>
            </a:r>
            <a:r>
              <a:rPr lang="en-US" dirty="0" err="1" smtClean="0"/>
              <a:t>Kriti</a:t>
            </a:r>
            <a:r>
              <a:rPr lang="en-US" dirty="0" smtClean="0"/>
              <a:t> </a:t>
            </a:r>
            <a:r>
              <a:rPr lang="en-US" dirty="0" err="1" smtClean="0"/>
              <a:t>Sanon</a:t>
            </a:r>
            <a:r>
              <a:rPr lang="en-US" dirty="0" smtClean="0"/>
              <a:t> are top 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Insights</vt:lpstr>
      <vt:lpstr>PowerPoint Presentation</vt:lpstr>
      <vt:lpstr>PowerPoint Presentation</vt:lpstr>
    </vt:vector>
  </TitlesOfParts>
  <Company>OT - Morpho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16</cp:revision>
  <dcterms:created xsi:type="dcterms:W3CDTF">2022-01-03T04:22:26Z</dcterms:created>
  <dcterms:modified xsi:type="dcterms:W3CDTF">2022-01-03T05:14:27Z</dcterms:modified>
</cp:coreProperties>
</file>