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11"/>
  </p:notesMasterIdLst>
  <p:sldIdLst>
    <p:sldId id="256" r:id="rId2"/>
    <p:sldId id="5808" r:id="rId3"/>
    <p:sldId id="257" r:id="rId4"/>
    <p:sldId id="5810" r:id="rId5"/>
    <p:sldId id="5809" r:id="rId6"/>
    <p:sldId id="259" r:id="rId7"/>
    <p:sldId id="260" r:id="rId8"/>
    <p:sldId id="261" r:id="rId9"/>
    <p:sldId id="5811" r:id="rId10"/>
  </p:sldIdLst>
  <p:sldSz cx="9144000" cy="5143500" type="screen16x9"/>
  <p:notesSz cx="6858000" cy="9144000"/>
  <p:embeddedFontLst>
    <p:embeddedFont>
      <p:font typeface="Calibri" panose="020F0502020204030204" pitchFamily="34" charset="0"/>
      <p:regular r:id="rId12"/>
      <p:bold r:id="rId13"/>
      <p:italic r:id="rId14"/>
      <p:boldItalic r:id="rId15"/>
    </p:embeddedFont>
    <p:embeddedFont>
      <p:font typeface="Lato" panose="020F0502020204030203" pitchFamily="34" charset="0"/>
      <p:regular r:id="rId16"/>
      <p:bold r:id="rId17"/>
      <p:italic r:id="rId18"/>
      <p:boldItalic r:id="rId19"/>
    </p:embeddedFont>
    <p:embeddedFont>
      <p:font typeface="Montserrat Medium" panose="00000600000000000000" pitchFamily="2" charset="0"/>
      <p:regular r:id="rId20"/>
      <p:italic r:id="rId21"/>
    </p:embeddedFont>
    <p:embeddedFont>
      <p:font typeface="Questrial" pitchFamily="2" charset="0"/>
      <p:regular r:id="rId22"/>
    </p:embeddedFont>
    <p:embeddedFont>
      <p:font typeface="Raleway"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CC360A7-5B8E-4AB8-AE5F-C81FC7DC3FC3}">
  <a:tblStyle styleId="{FCC360A7-5B8E-4AB8-AE5F-C81FC7DC3FC3}" styleName="Table_0">
    <a:wholeTbl>
      <a:tcTxStyle b="off" i="off">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B4C6F423-3675-46BD-9FAF-070B5C591654}" styleName="Table_1">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911" autoAdjust="0"/>
    <p:restoredTop sz="94660"/>
  </p:normalViewPr>
  <p:slideViewPr>
    <p:cSldViewPr snapToGrid="0">
      <p:cViewPr varScale="1">
        <p:scale>
          <a:sx n="140" d="100"/>
          <a:sy n="140" d="100"/>
        </p:scale>
        <p:origin x="1044"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perso\learning\AInML\Capstone-Data%20Strategy\OLIST_Data%20Strategy_Capstone_Prayag_Jagadeesh.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9537215896933693E-2"/>
          <c:y val="4.0111208828945075E-2"/>
          <c:w val="0.62362802560164743"/>
          <c:h val="0.85412632889481699"/>
        </c:manualLayout>
      </c:layout>
      <c:bubbleChart>
        <c:varyColors val="0"/>
        <c:ser>
          <c:idx val="0"/>
          <c:order val="0"/>
          <c:tx>
            <c:v>Delivery date prediction</c:v>
          </c:tx>
          <c:spPr>
            <a:solidFill>
              <a:schemeClr val="accent1">
                <a:alpha val="7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Graphs!$E$3</c:f>
              <c:numCache>
                <c:formatCode>General</c:formatCode>
                <c:ptCount val="1"/>
                <c:pt idx="0">
                  <c:v>1.595</c:v>
                </c:pt>
              </c:numCache>
            </c:numRef>
          </c:xVal>
          <c:yVal>
            <c:numRef>
              <c:f>Graphs!$E$4</c:f>
              <c:numCache>
                <c:formatCode>General</c:formatCode>
                <c:ptCount val="1"/>
                <c:pt idx="0">
                  <c:v>0.7</c:v>
                </c:pt>
              </c:numCache>
            </c:numRef>
          </c:yVal>
          <c:bubbleSize>
            <c:numRef>
              <c:f>Graphs!$E$5</c:f>
              <c:numCache>
                <c:formatCode>General</c:formatCode>
                <c:ptCount val="1"/>
                <c:pt idx="0">
                  <c:v>0.68065448070353951</c:v>
                </c:pt>
              </c:numCache>
            </c:numRef>
          </c:bubbleSize>
          <c:bubble3D val="0"/>
          <c:extLst>
            <c:ext xmlns:c16="http://schemas.microsoft.com/office/drawing/2014/chart" uri="{C3380CC4-5D6E-409C-BE32-E72D297353CC}">
              <c16:uniqueId val="{00000000-1ED5-4932-8AA3-A36F8CBD8E29}"/>
            </c:ext>
          </c:extLst>
        </c:ser>
        <c:ser>
          <c:idx val="1"/>
          <c:order val="1"/>
          <c:tx>
            <c:v>Sentiment Analysis</c:v>
          </c:tx>
          <c:spPr>
            <a:solidFill>
              <a:schemeClr val="accent2">
                <a:alpha val="7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Graphs!$F$3</c:f>
              <c:numCache>
                <c:formatCode>General</c:formatCode>
                <c:ptCount val="1"/>
                <c:pt idx="0">
                  <c:v>1.3365</c:v>
                </c:pt>
              </c:numCache>
            </c:numRef>
          </c:xVal>
          <c:yVal>
            <c:numRef>
              <c:f>Graphs!$F$4</c:f>
              <c:numCache>
                <c:formatCode>General</c:formatCode>
                <c:ptCount val="1"/>
                <c:pt idx="0">
                  <c:v>0.75</c:v>
                </c:pt>
              </c:numCache>
            </c:numRef>
          </c:yVal>
          <c:bubbleSize>
            <c:numRef>
              <c:f>Graphs!$F$5</c:f>
              <c:numCache>
                <c:formatCode>General</c:formatCode>
                <c:ptCount val="1"/>
                <c:pt idx="0">
                  <c:v>0.99004288102333016</c:v>
                </c:pt>
              </c:numCache>
            </c:numRef>
          </c:bubbleSize>
          <c:bubble3D val="0"/>
          <c:extLst>
            <c:ext xmlns:c16="http://schemas.microsoft.com/office/drawing/2014/chart" uri="{C3380CC4-5D6E-409C-BE32-E72D297353CC}">
              <c16:uniqueId val="{00000001-1ED5-4932-8AA3-A36F8CBD8E29}"/>
            </c:ext>
          </c:extLst>
        </c:ser>
        <c:ser>
          <c:idx val="2"/>
          <c:order val="2"/>
          <c:tx>
            <c:v>Customer Churn</c:v>
          </c:tx>
          <c:spPr>
            <a:solidFill>
              <a:schemeClr val="accent3">
                <a:alpha val="7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Graphs!$G$3</c:f>
              <c:numCache>
                <c:formatCode>General</c:formatCode>
                <c:ptCount val="1"/>
                <c:pt idx="0">
                  <c:v>1.5215000000000001</c:v>
                </c:pt>
              </c:numCache>
            </c:numRef>
          </c:xVal>
          <c:yVal>
            <c:numRef>
              <c:f>Graphs!$G$4</c:f>
              <c:numCache>
                <c:formatCode>General</c:formatCode>
                <c:ptCount val="1"/>
                <c:pt idx="0">
                  <c:v>0.75</c:v>
                </c:pt>
              </c:numCache>
            </c:numRef>
          </c:yVal>
          <c:bubbleSize>
            <c:numRef>
              <c:f>Graphs!$G$5</c:f>
              <c:numCache>
                <c:formatCode>General</c:formatCode>
                <c:ptCount val="1"/>
                <c:pt idx="0">
                  <c:v>0.59239043535140634</c:v>
                </c:pt>
              </c:numCache>
            </c:numRef>
          </c:bubbleSize>
          <c:bubble3D val="0"/>
          <c:extLst>
            <c:ext xmlns:c16="http://schemas.microsoft.com/office/drawing/2014/chart" uri="{C3380CC4-5D6E-409C-BE32-E72D297353CC}">
              <c16:uniqueId val="{00000002-1ED5-4932-8AA3-A36F8CBD8E29}"/>
            </c:ext>
          </c:extLst>
        </c:ser>
        <c:ser>
          <c:idx val="3"/>
          <c:order val="3"/>
          <c:tx>
            <c:v>Customer Acquisition Cost Optimisation</c:v>
          </c:tx>
          <c:spPr>
            <a:solidFill>
              <a:schemeClr val="accent4">
                <a:alpha val="7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Graphs!$H$3</c:f>
              <c:numCache>
                <c:formatCode>General</c:formatCode>
                <c:ptCount val="1"/>
                <c:pt idx="0">
                  <c:v>1.4215</c:v>
                </c:pt>
              </c:numCache>
            </c:numRef>
          </c:xVal>
          <c:yVal>
            <c:numRef>
              <c:f>Graphs!$H$4</c:f>
              <c:numCache>
                <c:formatCode>General</c:formatCode>
                <c:ptCount val="1"/>
                <c:pt idx="0">
                  <c:v>0.75</c:v>
                </c:pt>
              </c:numCache>
            </c:numRef>
          </c:yVal>
          <c:bubbleSize>
            <c:numRef>
              <c:f>Graphs!$H$5</c:f>
              <c:numCache>
                <c:formatCode>General</c:formatCode>
                <c:ptCount val="1"/>
                <c:pt idx="0">
                  <c:v>0.58165019260120643</c:v>
                </c:pt>
              </c:numCache>
            </c:numRef>
          </c:bubbleSize>
          <c:bubble3D val="0"/>
          <c:extLst>
            <c:ext xmlns:c16="http://schemas.microsoft.com/office/drawing/2014/chart" uri="{C3380CC4-5D6E-409C-BE32-E72D297353CC}">
              <c16:uniqueId val="{00000003-1ED5-4932-8AA3-A36F8CBD8E29}"/>
            </c:ext>
          </c:extLst>
        </c:ser>
        <c:ser>
          <c:idx val="4"/>
          <c:order val="4"/>
          <c:tx>
            <c:v>Faud Detection</c:v>
          </c:tx>
          <c:spPr>
            <a:solidFill>
              <a:schemeClr val="accent5">
                <a:alpha val="7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Graphs!$I$3</c:f>
              <c:numCache>
                <c:formatCode>General</c:formatCode>
                <c:ptCount val="1"/>
                <c:pt idx="0">
                  <c:v>1.2075</c:v>
                </c:pt>
              </c:numCache>
            </c:numRef>
          </c:xVal>
          <c:yVal>
            <c:numRef>
              <c:f>Graphs!$I$4</c:f>
              <c:numCache>
                <c:formatCode>General</c:formatCode>
                <c:ptCount val="1"/>
                <c:pt idx="0">
                  <c:v>0.8</c:v>
                </c:pt>
              </c:numCache>
            </c:numRef>
          </c:yVal>
          <c:bubbleSize>
            <c:numRef>
              <c:f>Graphs!$I$5</c:f>
              <c:numCache>
                <c:formatCode>General</c:formatCode>
                <c:ptCount val="1"/>
                <c:pt idx="0">
                  <c:v>0.74253216076749762</c:v>
                </c:pt>
              </c:numCache>
            </c:numRef>
          </c:bubbleSize>
          <c:bubble3D val="0"/>
          <c:extLst>
            <c:ext xmlns:c16="http://schemas.microsoft.com/office/drawing/2014/chart" uri="{C3380CC4-5D6E-409C-BE32-E72D297353CC}">
              <c16:uniqueId val="{00000004-1ED5-4932-8AA3-A36F8CBD8E29}"/>
            </c:ext>
          </c:extLst>
        </c:ser>
        <c:ser>
          <c:idx val="5"/>
          <c:order val="5"/>
          <c:tx>
            <c:v>Price Optimisation</c:v>
          </c:tx>
          <c:spPr>
            <a:solidFill>
              <a:schemeClr val="accent6">
                <a:alpha val="7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Graphs!$J$3</c:f>
              <c:numCache>
                <c:formatCode>General</c:formatCode>
                <c:ptCount val="1"/>
                <c:pt idx="0">
                  <c:v>1.4990000000000001</c:v>
                </c:pt>
              </c:numCache>
            </c:numRef>
          </c:xVal>
          <c:yVal>
            <c:numRef>
              <c:f>Graphs!$J$4</c:f>
              <c:numCache>
                <c:formatCode>General</c:formatCode>
                <c:ptCount val="1"/>
                <c:pt idx="0">
                  <c:v>0.75</c:v>
                </c:pt>
              </c:numCache>
            </c:numRef>
          </c:yVal>
          <c:bubbleSize>
            <c:numRef>
              <c:f>Graphs!$J$5</c:f>
              <c:numCache>
                <c:formatCode>General</c:formatCode>
                <c:ptCount val="1"/>
                <c:pt idx="0">
                  <c:v>1</c:v>
                </c:pt>
              </c:numCache>
            </c:numRef>
          </c:bubbleSize>
          <c:bubble3D val="0"/>
          <c:extLst>
            <c:ext xmlns:c16="http://schemas.microsoft.com/office/drawing/2014/chart" uri="{C3380CC4-5D6E-409C-BE32-E72D297353CC}">
              <c16:uniqueId val="{00000005-1ED5-4932-8AA3-A36F8CBD8E29}"/>
            </c:ext>
          </c:extLst>
        </c:ser>
        <c:dLbls>
          <c:dLblPos val="ctr"/>
          <c:showLegendKey val="0"/>
          <c:showVal val="1"/>
          <c:showCatName val="0"/>
          <c:showSerName val="0"/>
          <c:showPercent val="0"/>
          <c:showBubbleSize val="0"/>
        </c:dLbls>
        <c:bubbleScale val="100"/>
        <c:showNegBubbles val="0"/>
        <c:axId val="2131020719"/>
        <c:axId val="2131023631"/>
      </c:bubbleChart>
      <c:valAx>
        <c:axId val="2131020719"/>
        <c:scaling>
          <c:orientation val="minMax"/>
          <c:min val="0"/>
        </c:scaling>
        <c:delete val="0"/>
        <c:axPos val="b"/>
        <c:title>
          <c:tx>
            <c:rich>
              <a:bodyPr rot="0" spcFirstLastPara="1" vertOverflow="ellipsis" vert="horz" wrap="square" anchor="ctr" anchorCtr="1"/>
              <a:lstStyle/>
              <a:p>
                <a:pPr>
                  <a:defRPr sz="1000" b="0" i="0" u="none" strike="noStrike" kern="1200" baseline="0">
                    <a:solidFill>
                      <a:schemeClr val="bg2"/>
                    </a:solidFill>
                    <a:latin typeface="+mn-lt"/>
                    <a:ea typeface="+mn-ea"/>
                    <a:cs typeface="+mn-cs"/>
                  </a:defRPr>
                </a:pPr>
                <a:r>
                  <a:rPr lang="en-IN" baseline="0">
                    <a:solidFill>
                      <a:schemeClr val="bg2"/>
                    </a:solidFill>
                  </a:rPr>
                  <a:t>FEASIBILITY SCORE + COMPLEXITY RATING</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bg2"/>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bg2"/>
            </a:solidFill>
            <a:round/>
          </a:ln>
          <a:effectLst/>
        </c:spPr>
        <c:txPr>
          <a:bodyPr rot="-60000000" spcFirstLastPara="1" vertOverflow="ellipsis" vert="horz" wrap="square" anchor="ctr" anchorCtr="1"/>
          <a:lstStyle/>
          <a:p>
            <a:pPr>
              <a:defRPr sz="900" b="0" i="0" u="none" strike="noStrike" kern="1200" baseline="0">
                <a:solidFill>
                  <a:schemeClr val="bg2"/>
                </a:solidFill>
                <a:latin typeface="+mn-lt"/>
                <a:ea typeface="+mn-ea"/>
                <a:cs typeface="+mn-cs"/>
              </a:defRPr>
            </a:pPr>
            <a:endParaRPr lang="en-US"/>
          </a:p>
        </c:txPr>
        <c:crossAx val="2131023631"/>
        <c:crosses val="autoZero"/>
        <c:crossBetween val="midCat"/>
      </c:valAx>
      <c:valAx>
        <c:axId val="2131023631"/>
        <c:scaling>
          <c:orientation val="minMax"/>
          <c:min val="0"/>
        </c:scaling>
        <c:delete val="0"/>
        <c:axPos val="l"/>
        <c:title>
          <c:tx>
            <c:rich>
              <a:bodyPr rot="-5400000" spcFirstLastPara="1" vertOverflow="ellipsis" vert="horz" wrap="square" anchor="ctr" anchorCtr="1"/>
              <a:lstStyle/>
              <a:p>
                <a:pPr>
                  <a:defRPr sz="1000" b="0" i="0" u="none" strike="noStrike" kern="1200" baseline="0">
                    <a:solidFill>
                      <a:schemeClr val="bg2"/>
                    </a:solidFill>
                    <a:latin typeface="+mn-lt"/>
                    <a:ea typeface="+mn-ea"/>
                    <a:cs typeface="+mn-cs"/>
                  </a:defRPr>
                </a:pPr>
                <a:r>
                  <a:rPr lang="en-IN" baseline="0">
                    <a:solidFill>
                      <a:schemeClr val="bg2"/>
                    </a:solidFill>
                  </a:rPr>
                  <a:t>STRATEGIC VALUE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bg2"/>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bg2"/>
            </a:solidFill>
            <a:round/>
          </a:ln>
          <a:effectLst/>
        </c:spPr>
        <c:txPr>
          <a:bodyPr rot="-60000000" spcFirstLastPara="1" vertOverflow="ellipsis" vert="horz" wrap="square" anchor="ctr" anchorCtr="1"/>
          <a:lstStyle/>
          <a:p>
            <a:pPr>
              <a:defRPr sz="900" b="0" i="0" u="none" strike="noStrike" kern="1200" baseline="0">
                <a:solidFill>
                  <a:schemeClr val="bg2"/>
                </a:solidFill>
                <a:latin typeface="+mn-lt"/>
                <a:ea typeface="+mn-ea"/>
                <a:cs typeface="+mn-cs"/>
              </a:defRPr>
            </a:pPr>
            <a:endParaRPr lang="en-US"/>
          </a:p>
        </c:txPr>
        <c:crossAx val="2131020719"/>
        <c:crossesAt val="0"/>
        <c:crossBetween val="midCat"/>
      </c:valAx>
      <c:spPr>
        <a:noFill/>
        <a:ln>
          <a:solidFill>
            <a:schemeClr val="bg2"/>
          </a:solidFill>
        </a:ln>
        <a:effectLst/>
      </c:spPr>
    </c:plotArea>
    <c:legend>
      <c:legendPos val="tr"/>
      <c:layout>
        <c:manualLayout>
          <c:xMode val="edge"/>
          <c:yMode val="edge"/>
          <c:x val="0.70704781307528008"/>
          <c:y val="9.2216579937838994E-2"/>
          <c:w val="0.27658130693673466"/>
          <c:h val="0.3376738409561027"/>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bg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9">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alpha val="75000"/>
        </a:schemeClr>
      </a:solidFill>
    </cs:spPr>
  </cs:dataPoint>
  <cs:dataPoint3D>
    <cs:lnRef idx="0"/>
    <cs:fillRef idx="1">
      <cs:styleClr val="auto"/>
    </cs:fillRef>
    <cs:effectRef idx="0"/>
    <cs:fontRef idx="minor">
      <a:schemeClr val="tx1"/>
    </cs:fontRef>
    <cs:spPr>
      <a:solidFill>
        <a:schemeClr val="phClr">
          <a:alpha val="75000"/>
        </a:schemeClr>
      </a:solidFill>
    </cs:spPr>
  </cs:dataPoint3D>
  <cs:dataPointLine>
    <cs:lnRef idx="0">
      <cs:styleClr val="auto"/>
    </cs:lnRef>
    <cs:fillRef idx="1"/>
    <cs:effectRef idx="0"/>
    <cs:fontRef idx="minor">
      <a:schemeClr val="tx1"/>
    </cs:fontRef>
    <cs:spPr>
      <a:ln w="19050" cap="rnd">
        <a:solidFill>
          <a:schemeClr val="phClr">
            <a:alpha val="50000"/>
          </a:scheme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8D6162-0756-4225-8533-CBF8C22AA7CA}"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FC045DF3-0B1E-42B5-9D7B-338F45CA40D6}">
      <dgm:prSet/>
      <dgm:spPr/>
      <dgm:t>
        <a:bodyPr/>
        <a:lstStyle/>
        <a:p>
          <a:r>
            <a:rPr lang="en-US" dirty="0"/>
            <a:t>Introduction</a:t>
          </a:r>
        </a:p>
      </dgm:t>
    </dgm:pt>
    <dgm:pt modelId="{E5D0012D-4C0D-4343-936E-18D5DCD7DEBB}" type="parTrans" cxnId="{7CC31CE6-CCEE-4DB0-84D0-71D634A7CC23}">
      <dgm:prSet/>
      <dgm:spPr/>
      <dgm:t>
        <a:bodyPr/>
        <a:lstStyle/>
        <a:p>
          <a:endParaRPr lang="en-US"/>
        </a:p>
      </dgm:t>
    </dgm:pt>
    <dgm:pt modelId="{FE29686D-194E-4A4B-9FB7-33BF85D1B143}" type="sibTrans" cxnId="{7CC31CE6-CCEE-4DB0-84D0-71D634A7CC23}">
      <dgm:prSet/>
      <dgm:spPr/>
      <dgm:t>
        <a:bodyPr/>
        <a:lstStyle/>
        <a:p>
          <a:endParaRPr lang="en-US"/>
        </a:p>
      </dgm:t>
    </dgm:pt>
    <dgm:pt modelId="{B1BD0BCF-88C2-4EBC-BF4C-2F86936495E4}">
      <dgm:prSet/>
      <dgm:spPr/>
      <dgm:t>
        <a:bodyPr/>
        <a:lstStyle/>
        <a:p>
          <a:r>
            <a:rPr lang="en-US" dirty="0"/>
            <a:t>Candidate Projects</a:t>
          </a:r>
        </a:p>
      </dgm:t>
    </dgm:pt>
    <dgm:pt modelId="{F5E78122-40AF-48D8-8FA5-970D0961D9CB}" type="parTrans" cxnId="{AAA0A81A-DA7E-42CB-9E70-AA3B5732CE8E}">
      <dgm:prSet/>
      <dgm:spPr/>
      <dgm:t>
        <a:bodyPr/>
        <a:lstStyle/>
        <a:p>
          <a:endParaRPr lang="en-US"/>
        </a:p>
      </dgm:t>
    </dgm:pt>
    <dgm:pt modelId="{D5D750F0-8E14-418B-B0FA-04400D7CC9DA}" type="sibTrans" cxnId="{AAA0A81A-DA7E-42CB-9E70-AA3B5732CE8E}">
      <dgm:prSet/>
      <dgm:spPr/>
      <dgm:t>
        <a:bodyPr/>
        <a:lstStyle/>
        <a:p>
          <a:endParaRPr lang="en-US"/>
        </a:p>
      </dgm:t>
    </dgm:pt>
    <dgm:pt modelId="{70A7B58C-0E96-48FF-B595-54D2435CFD08}">
      <dgm:prSet/>
      <dgm:spPr/>
      <dgm:t>
        <a:bodyPr/>
        <a:lstStyle/>
        <a:p>
          <a:r>
            <a:rPr lang="en-US" dirty="0"/>
            <a:t>Project Priority</a:t>
          </a:r>
        </a:p>
      </dgm:t>
    </dgm:pt>
    <dgm:pt modelId="{A6C6E32D-8A68-4A6C-A0BB-5D18343A5827}" type="parTrans" cxnId="{672E50B4-1288-4D24-959E-B6A179769984}">
      <dgm:prSet/>
      <dgm:spPr/>
      <dgm:t>
        <a:bodyPr/>
        <a:lstStyle/>
        <a:p>
          <a:endParaRPr lang="en-US"/>
        </a:p>
      </dgm:t>
    </dgm:pt>
    <dgm:pt modelId="{E6B278B0-25A9-422F-BB04-3DD3E79DB443}" type="sibTrans" cxnId="{672E50B4-1288-4D24-959E-B6A179769984}">
      <dgm:prSet/>
      <dgm:spPr/>
      <dgm:t>
        <a:bodyPr/>
        <a:lstStyle/>
        <a:p>
          <a:endParaRPr lang="en-US"/>
        </a:p>
      </dgm:t>
    </dgm:pt>
    <dgm:pt modelId="{47985125-DF6A-4890-AFAB-E843370BA5BD}">
      <dgm:prSet/>
      <dgm:spPr/>
      <dgm:t>
        <a:bodyPr/>
        <a:lstStyle/>
        <a:p>
          <a:r>
            <a:rPr lang="en-IN" dirty="0"/>
            <a:t>Data Science Roadmap</a:t>
          </a:r>
          <a:endParaRPr lang="en-US" dirty="0"/>
        </a:p>
      </dgm:t>
    </dgm:pt>
    <dgm:pt modelId="{7B5DDACF-C045-4C3D-8B08-1A101A1837AE}" type="parTrans" cxnId="{8865929D-A30C-491B-B31B-B15AAA2A3099}">
      <dgm:prSet/>
      <dgm:spPr/>
      <dgm:t>
        <a:bodyPr/>
        <a:lstStyle/>
        <a:p>
          <a:endParaRPr lang="en-US"/>
        </a:p>
      </dgm:t>
    </dgm:pt>
    <dgm:pt modelId="{8D5084F5-1302-40E1-9762-FDC71ECDB244}" type="sibTrans" cxnId="{8865929D-A30C-491B-B31B-B15AAA2A3099}">
      <dgm:prSet/>
      <dgm:spPr/>
      <dgm:t>
        <a:bodyPr/>
        <a:lstStyle/>
        <a:p>
          <a:endParaRPr lang="en-US"/>
        </a:p>
      </dgm:t>
    </dgm:pt>
    <dgm:pt modelId="{FB7025F2-F00F-45B3-88FD-DAA85E7F610B}">
      <dgm:prSet/>
      <dgm:spPr/>
      <dgm:t>
        <a:bodyPr/>
        <a:lstStyle/>
        <a:p>
          <a:r>
            <a:rPr lang="en-IN" dirty="0"/>
            <a:t>Technical Infrastructure</a:t>
          </a:r>
        </a:p>
      </dgm:t>
    </dgm:pt>
    <dgm:pt modelId="{6AE26CFA-A7A5-4FF6-B3BF-369AD35D7909}" type="parTrans" cxnId="{EC885443-C38C-4043-98AE-07B5CEED4221}">
      <dgm:prSet/>
      <dgm:spPr/>
      <dgm:t>
        <a:bodyPr/>
        <a:lstStyle/>
        <a:p>
          <a:endParaRPr lang="en-US"/>
        </a:p>
      </dgm:t>
    </dgm:pt>
    <dgm:pt modelId="{E0C74702-C800-4FE7-B06F-1BAB752B111D}" type="sibTrans" cxnId="{EC885443-C38C-4043-98AE-07B5CEED4221}">
      <dgm:prSet/>
      <dgm:spPr/>
      <dgm:t>
        <a:bodyPr/>
        <a:lstStyle/>
        <a:p>
          <a:endParaRPr lang="en-US"/>
        </a:p>
      </dgm:t>
    </dgm:pt>
    <dgm:pt modelId="{0337862E-8973-49A7-8425-CD5D3D7893DA}">
      <dgm:prSet/>
      <dgm:spPr/>
      <dgm:t>
        <a:bodyPr/>
        <a:lstStyle/>
        <a:p>
          <a:r>
            <a:rPr lang="en-US" dirty="0"/>
            <a:t>Opportunity Matrix</a:t>
          </a:r>
        </a:p>
      </dgm:t>
    </dgm:pt>
    <dgm:pt modelId="{437B8D25-1DEA-4B7D-81EC-A6F0AD10E115}" type="parTrans" cxnId="{C7004516-1D9B-49C7-B2C3-ACE00541AA6A}">
      <dgm:prSet/>
      <dgm:spPr/>
      <dgm:t>
        <a:bodyPr/>
        <a:lstStyle/>
        <a:p>
          <a:endParaRPr lang="en-IN"/>
        </a:p>
      </dgm:t>
    </dgm:pt>
    <dgm:pt modelId="{E0831DC2-F65E-4F18-BB49-9CD4A03AED44}" type="sibTrans" cxnId="{C7004516-1D9B-49C7-B2C3-ACE00541AA6A}">
      <dgm:prSet/>
      <dgm:spPr/>
      <dgm:t>
        <a:bodyPr/>
        <a:lstStyle/>
        <a:p>
          <a:endParaRPr lang="en-IN"/>
        </a:p>
      </dgm:t>
    </dgm:pt>
    <dgm:pt modelId="{C00368F3-2738-4FE2-AB8C-C3D577D53B76}" type="pres">
      <dgm:prSet presAssocID="{8F8D6162-0756-4225-8533-CBF8C22AA7CA}" presName="vert0" presStyleCnt="0">
        <dgm:presLayoutVars>
          <dgm:dir/>
          <dgm:animOne val="branch"/>
          <dgm:animLvl val="lvl"/>
        </dgm:presLayoutVars>
      </dgm:prSet>
      <dgm:spPr/>
    </dgm:pt>
    <dgm:pt modelId="{CE8B0575-AE61-4E9D-AB37-8995DF07C796}" type="pres">
      <dgm:prSet presAssocID="{FC045DF3-0B1E-42B5-9D7B-338F45CA40D6}" presName="thickLine" presStyleLbl="alignNode1" presStyleIdx="0" presStyleCnt="6"/>
      <dgm:spPr/>
    </dgm:pt>
    <dgm:pt modelId="{EEC8887A-3712-46FB-812C-CD4BC2E5261A}" type="pres">
      <dgm:prSet presAssocID="{FC045DF3-0B1E-42B5-9D7B-338F45CA40D6}" presName="horz1" presStyleCnt="0"/>
      <dgm:spPr/>
    </dgm:pt>
    <dgm:pt modelId="{55BA8B75-7907-4F7D-8F34-A373596CAC6B}" type="pres">
      <dgm:prSet presAssocID="{FC045DF3-0B1E-42B5-9D7B-338F45CA40D6}" presName="tx1" presStyleLbl="revTx" presStyleIdx="0" presStyleCnt="6"/>
      <dgm:spPr/>
    </dgm:pt>
    <dgm:pt modelId="{986D7DD2-34EF-4BA5-96FA-AF9061F1A493}" type="pres">
      <dgm:prSet presAssocID="{FC045DF3-0B1E-42B5-9D7B-338F45CA40D6}" presName="vert1" presStyleCnt="0"/>
      <dgm:spPr/>
    </dgm:pt>
    <dgm:pt modelId="{1A0C0718-B37C-4296-A734-C962B2A3E353}" type="pres">
      <dgm:prSet presAssocID="{B1BD0BCF-88C2-4EBC-BF4C-2F86936495E4}" presName="thickLine" presStyleLbl="alignNode1" presStyleIdx="1" presStyleCnt="6"/>
      <dgm:spPr/>
    </dgm:pt>
    <dgm:pt modelId="{C22312EE-F28D-4459-998F-C77D6954AAF4}" type="pres">
      <dgm:prSet presAssocID="{B1BD0BCF-88C2-4EBC-BF4C-2F86936495E4}" presName="horz1" presStyleCnt="0"/>
      <dgm:spPr/>
    </dgm:pt>
    <dgm:pt modelId="{B08CF515-789A-4061-9D30-B976772B8BF4}" type="pres">
      <dgm:prSet presAssocID="{B1BD0BCF-88C2-4EBC-BF4C-2F86936495E4}" presName="tx1" presStyleLbl="revTx" presStyleIdx="1" presStyleCnt="6"/>
      <dgm:spPr/>
    </dgm:pt>
    <dgm:pt modelId="{BFB7A173-7CDA-4270-8EA3-4BEF8DE94EC0}" type="pres">
      <dgm:prSet presAssocID="{B1BD0BCF-88C2-4EBC-BF4C-2F86936495E4}" presName="vert1" presStyleCnt="0"/>
      <dgm:spPr/>
    </dgm:pt>
    <dgm:pt modelId="{E792A618-0BE4-4254-A25D-540BB9F21B39}" type="pres">
      <dgm:prSet presAssocID="{0337862E-8973-49A7-8425-CD5D3D7893DA}" presName="thickLine" presStyleLbl="alignNode1" presStyleIdx="2" presStyleCnt="6"/>
      <dgm:spPr/>
    </dgm:pt>
    <dgm:pt modelId="{6076B356-2DDC-4DCC-AE0A-FEF92D4A8D13}" type="pres">
      <dgm:prSet presAssocID="{0337862E-8973-49A7-8425-CD5D3D7893DA}" presName="horz1" presStyleCnt="0"/>
      <dgm:spPr/>
    </dgm:pt>
    <dgm:pt modelId="{0DFD07F0-FCAF-4771-B1EF-CC4534D259EA}" type="pres">
      <dgm:prSet presAssocID="{0337862E-8973-49A7-8425-CD5D3D7893DA}" presName="tx1" presStyleLbl="revTx" presStyleIdx="2" presStyleCnt="6"/>
      <dgm:spPr/>
    </dgm:pt>
    <dgm:pt modelId="{E62F442E-3E87-4CF7-9CE7-CDE1F550733E}" type="pres">
      <dgm:prSet presAssocID="{0337862E-8973-49A7-8425-CD5D3D7893DA}" presName="vert1" presStyleCnt="0"/>
      <dgm:spPr/>
    </dgm:pt>
    <dgm:pt modelId="{1E9693E9-4DC4-4C19-A118-24BC87E624F0}" type="pres">
      <dgm:prSet presAssocID="{70A7B58C-0E96-48FF-B595-54D2435CFD08}" presName="thickLine" presStyleLbl="alignNode1" presStyleIdx="3" presStyleCnt="6"/>
      <dgm:spPr/>
    </dgm:pt>
    <dgm:pt modelId="{12F893EA-D548-4A5E-8E80-C2EED613A360}" type="pres">
      <dgm:prSet presAssocID="{70A7B58C-0E96-48FF-B595-54D2435CFD08}" presName="horz1" presStyleCnt="0"/>
      <dgm:spPr/>
    </dgm:pt>
    <dgm:pt modelId="{21CD27D4-A918-4F29-8D67-770815C85B5A}" type="pres">
      <dgm:prSet presAssocID="{70A7B58C-0E96-48FF-B595-54D2435CFD08}" presName="tx1" presStyleLbl="revTx" presStyleIdx="3" presStyleCnt="6"/>
      <dgm:spPr/>
    </dgm:pt>
    <dgm:pt modelId="{65183A62-D647-4254-8079-7E15017D3518}" type="pres">
      <dgm:prSet presAssocID="{70A7B58C-0E96-48FF-B595-54D2435CFD08}" presName="vert1" presStyleCnt="0"/>
      <dgm:spPr/>
    </dgm:pt>
    <dgm:pt modelId="{A2C516FF-489B-4771-9667-82B8E1889755}" type="pres">
      <dgm:prSet presAssocID="{47985125-DF6A-4890-AFAB-E843370BA5BD}" presName="thickLine" presStyleLbl="alignNode1" presStyleIdx="4" presStyleCnt="6"/>
      <dgm:spPr/>
    </dgm:pt>
    <dgm:pt modelId="{53BA2627-3EF2-4FDE-98CD-8F433F100424}" type="pres">
      <dgm:prSet presAssocID="{47985125-DF6A-4890-AFAB-E843370BA5BD}" presName="horz1" presStyleCnt="0"/>
      <dgm:spPr/>
    </dgm:pt>
    <dgm:pt modelId="{05AC1CDA-BCDB-4142-94E0-311C8DE98113}" type="pres">
      <dgm:prSet presAssocID="{47985125-DF6A-4890-AFAB-E843370BA5BD}" presName="tx1" presStyleLbl="revTx" presStyleIdx="4" presStyleCnt="6"/>
      <dgm:spPr/>
    </dgm:pt>
    <dgm:pt modelId="{7D34A003-2502-4B8A-9CA3-D7733A934C42}" type="pres">
      <dgm:prSet presAssocID="{47985125-DF6A-4890-AFAB-E843370BA5BD}" presName="vert1" presStyleCnt="0"/>
      <dgm:spPr/>
    </dgm:pt>
    <dgm:pt modelId="{9A226CF8-3285-4521-AEA3-E9E393D2417D}" type="pres">
      <dgm:prSet presAssocID="{FB7025F2-F00F-45B3-88FD-DAA85E7F610B}" presName="thickLine" presStyleLbl="alignNode1" presStyleIdx="5" presStyleCnt="6"/>
      <dgm:spPr/>
    </dgm:pt>
    <dgm:pt modelId="{5E5C666E-9548-462B-87F3-C4618B36BD74}" type="pres">
      <dgm:prSet presAssocID="{FB7025F2-F00F-45B3-88FD-DAA85E7F610B}" presName="horz1" presStyleCnt="0"/>
      <dgm:spPr/>
    </dgm:pt>
    <dgm:pt modelId="{8EEAD259-C979-49E3-B633-AD984F9EF513}" type="pres">
      <dgm:prSet presAssocID="{FB7025F2-F00F-45B3-88FD-DAA85E7F610B}" presName="tx1" presStyleLbl="revTx" presStyleIdx="5" presStyleCnt="6"/>
      <dgm:spPr/>
    </dgm:pt>
    <dgm:pt modelId="{057851A4-35E0-455C-8588-FC9CCA3529A3}" type="pres">
      <dgm:prSet presAssocID="{FB7025F2-F00F-45B3-88FD-DAA85E7F610B}" presName="vert1" presStyleCnt="0"/>
      <dgm:spPr/>
    </dgm:pt>
  </dgm:ptLst>
  <dgm:cxnLst>
    <dgm:cxn modelId="{C7004516-1D9B-49C7-B2C3-ACE00541AA6A}" srcId="{8F8D6162-0756-4225-8533-CBF8C22AA7CA}" destId="{0337862E-8973-49A7-8425-CD5D3D7893DA}" srcOrd="2" destOrd="0" parTransId="{437B8D25-1DEA-4B7D-81EC-A6F0AD10E115}" sibTransId="{E0831DC2-F65E-4F18-BB49-9CD4A03AED44}"/>
    <dgm:cxn modelId="{AAA0A81A-DA7E-42CB-9E70-AA3B5732CE8E}" srcId="{8F8D6162-0756-4225-8533-CBF8C22AA7CA}" destId="{B1BD0BCF-88C2-4EBC-BF4C-2F86936495E4}" srcOrd="1" destOrd="0" parTransId="{F5E78122-40AF-48D8-8FA5-970D0961D9CB}" sibTransId="{D5D750F0-8E14-418B-B0FA-04400D7CC9DA}"/>
    <dgm:cxn modelId="{C42EB832-3846-49FA-A41A-5C5779965847}" type="presOf" srcId="{FC045DF3-0B1E-42B5-9D7B-338F45CA40D6}" destId="{55BA8B75-7907-4F7D-8F34-A373596CAC6B}" srcOrd="0" destOrd="0" presId="urn:microsoft.com/office/officeart/2008/layout/LinedList"/>
    <dgm:cxn modelId="{ACCD7D62-2D72-4377-BE2A-ED9FAC411C7D}" type="presOf" srcId="{FB7025F2-F00F-45B3-88FD-DAA85E7F610B}" destId="{8EEAD259-C979-49E3-B633-AD984F9EF513}" srcOrd="0" destOrd="0" presId="urn:microsoft.com/office/officeart/2008/layout/LinedList"/>
    <dgm:cxn modelId="{EC885443-C38C-4043-98AE-07B5CEED4221}" srcId="{8F8D6162-0756-4225-8533-CBF8C22AA7CA}" destId="{FB7025F2-F00F-45B3-88FD-DAA85E7F610B}" srcOrd="5" destOrd="0" parTransId="{6AE26CFA-A7A5-4FF6-B3BF-369AD35D7909}" sibTransId="{E0C74702-C800-4FE7-B06F-1BAB752B111D}"/>
    <dgm:cxn modelId="{FAEEE56F-4F12-4BA5-91DA-D93D4F1CAE62}" type="presOf" srcId="{0337862E-8973-49A7-8425-CD5D3D7893DA}" destId="{0DFD07F0-FCAF-4771-B1EF-CC4534D259EA}" srcOrd="0" destOrd="0" presId="urn:microsoft.com/office/officeart/2008/layout/LinedList"/>
    <dgm:cxn modelId="{D963EF7B-8D58-48AB-9129-7618A76D383F}" type="presOf" srcId="{B1BD0BCF-88C2-4EBC-BF4C-2F86936495E4}" destId="{B08CF515-789A-4061-9D30-B976772B8BF4}" srcOrd="0" destOrd="0" presId="urn:microsoft.com/office/officeart/2008/layout/LinedList"/>
    <dgm:cxn modelId="{8865929D-A30C-491B-B31B-B15AAA2A3099}" srcId="{8F8D6162-0756-4225-8533-CBF8C22AA7CA}" destId="{47985125-DF6A-4890-AFAB-E843370BA5BD}" srcOrd="4" destOrd="0" parTransId="{7B5DDACF-C045-4C3D-8B08-1A101A1837AE}" sibTransId="{8D5084F5-1302-40E1-9762-FDC71ECDB244}"/>
    <dgm:cxn modelId="{672E50B4-1288-4D24-959E-B6A179769984}" srcId="{8F8D6162-0756-4225-8533-CBF8C22AA7CA}" destId="{70A7B58C-0E96-48FF-B595-54D2435CFD08}" srcOrd="3" destOrd="0" parTransId="{A6C6E32D-8A68-4A6C-A0BB-5D18343A5827}" sibTransId="{E6B278B0-25A9-422F-BB04-3DD3E79DB443}"/>
    <dgm:cxn modelId="{321AE8B5-9717-433B-B806-F85D544D6DC8}" type="presOf" srcId="{47985125-DF6A-4890-AFAB-E843370BA5BD}" destId="{05AC1CDA-BCDB-4142-94E0-311C8DE98113}" srcOrd="0" destOrd="0" presId="urn:microsoft.com/office/officeart/2008/layout/LinedList"/>
    <dgm:cxn modelId="{07C087BC-AC76-463F-884B-7C45F55A4E76}" type="presOf" srcId="{70A7B58C-0E96-48FF-B595-54D2435CFD08}" destId="{21CD27D4-A918-4F29-8D67-770815C85B5A}" srcOrd="0" destOrd="0" presId="urn:microsoft.com/office/officeart/2008/layout/LinedList"/>
    <dgm:cxn modelId="{2FDD59E0-8E81-4638-A1E9-3E0BAA72DBF9}" type="presOf" srcId="{8F8D6162-0756-4225-8533-CBF8C22AA7CA}" destId="{C00368F3-2738-4FE2-AB8C-C3D577D53B76}" srcOrd="0" destOrd="0" presId="urn:microsoft.com/office/officeart/2008/layout/LinedList"/>
    <dgm:cxn modelId="{7CC31CE6-CCEE-4DB0-84D0-71D634A7CC23}" srcId="{8F8D6162-0756-4225-8533-CBF8C22AA7CA}" destId="{FC045DF3-0B1E-42B5-9D7B-338F45CA40D6}" srcOrd="0" destOrd="0" parTransId="{E5D0012D-4C0D-4343-936E-18D5DCD7DEBB}" sibTransId="{FE29686D-194E-4A4B-9FB7-33BF85D1B143}"/>
    <dgm:cxn modelId="{133E990D-69ED-41AD-BDBB-AA089A755D27}" type="presParOf" srcId="{C00368F3-2738-4FE2-AB8C-C3D577D53B76}" destId="{CE8B0575-AE61-4E9D-AB37-8995DF07C796}" srcOrd="0" destOrd="0" presId="urn:microsoft.com/office/officeart/2008/layout/LinedList"/>
    <dgm:cxn modelId="{AC94AE02-8EC5-42E1-B9E2-01C851DE2E3D}" type="presParOf" srcId="{C00368F3-2738-4FE2-AB8C-C3D577D53B76}" destId="{EEC8887A-3712-46FB-812C-CD4BC2E5261A}" srcOrd="1" destOrd="0" presId="urn:microsoft.com/office/officeart/2008/layout/LinedList"/>
    <dgm:cxn modelId="{75C589EE-C183-413F-A7ED-2D4D48EC6624}" type="presParOf" srcId="{EEC8887A-3712-46FB-812C-CD4BC2E5261A}" destId="{55BA8B75-7907-4F7D-8F34-A373596CAC6B}" srcOrd="0" destOrd="0" presId="urn:microsoft.com/office/officeart/2008/layout/LinedList"/>
    <dgm:cxn modelId="{56ECFE02-C9FB-4766-BE13-AF83FBF9C5A7}" type="presParOf" srcId="{EEC8887A-3712-46FB-812C-CD4BC2E5261A}" destId="{986D7DD2-34EF-4BA5-96FA-AF9061F1A493}" srcOrd="1" destOrd="0" presId="urn:microsoft.com/office/officeart/2008/layout/LinedList"/>
    <dgm:cxn modelId="{5AE9A35B-A266-4639-A7B7-1F872FF7BB1C}" type="presParOf" srcId="{C00368F3-2738-4FE2-AB8C-C3D577D53B76}" destId="{1A0C0718-B37C-4296-A734-C962B2A3E353}" srcOrd="2" destOrd="0" presId="urn:microsoft.com/office/officeart/2008/layout/LinedList"/>
    <dgm:cxn modelId="{5346B453-0340-443B-B1DC-F086DB005BC5}" type="presParOf" srcId="{C00368F3-2738-4FE2-AB8C-C3D577D53B76}" destId="{C22312EE-F28D-4459-998F-C77D6954AAF4}" srcOrd="3" destOrd="0" presId="urn:microsoft.com/office/officeart/2008/layout/LinedList"/>
    <dgm:cxn modelId="{85B7EE25-569E-4469-818E-0996C5230C29}" type="presParOf" srcId="{C22312EE-F28D-4459-998F-C77D6954AAF4}" destId="{B08CF515-789A-4061-9D30-B976772B8BF4}" srcOrd="0" destOrd="0" presId="urn:microsoft.com/office/officeart/2008/layout/LinedList"/>
    <dgm:cxn modelId="{20BF2DA2-A4AE-4DFC-9D0C-1A9B6826F6E7}" type="presParOf" srcId="{C22312EE-F28D-4459-998F-C77D6954AAF4}" destId="{BFB7A173-7CDA-4270-8EA3-4BEF8DE94EC0}" srcOrd="1" destOrd="0" presId="urn:microsoft.com/office/officeart/2008/layout/LinedList"/>
    <dgm:cxn modelId="{D948285E-39FE-41D4-83E6-B9F9A8E61B8F}" type="presParOf" srcId="{C00368F3-2738-4FE2-AB8C-C3D577D53B76}" destId="{E792A618-0BE4-4254-A25D-540BB9F21B39}" srcOrd="4" destOrd="0" presId="urn:microsoft.com/office/officeart/2008/layout/LinedList"/>
    <dgm:cxn modelId="{146613A0-E2F6-4E0C-901C-004ABFA48650}" type="presParOf" srcId="{C00368F3-2738-4FE2-AB8C-C3D577D53B76}" destId="{6076B356-2DDC-4DCC-AE0A-FEF92D4A8D13}" srcOrd="5" destOrd="0" presId="urn:microsoft.com/office/officeart/2008/layout/LinedList"/>
    <dgm:cxn modelId="{A688DE70-DEF1-4FBD-B9F4-B0D143D55F68}" type="presParOf" srcId="{6076B356-2DDC-4DCC-AE0A-FEF92D4A8D13}" destId="{0DFD07F0-FCAF-4771-B1EF-CC4534D259EA}" srcOrd="0" destOrd="0" presId="urn:microsoft.com/office/officeart/2008/layout/LinedList"/>
    <dgm:cxn modelId="{68FC2BBE-B1ED-4F19-B99B-AA5928E907E3}" type="presParOf" srcId="{6076B356-2DDC-4DCC-AE0A-FEF92D4A8D13}" destId="{E62F442E-3E87-4CF7-9CE7-CDE1F550733E}" srcOrd="1" destOrd="0" presId="urn:microsoft.com/office/officeart/2008/layout/LinedList"/>
    <dgm:cxn modelId="{E27E2279-A6C7-489C-AC08-8560890B4FB3}" type="presParOf" srcId="{C00368F3-2738-4FE2-AB8C-C3D577D53B76}" destId="{1E9693E9-4DC4-4C19-A118-24BC87E624F0}" srcOrd="6" destOrd="0" presId="urn:microsoft.com/office/officeart/2008/layout/LinedList"/>
    <dgm:cxn modelId="{6E9F99E0-29F2-4F41-A53D-E02830F46B38}" type="presParOf" srcId="{C00368F3-2738-4FE2-AB8C-C3D577D53B76}" destId="{12F893EA-D548-4A5E-8E80-C2EED613A360}" srcOrd="7" destOrd="0" presId="urn:microsoft.com/office/officeart/2008/layout/LinedList"/>
    <dgm:cxn modelId="{D3CA470D-9A59-4275-8BBC-AEAB851E4D16}" type="presParOf" srcId="{12F893EA-D548-4A5E-8E80-C2EED613A360}" destId="{21CD27D4-A918-4F29-8D67-770815C85B5A}" srcOrd="0" destOrd="0" presId="urn:microsoft.com/office/officeart/2008/layout/LinedList"/>
    <dgm:cxn modelId="{3E6DF3C2-5991-4DB4-B267-0E003F820C0B}" type="presParOf" srcId="{12F893EA-D548-4A5E-8E80-C2EED613A360}" destId="{65183A62-D647-4254-8079-7E15017D3518}" srcOrd="1" destOrd="0" presId="urn:microsoft.com/office/officeart/2008/layout/LinedList"/>
    <dgm:cxn modelId="{54BB7DF9-C3C0-4FCD-8C68-A592E8D92728}" type="presParOf" srcId="{C00368F3-2738-4FE2-AB8C-C3D577D53B76}" destId="{A2C516FF-489B-4771-9667-82B8E1889755}" srcOrd="8" destOrd="0" presId="urn:microsoft.com/office/officeart/2008/layout/LinedList"/>
    <dgm:cxn modelId="{189D421C-CA5B-4F8F-B64E-52E7CD3FF0E9}" type="presParOf" srcId="{C00368F3-2738-4FE2-AB8C-C3D577D53B76}" destId="{53BA2627-3EF2-4FDE-98CD-8F433F100424}" srcOrd="9" destOrd="0" presId="urn:microsoft.com/office/officeart/2008/layout/LinedList"/>
    <dgm:cxn modelId="{993DB6F0-70E1-4862-BD3E-6C778C54CADF}" type="presParOf" srcId="{53BA2627-3EF2-4FDE-98CD-8F433F100424}" destId="{05AC1CDA-BCDB-4142-94E0-311C8DE98113}" srcOrd="0" destOrd="0" presId="urn:microsoft.com/office/officeart/2008/layout/LinedList"/>
    <dgm:cxn modelId="{44A9C57A-8B61-4BD3-9B2B-16B6685D62E8}" type="presParOf" srcId="{53BA2627-3EF2-4FDE-98CD-8F433F100424}" destId="{7D34A003-2502-4B8A-9CA3-D7733A934C42}" srcOrd="1" destOrd="0" presId="urn:microsoft.com/office/officeart/2008/layout/LinedList"/>
    <dgm:cxn modelId="{0099B64B-6770-419C-AF74-2A73962084C7}" type="presParOf" srcId="{C00368F3-2738-4FE2-AB8C-C3D577D53B76}" destId="{9A226CF8-3285-4521-AEA3-E9E393D2417D}" srcOrd="10" destOrd="0" presId="urn:microsoft.com/office/officeart/2008/layout/LinedList"/>
    <dgm:cxn modelId="{96F2444E-F5ED-41F7-A4AC-943B3D62FA34}" type="presParOf" srcId="{C00368F3-2738-4FE2-AB8C-C3D577D53B76}" destId="{5E5C666E-9548-462B-87F3-C4618B36BD74}" srcOrd="11" destOrd="0" presId="urn:microsoft.com/office/officeart/2008/layout/LinedList"/>
    <dgm:cxn modelId="{F649F307-727A-4854-B30B-F39282B7CEB8}" type="presParOf" srcId="{5E5C666E-9548-462B-87F3-C4618B36BD74}" destId="{8EEAD259-C979-49E3-B633-AD984F9EF513}" srcOrd="0" destOrd="0" presId="urn:microsoft.com/office/officeart/2008/layout/LinedList"/>
    <dgm:cxn modelId="{0A1B0127-0C5C-4DD2-9438-2402846A74BF}" type="presParOf" srcId="{5E5C666E-9548-462B-87F3-C4618B36BD74}" destId="{057851A4-35E0-455C-8588-FC9CCA3529A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8B0575-AE61-4E9D-AB37-8995DF07C796}">
      <dsp:nvSpPr>
        <dsp:cNvPr id="0" name=""/>
        <dsp:cNvSpPr/>
      </dsp:nvSpPr>
      <dsp:spPr>
        <a:xfrm>
          <a:off x="0" y="1485"/>
          <a:ext cx="3996927"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BA8B75-7907-4F7D-8F34-A373596CAC6B}">
      <dsp:nvSpPr>
        <dsp:cNvPr id="0" name=""/>
        <dsp:cNvSpPr/>
      </dsp:nvSpPr>
      <dsp:spPr>
        <a:xfrm>
          <a:off x="0" y="1485"/>
          <a:ext cx="3996927" cy="5067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Introduction</a:t>
          </a:r>
        </a:p>
      </dsp:txBody>
      <dsp:txXfrm>
        <a:off x="0" y="1485"/>
        <a:ext cx="3996927" cy="506711"/>
      </dsp:txXfrm>
    </dsp:sp>
    <dsp:sp modelId="{1A0C0718-B37C-4296-A734-C962B2A3E353}">
      <dsp:nvSpPr>
        <dsp:cNvPr id="0" name=""/>
        <dsp:cNvSpPr/>
      </dsp:nvSpPr>
      <dsp:spPr>
        <a:xfrm>
          <a:off x="0" y="508196"/>
          <a:ext cx="3996927" cy="0"/>
        </a:xfrm>
        <a:prstGeom prst="line">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08CF515-789A-4061-9D30-B976772B8BF4}">
      <dsp:nvSpPr>
        <dsp:cNvPr id="0" name=""/>
        <dsp:cNvSpPr/>
      </dsp:nvSpPr>
      <dsp:spPr>
        <a:xfrm>
          <a:off x="0" y="508196"/>
          <a:ext cx="3996927" cy="5067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Candidate Projects</a:t>
          </a:r>
        </a:p>
      </dsp:txBody>
      <dsp:txXfrm>
        <a:off x="0" y="508196"/>
        <a:ext cx="3996927" cy="506711"/>
      </dsp:txXfrm>
    </dsp:sp>
    <dsp:sp modelId="{E792A618-0BE4-4254-A25D-540BB9F21B39}">
      <dsp:nvSpPr>
        <dsp:cNvPr id="0" name=""/>
        <dsp:cNvSpPr/>
      </dsp:nvSpPr>
      <dsp:spPr>
        <a:xfrm>
          <a:off x="0" y="1014907"/>
          <a:ext cx="3996927" cy="0"/>
        </a:xfrm>
        <a:prstGeom prst="lin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DFD07F0-FCAF-4771-B1EF-CC4534D259EA}">
      <dsp:nvSpPr>
        <dsp:cNvPr id="0" name=""/>
        <dsp:cNvSpPr/>
      </dsp:nvSpPr>
      <dsp:spPr>
        <a:xfrm>
          <a:off x="0" y="1014907"/>
          <a:ext cx="3996927" cy="5067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Opportunity Matrix</a:t>
          </a:r>
        </a:p>
      </dsp:txBody>
      <dsp:txXfrm>
        <a:off x="0" y="1014907"/>
        <a:ext cx="3996927" cy="506711"/>
      </dsp:txXfrm>
    </dsp:sp>
    <dsp:sp modelId="{1E9693E9-4DC4-4C19-A118-24BC87E624F0}">
      <dsp:nvSpPr>
        <dsp:cNvPr id="0" name=""/>
        <dsp:cNvSpPr/>
      </dsp:nvSpPr>
      <dsp:spPr>
        <a:xfrm>
          <a:off x="0" y="1521618"/>
          <a:ext cx="3996927" cy="0"/>
        </a:xfrm>
        <a:prstGeom prst="line">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1CD27D4-A918-4F29-8D67-770815C85B5A}">
      <dsp:nvSpPr>
        <dsp:cNvPr id="0" name=""/>
        <dsp:cNvSpPr/>
      </dsp:nvSpPr>
      <dsp:spPr>
        <a:xfrm>
          <a:off x="0" y="1521619"/>
          <a:ext cx="3996927" cy="5067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Project Priority</a:t>
          </a:r>
        </a:p>
      </dsp:txBody>
      <dsp:txXfrm>
        <a:off x="0" y="1521619"/>
        <a:ext cx="3996927" cy="506711"/>
      </dsp:txXfrm>
    </dsp:sp>
    <dsp:sp modelId="{A2C516FF-489B-4771-9667-82B8E1889755}">
      <dsp:nvSpPr>
        <dsp:cNvPr id="0" name=""/>
        <dsp:cNvSpPr/>
      </dsp:nvSpPr>
      <dsp:spPr>
        <a:xfrm>
          <a:off x="0" y="2028330"/>
          <a:ext cx="3996927" cy="0"/>
        </a:xfrm>
        <a:prstGeom prst="line">
          <a:avLst/>
        </a:prstGeom>
        <a:solidFill>
          <a:schemeClr val="accent6">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5AC1CDA-BCDB-4142-94E0-311C8DE98113}">
      <dsp:nvSpPr>
        <dsp:cNvPr id="0" name=""/>
        <dsp:cNvSpPr/>
      </dsp:nvSpPr>
      <dsp:spPr>
        <a:xfrm>
          <a:off x="0" y="2028330"/>
          <a:ext cx="3996927" cy="5067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IN" sz="2400" kern="1200" dirty="0"/>
            <a:t>Data Science Roadmap</a:t>
          </a:r>
          <a:endParaRPr lang="en-US" sz="2400" kern="1200" dirty="0"/>
        </a:p>
      </dsp:txBody>
      <dsp:txXfrm>
        <a:off x="0" y="2028330"/>
        <a:ext cx="3996927" cy="506711"/>
      </dsp:txXfrm>
    </dsp:sp>
    <dsp:sp modelId="{9A226CF8-3285-4521-AEA3-E9E393D2417D}">
      <dsp:nvSpPr>
        <dsp:cNvPr id="0" name=""/>
        <dsp:cNvSpPr/>
      </dsp:nvSpPr>
      <dsp:spPr>
        <a:xfrm>
          <a:off x="0" y="2535041"/>
          <a:ext cx="3996927"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EEAD259-C979-49E3-B633-AD984F9EF513}">
      <dsp:nvSpPr>
        <dsp:cNvPr id="0" name=""/>
        <dsp:cNvSpPr/>
      </dsp:nvSpPr>
      <dsp:spPr>
        <a:xfrm>
          <a:off x="0" y="2535041"/>
          <a:ext cx="3996927" cy="5067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IN" sz="2400" kern="1200" dirty="0"/>
            <a:t>Technical Infrastructure</a:t>
          </a:r>
        </a:p>
      </dsp:txBody>
      <dsp:txXfrm>
        <a:off x="0" y="2535041"/>
        <a:ext cx="3996927" cy="506711"/>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f71f814962_2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 name="Google Shape;108;gf71f814962_2_8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f71f814962_2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5" name="Google Shape;115;gf71f814962_2_10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f71f814962_2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5" name="Google Shape;115;gf71f814962_2_10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51815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f71f814962_2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Google Shape;121;gf71f814962_2_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529091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f71f814962_2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 name="Google Shape;149;gf71f814962_2_16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f71f814962_2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5" name="Google Shape;155;gf71f814962_2_10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f71f814962_2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5" name="Google Shape;175;gf71f814962_2_18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f71f814962_2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 name="Google Shape;108;gf71f814962_2_8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12871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
        <p:cNvGrpSpPr/>
        <p:nvPr/>
      </p:nvGrpSpPr>
      <p:grpSpPr>
        <a:xfrm>
          <a:off x="0" y="0"/>
          <a:ext cx="0" cy="0"/>
          <a:chOff x="0" y="0"/>
          <a:chExt cx="0" cy="0"/>
        </a:xfrm>
      </p:grpSpPr>
      <p:sp>
        <p:nvSpPr>
          <p:cNvPr id="55" name="Google Shape;55;p14"/>
          <p:cNvSpPr/>
          <p:nvPr/>
        </p:nvSpPr>
        <p:spPr>
          <a:xfrm>
            <a:off x="0" y="0"/>
            <a:ext cx="9144000" cy="732900"/>
          </a:xfrm>
          <a:prstGeom prst="rect">
            <a:avLst/>
          </a:prstGeom>
          <a:solidFill>
            <a:schemeClr val="bg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56" name="Google Shape;56;p14"/>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57" name="Google Shape;57;p14"/>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97"/>
        <p:cNvGrpSpPr/>
        <p:nvPr/>
      </p:nvGrpSpPr>
      <p:grpSpPr>
        <a:xfrm>
          <a:off x="0" y="0"/>
          <a:ext cx="0" cy="0"/>
          <a:chOff x="0" y="0"/>
          <a:chExt cx="0" cy="0"/>
        </a:xfrm>
      </p:grpSpPr>
      <p:grpSp>
        <p:nvGrpSpPr>
          <p:cNvPr id="98" name="Google Shape;98;p23"/>
          <p:cNvGrpSpPr/>
          <p:nvPr/>
        </p:nvGrpSpPr>
        <p:grpSpPr>
          <a:xfrm>
            <a:off x="830392" y="4169130"/>
            <a:ext cx="745763" cy="45826"/>
            <a:chOff x="4580561" y="2589004"/>
            <a:chExt cx="1064464" cy="25200"/>
          </a:xfrm>
        </p:grpSpPr>
        <p:sp>
          <p:nvSpPr>
            <p:cNvPr id="99" name="Google Shape;99;p2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2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1" name="Google Shape;101;p23"/>
          <p:cNvSpPr txBox="1">
            <a:spLocks noGrp="1"/>
          </p:cNvSpPr>
          <p:nvPr>
            <p:ph type="title" hasCustomPrompt="1"/>
          </p:nvPr>
        </p:nvSpPr>
        <p:spPr>
          <a:xfrm>
            <a:off x="729450" y="733950"/>
            <a:ext cx="7688400" cy="1244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102" name="Google Shape;102;p23"/>
          <p:cNvSpPr txBox="1">
            <a:spLocks noGrp="1"/>
          </p:cNvSpPr>
          <p:nvPr>
            <p:ph type="body" idx="1"/>
          </p:nvPr>
        </p:nvSpPr>
        <p:spPr>
          <a:xfrm>
            <a:off x="729450" y="2272888"/>
            <a:ext cx="7688400" cy="15804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Clr>
                <a:schemeClr val="lt1"/>
              </a:buClr>
              <a:buSzPts val="1300"/>
              <a:buChar char="●"/>
              <a:defRPr>
                <a:solidFill>
                  <a:schemeClr val="lt1"/>
                </a:solidFill>
              </a:defRPr>
            </a:lvl1pPr>
            <a:lvl2pPr marL="914400" lvl="1" indent="-298450" algn="l">
              <a:lnSpc>
                <a:spcPct val="115000"/>
              </a:lnSpc>
              <a:spcBef>
                <a:spcPts val="1600"/>
              </a:spcBef>
              <a:spcAft>
                <a:spcPts val="0"/>
              </a:spcAft>
              <a:buClr>
                <a:schemeClr val="lt1"/>
              </a:buClr>
              <a:buSzPts val="1100"/>
              <a:buChar char="○"/>
              <a:defRPr>
                <a:solidFill>
                  <a:schemeClr val="lt1"/>
                </a:solidFill>
              </a:defRPr>
            </a:lvl2pPr>
            <a:lvl3pPr marL="1371600" lvl="2" indent="-298450" algn="l">
              <a:lnSpc>
                <a:spcPct val="115000"/>
              </a:lnSpc>
              <a:spcBef>
                <a:spcPts val="1600"/>
              </a:spcBef>
              <a:spcAft>
                <a:spcPts val="0"/>
              </a:spcAft>
              <a:buClr>
                <a:schemeClr val="lt1"/>
              </a:buClr>
              <a:buSzPts val="1100"/>
              <a:buChar char="■"/>
              <a:defRPr>
                <a:solidFill>
                  <a:schemeClr val="lt1"/>
                </a:solidFill>
              </a:defRPr>
            </a:lvl3pPr>
            <a:lvl4pPr marL="1828800" lvl="3" indent="-298450" algn="l">
              <a:lnSpc>
                <a:spcPct val="115000"/>
              </a:lnSpc>
              <a:spcBef>
                <a:spcPts val="1600"/>
              </a:spcBef>
              <a:spcAft>
                <a:spcPts val="0"/>
              </a:spcAft>
              <a:buClr>
                <a:schemeClr val="lt1"/>
              </a:buClr>
              <a:buSzPts val="1100"/>
              <a:buChar char="●"/>
              <a:defRPr>
                <a:solidFill>
                  <a:schemeClr val="lt1"/>
                </a:solidFill>
              </a:defRPr>
            </a:lvl4pPr>
            <a:lvl5pPr marL="2286000" lvl="4" indent="-298450" algn="l">
              <a:lnSpc>
                <a:spcPct val="115000"/>
              </a:lnSpc>
              <a:spcBef>
                <a:spcPts val="1600"/>
              </a:spcBef>
              <a:spcAft>
                <a:spcPts val="0"/>
              </a:spcAft>
              <a:buClr>
                <a:schemeClr val="lt1"/>
              </a:buClr>
              <a:buSzPts val="1100"/>
              <a:buChar char="○"/>
              <a:defRPr>
                <a:solidFill>
                  <a:schemeClr val="lt1"/>
                </a:solidFill>
              </a:defRPr>
            </a:lvl5pPr>
            <a:lvl6pPr marL="2743200" lvl="5" indent="-298450" algn="l">
              <a:lnSpc>
                <a:spcPct val="115000"/>
              </a:lnSpc>
              <a:spcBef>
                <a:spcPts val="1600"/>
              </a:spcBef>
              <a:spcAft>
                <a:spcPts val="0"/>
              </a:spcAft>
              <a:buClr>
                <a:schemeClr val="lt1"/>
              </a:buClr>
              <a:buSzPts val="1100"/>
              <a:buChar char="■"/>
              <a:defRPr>
                <a:solidFill>
                  <a:schemeClr val="lt1"/>
                </a:solidFill>
              </a:defRPr>
            </a:lvl6pPr>
            <a:lvl7pPr marL="3200400" lvl="6" indent="-298450" algn="l">
              <a:lnSpc>
                <a:spcPct val="115000"/>
              </a:lnSpc>
              <a:spcBef>
                <a:spcPts val="1600"/>
              </a:spcBef>
              <a:spcAft>
                <a:spcPts val="0"/>
              </a:spcAft>
              <a:buClr>
                <a:schemeClr val="lt1"/>
              </a:buClr>
              <a:buSzPts val="1100"/>
              <a:buChar char="●"/>
              <a:defRPr>
                <a:solidFill>
                  <a:schemeClr val="lt1"/>
                </a:solidFill>
              </a:defRPr>
            </a:lvl7pPr>
            <a:lvl8pPr marL="3657600" lvl="7" indent="-298450" algn="l">
              <a:lnSpc>
                <a:spcPct val="115000"/>
              </a:lnSpc>
              <a:spcBef>
                <a:spcPts val="1600"/>
              </a:spcBef>
              <a:spcAft>
                <a:spcPts val="0"/>
              </a:spcAft>
              <a:buClr>
                <a:schemeClr val="lt1"/>
              </a:buClr>
              <a:buSzPts val="1100"/>
              <a:buChar char="○"/>
              <a:defRPr>
                <a:solidFill>
                  <a:schemeClr val="lt1"/>
                </a:solidFill>
              </a:defRPr>
            </a:lvl8pPr>
            <a:lvl9pPr marL="4114800" lvl="8" indent="-298450" algn="l">
              <a:lnSpc>
                <a:spcPct val="115000"/>
              </a:lnSpc>
              <a:spcBef>
                <a:spcPts val="1600"/>
              </a:spcBef>
              <a:spcAft>
                <a:spcPts val="1600"/>
              </a:spcAft>
              <a:buClr>
                <a:schemeClr val="lt1"/>
              </a:buClr>
              <a:buSzPts val="1100"/>
              <a:buChar char="■"/>
              <a:defRPr>
                <a:solidFill>
                  <a:schemeClr val="lt1"/>
                </a:solidFill>
              </a:defRPr>
            </a:lvl9pPr>
          </a:lstStyle>
          <a:p>
            <a:endParaRPr/>
          </a:p>
        </p:txBody>
      </p:sp>
      <p:sp>
        <p:nvSpPr>
          <p:cNvPr id="103" name="Google Shape;103;p23"/>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4"/>
        <p:cNvGrpSpPr/>
        <p:nvPr/>
      </p:nvGrpSpPr>
      <p:grpSpPr>
        <a:xfrm>
          <a:off x="0" y="0"/>
          <a:ext cx="0" cy="0"/>
          <a:chOff x="0" y="0"/>
          <a:chExt cx="0" cy="0"/>
        </a:xfrm>
      </p:grpSpPr>
      <p:sp>
        <p:nvSpPr>
          <p:cNvPr id="105" name="Google Shape;105;p24"/>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58"/>
        <p:cNvGrpSpPr/>
        <p:nvPr/>
      </p:nvGrpSpPr>
      <p:grpSpPr>
        <a:xfrm>
          <a:off x="0" y="0"/>
          <a:ext cx="0" cy="0"/>
          <a:chOff x="0" y="0"/>
          <a:chExt cx="0" cy="0"/>
        </a:xfrm>
      </p:grpSpPr>
      <p:sp>
        <p:nvSpPr>
          <p:cNvPr id="59" name="Google Shape;59;p15"/>
          <p:cNvSpPr txBox="1">
            <a:spLocks noGrp="1"/>
          </p:cNvSpPr>
          <p:nvPr>
            <p:ph type="ctrTitle"/>
          </p:nvPr>
        </p:nvSpPr>
        <p:spPr>
          <a:xfrm>
            <a:off x="729450" y="1322450"/>
            <a:ext cx="7688100" cy="1664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4200"/>
              <a:buNone/>
              <a:defRPr sz="4200">
                <a:solidFill>
                  <a:schemeClr val="dk2"/>
                </a:solidFill>
              </a:defRPr>
            </a:lvl1pPr>
            <a:lvl2pPr lvl="1" algn="l">
              <a:lnSpc>
                <a:spcPct val="100000"/>
              </a:lnSpc>
              <a:spcBef>
                <a:spcPts val="0"/>
              </a:spcBef>
              <a:spcAft>
                <a:spcPts val="0"/>
              </a:spcAft>
              <a:buClr>
                <a:schemeClr val="dk2"/>
              </a:buClr>
              <a:buSzPts val="4200"/>
              <a:buNone/>
              <a:defRPr sz="4200">
                <a:solidFill>
                  <a:schemeClr val="dk2"/>
                </a:solidFill>
              </a:defRPr>
            </a:lvl2pPr>
            <a:lvl3pPr lvl="2" algn="l">
              <a:lnSpc>
                <a:spcPct val="100000"/>
              </a:lnSpc>
              <a:spcBef>
                <a:spcPts val="0"/>
              </a:spcBef>
              <a:spcAft>
                <a:spcPts val="0"/>
              </a:spcAft>
              <a:buClr>
                <a:schemeClr val="dk2"/>
              </a:buClr>
              <a:buSzPts val="4200"/>
              <a:buNone/>
              <a:defRPr sz="4200">
                <a:solidFill>
                  <a:schemeClr val="dk2"/>
                </a:solidFill>
              </a:defRPr>
            </a:lvl3pPr>
            <a:lvl4pPr lvl="3" algn="l">
              <a:lnSpc>
                <a:spcPct val="100000"/>
              </a:lnSpc>
              <a:spcBef>
                <a:spcPts val="0"/>
              </a:spcBef>
              <a:spcAft>
                <a:spcPts val="0"/>
              </a:spcAft>
              <a:buClr>
                <a:schemeClr val="dk2"/>
              </a:buClr>
              <a:buSzPts val="4200"/>
              <a:buNone/>
              <a:defRPr sz="4200">
                <a:solidFill>
                  <a:schemeClr val="dk2"/>
                </a:solidFill>
              </a:defRPr>
            </a:lvl4pPr>
            <a:lvl5pPr lvl="4" algn="l">
              <a:lnSpc>
                <a:spcPct val="100000"/>
              </a:lnSpc>
              <a:spcBef>
                <a:spcPts val="0"/>
              </a:spcBef>
              <a:spcAft>
                <a:spcPts val="0"/>
              </a:spcAft>
              <a:buClr>
                <a:schemeClr val="dk2"/>
              </a:buClr>
              <a:buSzPts val="4200"/>
              <a:buNone/>
              <a:defRPr sz="4200">
                <a:solidFill>
                  <a:schemeClr val="dk2"/>
                </a:solidFill>
              </a:defRPr>
            </a:lvl5pPr>
            <a:lvl6pPr lvl="5" algn="l">
              <a:lnSpc>
                <a:spcPct val="100000"/>
              </a:lnSpc>
              <a:spcBef>
                <a:spcPts val="0"/>
              </a:spcBef>
              <a:spcAft>
                <a:spcPts val="0"/>
              </a:spcAft>
              <a:buClr>
                <a:schemeClr val="dk2"/>
              </a:buClr>
              <a:buSzPts val="4200"/>
              <a:buNone/>
              <a:defRPr sz="4200">
                <a:solidFill>
                  <a:schemeClr val="dk2"/>
                </a:solidFill>
              </a:defRPr>
            </a:lvl6pPr>
            <a:lvl7pPr lvl="6" algn="l">
              <a:lnSpc>
                <a:spcPct val="100000"/>
              </a:lnSpc>
              <a:spcBef>
                <a:spcPts val="0"/>
              </a:spcBef>
              <a:spcAft>
                <a:spcPts val="0"/>
              </a:spcAft>
              <a:buClr>
                <a:schemeClr val="dk2"/>
              </a:buClr>
              <a:buSzPts val="4200"/>
              <a:buNone/>
              <a:defRPr sz="4200">
                <a:solidFill>
                  <a:schemeClr val="dk2"/>
                </a:solidFill>
              </a:defRPr>
            </a:lvl7pPr>
            <a:lvl8pPr lvl="7" algn="l">
              <a:lnSpc>
                <a:spcPct val="100000"/>
              </a:lnSpc>
              <a:spcBef>
                <a:spcPts val="0"/>
              </a:spcBef>
              <a:spcAft>
                <a:spcPts val="0"/>
              </a:spcAft>
              <a:buClr>
                <a:schemeClr val="dk2"/>
              </a:buClr>
              <a:buSzPts val="4200"/>
              <a:buNone/>
              <a:defRPr sz="4200">
                <a:solidFill>
                  <a:schemeClr val="dk2"/>
                </a:solidFill>
              </a:defRPr>
            </a:lvl8pPr>
            <a:lvl9pPr lvl="8" algn="l">
              <a:lnSpc>
                <a:spcPct val="100000"/>
              </a:lnSpc>
              <a:spcBef>
                <a:spcPts val="0"/>
              </a:spcBef>
              <a:spcAft>
                <a:spcPts val="0"/>
              </a:spcAft>
              <a:buClr>
                <a:schemeClr val="dk2"/>
              </a:buClr>
              <a:buSzPts val="4200"/>
              <a:buNone/>
              <a:defRPr sz="4200">
                <a:solidFill>
                  <a:schemeClr val="dk2"/>
                </a:solidFill>
              </a:defRPr>
            </a:lvl9pPr>
          </a:lstStyle>
          <a:p>
            <a:endParaRPr/>
          </a:p>
        </p:txBody>
      </p:sp>
      <p:sp>
        <p:nvSpPr>
          <p:cNvPr id="60" name="Google Shape;60;p15"/>
          <p:cNvSpPr txBox="1">
            <a:spLocks noGrp="1"/>
          </p:cNvSpPr>
          <p:nvPr>
            <p:ph type="subTitle" idx="1"/>
          </p:nvPr>
        </p:nvSpPr>
        <p:spPr>
          <a:xfrm>
            <a:off x="729627" y="3172900"/>
            <a:ext cx="7688100" cy="541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61" name="Google Shape;61;p15"/>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
        <p:nvSpPr>
          <p:cNvPr id="62" name="Google Shape;62;p15"/>
          <p:cNvSpPr/>
          <p:nvPr/>
        </p:nvSpPr>
        <p:spPr>
          <a:xfrm>
            <a:off x="0" y="0"/>
            <a:ext cx="9144000" cy="7329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3"/>
        <p:cNvGrpSpPr/>
        <p:nvPr/>
      </p:nvGrpSpPr>
      <p:grpSpPr>
        <a:xfrm>
          <a:off x="0" y="0"/>
          <a:ext cx="0" cy="0"/>
          <a:chOff x="0" y="0"/>
          <a:chExt cx="0" cy="0"/>
        </a:xfrm>
      </p:grpSpPr>
      <p:sp>
        <p:nvSpPr>
          <p:cNvPr id="64" name="Google Shape;64;p16"/>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65" name="Google Shape;65;p16"/>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66" name="Google Shape;66;p16"/>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
        <p:nvSpPr>
          <p:cNvPr id="67" name="Google Shape;67;p16"/>
          <p:cNvSpPr/>
          <p:nvPr/>
        </p:nvSpPr>
        <p:spPr>
          <a:xfrm>
            <a:off x="0" y="0"/>
            <a:ext cx="9144000" cy="732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729450" y="1322450"/>
            <a:ext cx="7688400" cy="1518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70" name="Google Shape;70;p17"/>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1"/>
        <p:cNvGrpSpPr/>
        <p:nvPr/>
      </p:nvGrpSpPr>
      <p:grpSpPr>
        <a:xfrm>
          <a:off x="0" y="0"/>
          <a:ext cx="0" cy="0"/>
          <a:chOff x="0" y="0"/>
          <a:chExt cx="0" cy="0"/>
        </a:xfrm>
      </p:grpSpPr>
      <p:sp>
        <p:nvSpPr>
          <p:cNvPr id="72" name="Google Shape;72;p18"/>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73" name="Google Shape;73;p18"/>
          <p:cNvSpPr txBox="1">
            <a:spLocks noGrp="1"/>
          </p:cNvSpPr>
          <p:nvPr>
            <p:ph type="body" idx="1"/>
          </p:nvPr>
        </p:nvSpPr>
        <p:spPr>
          <a:xfrm>
            <a:off x="729325" y="2078875"/>
            <a:ext cx="3774300" cy="22611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74" name="Google Shape;74;p18"/>
          <p:cNvSpPr txBox="1">
            <a:spLocks noGrp="1"/>
          </p:cNvSpPr>
          <p:nvPr>
            <p:ph type="body" idx="2"/>
          </p:nvPr>
        </p:nvSpPr>
        <p:spPr>
          <a:xfrm>
            <a:off x="4643604" y="2078875"/>
            <a:ext cx="3774300" cy="22611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75" name="Google Shape;75;p18"/>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
        <p:nvSpPr>
          <p:cNvPr id="76" name="Google Shape;76;p18"/>
          <p:cNvSpPr/>
          <p:nvPr/>
        </p:nvSpPr>
        <p:spPr>
          <a:xfrm>
            <a:off x="0" y="0"/>
            <a:ext cx="9144000" cy="732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7"/>
        <p:cNvGrpSpPr/>
        <p:nvPr/>
      </p:nvGrpSpPr>
      <p:grpSpPr>
        <a:xfrm>
          <a:off x="0" y="0"/>
          <a:ext cx="0" cy="0"/>
          <a:chOff x="0" y="0"/>
          <a:chExt cx="0" cy="0"/>
        </a:xfrm>
      </p:grpSpPr>
      <p:sp>
        <p:nvSpPr>
          <p:cNvPr id="78" name="Google Shape;78;p19"/>
          <p:cNvSpPr txBox="1">
            <a:spLocks noGrp="1"/>
          </p:cNvSpPr>
          <p:nvPr>
            <p:ph type="title"/>
          </p:nvPr>
        </p:nvSpPr>
        <p:spPr>
          <a:xfrm>
            <a:off x="730000" y="1318650"/>
            <a:ext cx="3300900" cy="1381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79" name="Google Shape;79;p19"/>
          <p:cNvSpPr txBox="1">
            <a:spLocks noGrp="1"/>
          </p:cNvSpPr>
          <p:nvPr>
            <p:ph type="body" idx="1"/>
          </p:nvPr>
        </p:nvSpPr>
        <p:spPr>
          <a:xfrm>
            <a:off x="721225" y="2781725"/>
            <a:ext cx="3300900" cy="15975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80" name="Google Shape;80;p19"/>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
        <p:nvSpPr>
          <p:cNvPr id="81" name="Google Shape;81;p19"/>
          <p:cNvSpPr/>
          <p:nvPr/>
        </p:nvSpPr>
        <p:spPr>
          <a:xfrm>
            <a:off x="0" y="0"/>
            <a:ext cx="9144000" cy="732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82"/>
        <p:cNvGrpSpPr/>
        <p:nvPr/>
      </p:nvGrpSpPr>
      <p:grpSpPr>
        <a:xfrm>
          <a:off x="0" y="0"/>
          <a:ext cx="0" cy="0"/>
          <a:chOff x="0" y="0"/>
          <a:chExt cx="0" cy="0"/>
        </a:xfrm>
      </p:grpSpPr>
      <p:sp>
        <p:nvSpPr>
          <p:cNvPr id="83" name="Google Shape;83;p20"/>
          <p:cNvSpPr txBox="1">
            <a:spLocks noGrp="1"/>
          </p:cNvSpPr>
          <p:nvPr>
            <p:ph type="title"/>
          </p:nvPr>
        </p:nvSpPr>
        <p:spPr>
          <a:xfrm>
            <a:off x="729450" y="864300"/>
            <a:ext cx="7021200" cy="2985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84" name="Google Shape;84;p20"/>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grpSp>
        <p:nvGrpSpPr>
          <p:cNvPr id="85" name="Google Shape;85;p20"/>
          <p:cNvGrpSpPr/>
          <p:nvPr/>
        </p:nvGrpSpPr>
        <p:grpSpPr>
          <a:xfrm>
            <a:off x="830392" y="4169130"/>
            <a:ext cx="745763" cy="45826"/>
            <a:chOff x="4580561" y="2589004"/>
            <a:chExt cx="1064464" cy="25200"/>
          </a:xfrm>
        </p:grpSpPr>
        <p:sp>
          <p:nvSpPr>
            <p:cNvPr id="86" name="Google Shape;86;p20"/>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20"/>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8"/>
        <p:cNvGrpSpPr/>
        <p:nvPr/>
      </p:nvGrpSpPr>
      <p:grpSpPr>
        <a:xfrm>
          <a:off x="0" y="0"/>
          <a:ext cx="0" cy="0"/>
          <a:chOff x="0" y="0"/>
          <a:chExt cx="0" cy="0"/>
        </a:xfrm>
      </p:grpSpPr>
      <p:sp>
        <p:nvSpPr>
          <p:cNvPr id="89" name="Google Shape;89;p21"/>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21"/>
          <p:cNvSpPr txBox="1">
            <a:spLocks noGrp="1"/>
          </p:cNvSpPr>
          <p:nvPr>
            <p:ph type="title"/>
          </p:nvPr>
        </p:nvSpPr>
        <p:spPr>
          <a:xfrm>
            <a:off x="730000" y="1318650"/>
            <a:ext cx="3300900" cy="1687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91" name="Google Shape;91;p21"/>
          <p:cNvSpPr txBox="1">
            <a:spLocks noGrp="1"/>
          </p:cNvSpPr>
          <p:nvPr>
            <p:ph type="subTitle" idx="1"/>
          </p:nvPr>
        </p:nvSpPr>
        <p:spPr>
          <a:xfrm>
            <a:off x="724950" y="3161525"/>
            <a:ext cx="3300900" cy="759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92" name="Google Shape;92;p21"/>
          <p:cNvSpPr txBox="1">
            <a:spLocks noGrp="1"/>
          </p:cNvSpPr>
          <p:nvPr>
            <p:ph type="body" idx="2"/>
          </p:nvPr>
        </p:nvSpPr>
        <p:spPr>
          <a:xfrm>
            <a:off x="5174225" y="1352625"/>
            <a:ext cx="3374400" cy="30255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93" name="Google Shape;93;p2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4"/>
        <p:cNvGrpSpPr/>
        <p:nvPr/>
      </p:nvGrpSpPr>
      <p:grpSpPr>
        <a:xfrm>
          <a:off x="0" y="0"/>
          <a:ext cx="0" cy="0"/>
          <a:chOff x="0" y="0"/>
          <a:chExt cx="0" cy="0"/>
        </a:xfrm>
      </p:grpSpPr>
      <p:sp>
        <p:nvSpPr>
          <p:cNvPr id="95" name="Google Shape;95;p22"/>
          <p:cNvSpPr txBox="1">
            <a:spLocks noGrp="1"/>
          </p:cNvSpPr>
          <p:nvPr>
            <p:ph type="body" idx="1"/>
          </p:nvPr>
        </p:nvSpPr>
        <p:spPr>
          <a:xfrm>
            <a:off x="724950" y="4372551"/>
            <a:ext cx="7697400" cy="4605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300"/>
              <a:buNone/>
              <a:defRPr/>
            </a:lvl1pPr>
          </a:lstStyle>
          <a:p>
            <a:endParaRPr/>
          </a:p>
        </p:txBody>
      </p:sp>
      <p:sp>
        <p:nvSpPr>
          <p:cNvPr id="96" name="Google Shape;96;p22"/>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1pPr>
            <a:lvl2pPr marR="0" lvl="1"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2pPr>
            <a:lvl3pPr marR="0" lvl="2"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3pPr>
            <a:lvl4pPr marR="0" lvl="3"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4pPr>
            <a:lvl5pPr marR="0" lvl="4"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5pPr>
            <a:lvl6pPr marR="0" lvl="5"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6pPr>
            <a:lvl7pPr marR="0" lvl="6"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7pPr>
            <a:lvl8pPr marR="0" lvl="7"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8pPr>
            <a:lvl9pPr marR="0" lvl="8"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endParaRPr/>
          </a:p>
        </p:txBody>
      </p:sp>
      <p:sp>
        <p:nvSpPr>
          <p:cNvPr id="53" name="Google Shape;53;p13"/>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5"/>
          <p:cNvSpPr txBox="1"/>
          <p:nvPr/>
        </p:nvSpPr>
        <p:spPr>
          <a:xfrm>
            <a:off x="218125" y="56500"/>
            <a:ext cx="7717800" cy="3366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700"/>
              <a:buFont typeface="Arial"/>
              <a:buNone/>
            </a:pPr>
            <a:r>
              <a:rPr lang="en" sz="1700" b="1">
                <a:solidFill>
                  <a:schemeClr val="dk1"/>
                </a:solidFill>
                <a:latin typeface="Questrial"/>
                <a:ea typeface="Questrial"/>
                <a:cs typeface="Questrial"/>
                <a:sym typeface="Questrial"/>
              </a:rPr>
              <a:t>OLIST</a:t>
            </a:r>
            <a:endParaRPr sz="2000" b="1" i="0" u="none" strike="noStrike" cap="none">
              <a:solidFill>
                <a:srgbClr val="000000"/>
              </a:solidFill>
              <a:latin typeface="Questrial"/>
              <a:ea typeface="Questrial"/>
              <a:cs typeface="Questrial"/>
              <a:sym typeface="Questrial"/>
            </a:endParaRPr>
          </a:p>
        </p:txBody>
      </p:sp>
      <p:sp>
        <p:nvSpPr>
          <p:cNvPr id="111" name="Google Shape;111;p25"/>
          <p:cNvSpPr txBox="1">
            <a:spLocks noGrp="1"/>
          </p:cNvSpPr>
          <p:nvPr>
            <p:ph type="ctrTitle"/>
          </p:nvPr>
        </p:nvSpPr>
        <p:spPr>
          <a:xfrm>
            <a:off x="729450" y="1322450"/>
            <a:ext cx="7688100" cy="1664700"/>
          </a:xfrm>
          <a:prstGeom prst="rect">
            <a:avLst/>
          </a:prstGeom>
          <a:noFill/>
          <a:ln>
            <a:noFill/>
          </a:ln>
        </p:spPr>
        <p:txBody>
          <a:bodyPr spcFirstLastPara="1" wrap="square" lIns="91425" tIns="91425" rIns="91425" bIns="91425" anchor="t" anchorCtr="0">
            <a:noAutofit/>
          </a:bodyPr>
          <a:lstStyle/>
          <a:p>
            <a:r>
              <a:rPr lang="en-US" dirty="0">
                <a:solidFill>
                  <a:schemeClr val="dk1"/>
                </a:solidFill>
                <a:latin typeface="Questrial"/>
                <a:ea typeface="Questrial"/>
                <a:cs typeface="Questrial"/>
              </a:rPr>
              <a:t>Data Science Adoption Strategy</a:t>
            </a:r>
            <a:br>
              <a:rPr lang="en-US" b="1" i="0" dirty="0">
                <a:solidFill>
                  <a:srgbClr val="091E42"/>
                </a:solidFill>
                <a:effectLst/>
                <a:latin typeface="circular"/>
              </a:rPr>
            </a:br>
            <a:r>
              <a:rPr lang="en" dirty="0">
                <a:solidFill>
                  <a:schemeClr val="dk1"/>
                </a:solidFill>
                <a:latin typeface="Questrial"/>
                <a:ea typeface="Questrial"/>
                <a:cs typeface="Questrial"/>
                <a:sym typeface="Questrial"/>
              </a:rPr>
              <a:t> </a:t>
            </a:r>
            <a:endParaRPr dirty="0">
              <a:solidFill>
                <a:schemeClr val="dk1"/>
              </a:solidFill>
              <a:latin typeface="Questrial"/>
              <a:ea typeface="Questrial"/>
              <a:cs typeface="Questrial"/>
              <a:sym typeface="Questrial"/>
            </a:endParaRPr>
          </a:p>
        </p:txBody>
      </p:sp>
      <p:sp>
        <p:nvSpPr>
          <p:cNvPr id="112" name="Google Shape;112;p25"/>
          <p:cNvSpPr txBox="1">
            <a:spLocks noGrp="1"/>
          </p:cNvSpPr>
          <p:nvPr>
            <p:ph type="subTitle" idx="1"/>
          </p:nvPr>
        </p:nvSpPr>
        <p:spPr>
          <a:xfrm>
            <a:off x="729627" y="3172900"/>
            <a:ext cx="7688100" cy="541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600"/>
              <a:buNone/>
            </a:pPr>
            <a:r>
              <a:rPr lang="en-US" b="1" dirty="0">
                <a:solidFill>
                  <a:schemeClr val="dk1"/>
                </a:solidFill>
                <a:latin typeface="Questrial"/>
                <a:ea typeface="Questrial"/>
                <a:cs typeface="Questrial"/>
                <a:sym typeface="Questrial"/>
              </a:rPr>
              <a:t>Jagadeesh </a:t>
            </a:r>
            <a:r>
              <a:rPr lang="en-US" b="1" dirty="0" err="1">
                <a:solidFill>
                  <a:schemeClr val="dk1"/>
                </a:solidFill>
                <a:latin typeface="Questrial"/>
                <a:ea typeface="Questrial"/>
                <a:cs typeface="Questrial"/>
                <a:sym typeface="Questrial"/>
              </a:rPr>
              <a:t>Junjur</a:t>
            </a:r>
            <a:r>
              <a:rPr lang="en-US" b="1" dirty="0">
                <a:solidFill>
                  <a:schemeClr val="dk1"/>
                </a:solidFill>
                <a:latin typeface="Questrial"/>
                <a:ea typeface="Questrial"/>
                <a:cs typeface="Questrial"/>
                <a:sym typeface="Questrial"/>
              </a:rPr>
              <a:t> and Prayag Sanjay</a:t>
            </a:r>
            <a:endParaRPr b="1" dirty="0">
              <a:solidFill>
                <a:schemeClr val="dk1"/>
              </a:solidFill>
              <a:latin typeface="Questrial"/>
              <a:ea typeface="Questrial"/>
              <a:cs typeface="Questrial"/>
              <a:sym typeface="Questrial"/>
            </a:endParaRPr>
          </a:p>
          <a:p>
            <a:pPr marL="0" lvl="0" indent="0" algn="l" rtl="0">
              <a:lnSpc>
                <a:spcPct val="100000"/>
              </a:lnSpc>
              <a:spcBef>
                <a:spcPts val="0"/>
              </a:spcBef>
              <a:spcAft>
                <a:spcPts val="0"/>
              </a:spcAft>
              <a:buSzPts val="1600"/>
              <a:buNone/>
            </a:pPr>
            <a:endParaRPr lang="en" b="1" dirty="0">
              <a:solidFill>
                <a:schemeClr val="dk1"/>
              </a:solidFill>
              <a:latin typeface="Questrial"/>
              <a:ea typeface="Questrial"/>
              <a:cs typeface="Questrial"/>
              <a:sym typeface="Questrial"/>
            </a:endParaRPr>
          </a:p>
          <a:p>
            <a:pPr marL="0" lvl="0" indent="0" algn="l" rtl="0">
              <a:lnSpc>
                <a:spcPct val="100000"/>
              </a:lnSpc>
              <a:spcBef>
                <a:spcPts val="0"/>
              </a:spcBef>
              <a:spcAft>
                <a:spcPts val="0"/>
              </a:spcAft>
              <a:buSzPts val="1600"/>
              <a:buNone/>
            </a:pPr>
            <a:r>
              <a:rPr lang="en" b="1" dirty="0">
                <a:solidFill>
                  <a:schemeClr val="dk1"/>
                </a:solidFill>
                <a:latin typeface="Questrial"/>
                <a:ea typeface="Questrial"/>
                <a:cs typeface="Questrial"/>
                <a:sym typeface="Questrial"/>
              </a:rPr>
              <a:t>21 Nov 2022</a:t>
            </a:r>
            <a:endParaRPr b="1" dirty="0">
              <a:solidFill>
                <a:schemeClr val="dk1"/>
              </a:solidFill>
              <a:latin typeface="Questrial"/>
              <a:ea typeface="Questrial"/>
              <a:cs typeface="Questrial"/>
              <a:sym typeface="Quest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 name="Picture 66">
            <a:extLst>
              <a:ext uri="{FF2B5EF4-FFF2-40B4-BE49-F238E27FC236}">
                <a16:creationId xmlns:a16="http://schemas.microsoft.com/office/drawing/2014/main" id="{EA8FDE16-7FFF-4ECC-95E0-8B8921A08A7B}"/>
              </a:ext>
            </a:extLst>
          </p:cNvPr>
          <p:cNvPicPr>
            <a:picLocks noChangeAspect="1"/>
          </p:cNvPicPr>
          <p:nvPr/>
        </p:nvPicPr>
        <p:blipFill rotWithShape="1">
          <a:blip r:embed="rId2"/>
          <a:srcRect l="20119" r="17408" b="1"/>
          <a:stretch/>
        </p:blipFill>
        <p:spPr>
          <a:xfrm>
            <a:off x="1337481" y="1102536"/>
            <a:ext cx="2296556" cy="1893148"/>
          </a:xfrm>
          <a:custGeom>
            <a:avLst/>
            <a:gdLst/>
            <a:ahLst/>
            <a:cxnLst/>
            <a:rect l="l" t="t" r="r" b="b"/>
            <a:pathLst>
              <a:path w="6204404" h="5114544">
                <a:moveTo>
                  <a:pt x="5659431" y="0"/>
                </a:moveTo>
                <a:lnTo>
                  <a:pt x="6157098" y="0"/>
                </a:lnTo>
                <a:lnTo>
                  <a:pt x="6181355" y="190991"/>
                </a:lnTo>
                <a:cubicBezTo>
                  <a:pt x="6196596" y="341154"/>
                  <a:pt x="6204404" y="493515"/>
                  <a:pt x="6204404" y="647700"/>
                </a:cubicBezTo>
                <a:cubicBezTo>
                  <a:pt x="6204404" y="3114670"/>
                  <a:pt x="4205578" y="5114544"/>
                  <a:pt x="1739900" y="5114544"/>
                </a:cubicBezTo>
                <a:cubicBezTo>
                  <a:pt x="1123481" y="5114544"/>
                  <a:pt x="536240" y="4989552"/>
                  <a:pt x="2114" y="4763518"/>
                </a:cubicBezTo>
                <a:lnTo>
                  <a:pt x="0" y="4762561"/>
                </a:lnTo>
                <a:lnTo>
                  <a:pt x="0" y="4226363"/>
                </a:lnTo>
                <a:lnTo>
                  <a:pt x="15791" y="4234455"/>
                </a:lnTo>
                <a:cubicBezTo>
                  <a:pt x="537360" y="4485921"/>
                  <a:pt x="1122182" y="4626842"/>
                  <a:pt x="1739899" y="4626842"/>
                </a:cubicBezTo>
                <a:cubicBezTo>
                  <a:pt x="3936226" y="4626842"/>
                  <a:pt x="5716700" y="2845319"/>
                  <a:pt x="5716700" y="647700"/>
                </a:cubicBezTo>
                <a:cubicBezTo>
                  <a:pt x="5716700" y="510349"/>
                  <a:pt x="5709745" y="374623"/>
                  <a:pt x="5696169" y="240856"/>
                </a:cubicBezTo>
                <a:close/>
              </a:path>
            </a:pathLst>
          </a:custGeom>
        </p:spPr>
      </p:pic>
      <p:sp>
        <p:nvSpPr>
          <p:cNvPr id="4" name="TextBox 3">
            <a:extLst>
              <a:ext uri="{FF2B5EF4-FFF2-40B4-BE49-F238E27FC236}">
                <a16:creationId xmlns:a16="http://schemas.microsoft.com/office/drawing/2014/main" id="{758A15A3-0202-43DA-AC46-62223B5B275D}"/>
              </a:ext>
            </a:extLst>
          </p:cNvPr>
          <p:cNvSpPr txBox="1"/>
          <p:nvPr/>
        </p:nvSpPr>
        <p:spPr>
          <a:xfrm>
            <a:off x="1445559" y="1416360"/>
            <a:ext cx="1563772" cy="461665"/>
          </a:xfrm>
          <a:prstGeom prst="rect">
            <a:avLst/>
          </a:prstGeom>
          <a:noFill/>
        </p:spPr>
        <p:txBody>
          <a:bodyPr wrap="square" rtlCol="0">
            <a:spAutoFit/>
          </a:bodyPr>
          <a:lstStyle/>
          <a:p>
            <a:pPr lvl="0"/>
            <a:r>
              <a:rPr lang="en-US" sz="2400" dirty="0">
                <a:solidFill>
                  <a:schemeClr val="tx1"/>
                </a:solidFill>
              </a:rPr>
              <a:t>Agenda</a:t>
            </a:r>
          </a:p>
        </p:txBody>
      </p:sp>
      <p:sp>
        <p:nvSpPr>
          <p:cNvPr id="2" name="Title 1">
            <a:extLst>
              <a:ext uri="{FF2B5EF4-FFF2-40B4-BE49-F238E27FC236}">
                <a16:creationId xmlns:a16="http://schemas.microsoft.com/office/drawing/2014/main" id="{68F205E1-E0F6-CE43-8D7E-36E4B0593AFE}"/>
              </a:ext>
            </a:extLst>
          </p:cNvPr>
          <p:cNvSpPr>
            <a:spLocks noGrp="1"/>
          </p:cNvSpPr>
          <p:nvPr>
            <p:ph type="ctrTitle"/>
          </p:nvPr>
        </p:nvSpPr>
        <p:spPr>
          <a:noFill/>
        </p:spPr>
        <p:txBody>
          <a:bodyPr wrap="none" rtlCol="0">
            <a:spAutoFit/>
          </a:bodyPr>
          <a:lstStyle/>
          <a:p>
            <a:br>
              <a:rPr lang="en-US" sz="1500" dirty="0">
                <a:solidFill>
                  <a:srgbClr val="44546A">
                    <a:lumMod val="50000"/>
                  </a:srgbClr>
                </a:solidFill>
                <a:latin typeface="Montserrat Medium" panose="00000600000000000000" pitchFamily="2" charset="0"/>
                <a:ea typeface="+mn-ea"/>
                <a:cs typeface="Calibri" panose="020F0502020204030204" pitchFamily="34" charset="0"/>
              </a:rPr>
            </a:br>
            <a:endParaRPr lang="en-US" sz="1500" dirty="0">
              <a:solidFill>
                <a:srgbClr val="44546A">
                  <a:lumMod val="50000"/>
                </a:srgbClr>
              </a:solidFill>
              <a:latin typeface="Montserrat Medium" panose="00000600000000000000" pitchFamily="2" charset="0"/>
              <a:ea typeface="+mn-ea"/>
              <a:cs typeface="Calibri" panose="020F0502020204030204" pitchFamily="34" charset="0"/>
            </a:endParaRPr>
          </a:p>
        </p:txBody>
      </p:sp>
      <p:graphicFrame>
        <p:nvGraphicFramePr>
          <p:cNvPr id="65" name="TextBox 4">
            <a:extLst>
              <a:ext uri="{FF2B5EF4-FFF2-40B4-BE49-F238E27FC236}">
                <a16:creationId xmlns:a16="http://schemas.microsoft.com/office/drawing/2014/main" id="{1CE4A6B0-D314-41F7-99BE-C34E45A2FC58}"/>
              </a:ext>
            </a:extLst>
          </p:cNvPr>
          <p:cNvGraphicFramePr/>
          <p:nvPr>
            <p:extLst>
              <p:ext uri="{D42A27DB-BD31-4B8C-83A1-F6EECF244321}">
                <p14:modId xmlns:p14="http://schemas.microsoft.com/office/powerpoint/2010/main" val="3669022256"/>
              </p:ext>
            </p:extLst>
          </p:nvPr>
        </p:nvGraphicFramePr>
        <p:xfrm>
          <a:off x="4786313" y="1589485"/>
          <a:ext cx="3996927" cy="30432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Google Shape;110;p25">
            <a:extLst>
              <a:ext uri="{FF2B5EF4-FFF2-40B4-BE49-F238E27FC236}">
                <a16:creationId xmlns:a16="http://schemas.microsoft.com/office/drawing/2014/main" id="{D37D57FA-5FC6-5079-AB6D-396B97BA99D1}"/>
              </a:ext>
            </a:extLst>
          </p:cNvPr>
          <p:cNvSpPr txBox="1"/>
          <p:nvPr/>
        </p:nvSpPr>
        <p:spPr>
          <a:xfrm>
            <a:off x="218125" y="56500"/>
            <a:ext cx="7717800" cy="3366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700"/>
              <a:buFont typeface="Arial"/>
              <a:buNone/>
            </a:pPr>
            <a:r>
              <a:rPr lang="en" sz="1700" b="1" dirty="0">
                <a:solidFill>
                  <a:schemeClr val="dk1"/>
                </a:solidFill>
                <a:latin typeface="Questrial"/>
                <a:ea typeface="Questrial"/>
                <a:cs typeface="Questrial"/>
                <a:sym typeface="Questrial"/>
              </a:rPr>
              <a:t>OLIST</a:t>
            </a:r>
            <a:endParaRPr sz="2000" b="1" i="0" u="none" strike="noStrike" cap="none" dirty="0">
              <a:solidFill>
                <a:srgbClr val="000000"/>
              </a:solidFill>
              <a:latin typeface="Questrial"/>
              <a:ea typeface="Questrial"/>
              <a:cs typeface="Questrial"/>
              <a:sym typeface="Questrial"/>
            </a:endParaRPr>
          </a:p>
        </p:txBody>
      </p:sp>
    </p:spTree>
    <p:extLst>
      <p:ext uri="{BB962C8B-B14F-4D97-AF65-F5344CB8AC3E}">
        <p14:creationId xmlns:p14="http://schemas.microsoft.com/office/powerpoint/2010/main" val="3955302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6"/>
          <p:cNvSpPr txBox="1"/>
          <p:nvPr/>
        </p:nvSpPr>
        <p:spPr>
          <a:xfrm>
            <a:off x="65725" y="132700"/>
            <a:ext cx="7717800" cy="3366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2100"/>
              <a:buFont typeface="Arial"/>
              <a:buNone/>
            </a:pPr>
            <a:r>
              <a:rPr lang="en-IN" sz="2100" b="1" i="0" u="none" strike="noStrike" cap="none" dirty="0">
                <a:solidFill>
                  <a:schemeClr val="dk1"/>
                </a:solidFill>
                <a:latin typeface="Questrial"/>
                <a:ea typeface="Questrial"/>
                <a:cs typeface="Questrial"/>
                <a:sym typeface="Questrial"/>
              </a:rPr>
              <a:t>Introduction</a:t>
            </a:r>
            <a:endParaRPr sz="2100" b="1" dirty="0">
              <a:solidFill>
                <a:schemeClr val="dk1"/>
              </a:solidFill>
              <a:latin typeface="Questrial"/>
              <a:ea typeface="Questrial"/>
              <a:cs typeface="Questrial"/>
              <a:sym typeface="Questrial"/>
            </a:endParaRPr>
          </a:p>
          <a:p>
            <a:pPr marL="0" marR="0" lvl="0" indent="0" algn="l" rtl="0">
              <a:lnSpc>
                <a:spcPct val="100000"/>
              </a:lnSpc>
              <a:spcBef>
                <a:spcPts val="0"/>
              </a:spcBef>
              <a:spcAft>
                <a:spcPts val="0"/>
              </a:spcAft>
              <a:buClr>
                <a:srgbClr val="000000"/>
              </a:buClr>
              <a:buSzPts val="2400"/>
              <a:buFont typeface="Arial"/>
              <a:buNone/>
            </a:pPr>
            <a:endParaRPr sz="2400" b="1" i="0" u="none" strike="noStrike" cap="none" dirty="0">
              <a:solidFill>
                <a:srgbClr val="000000"/>
              </a:solidFill>
              <a:latin typeface="Questrial"/>
              <a:ea typeface="Questrial"/>
              <a:cs typeface="Questrial"/>
              <a:sym typeface="Questrial"/>
            </a:endParaRPr>
          </a:p>
        </p:txBody>
      </p:sp>
      <p:sp>
        <p:nvSpPr>
          <p:cNvPr id="6" name="TextBox 5">
            <a:extLst>
              <a:ext uri="{FF2B5EF4-FFF2-40B4-BE49-F238E27FC236}">
                <a16:creationId xmlns:a16="http://schemas.microsoft.com/office/drawing/2014/main" id="{4D452DA5-0438-BC49-1921-3A9C396E3E43}"/>
              </a:ext>
            </a:extLst>
          </p:cNvPr>
          <p:cNvSpPr txBox="1"/>
          <p:nvPr/>
        </p:nvSpPr>
        <p:spPr>
          <a:xfrm>
            <a:off x="774700" y="2489200"/>
            <a:ext cx="5067300" cy="1754326"/>
          </a:xfrm>
          <a:prstGeom prst="rect">
            <a:avLst/>
          </a:prstGeom>
          <a:noFill/>
        </p:spPr>
        <p:txBody>
          <a:bodyPr wrap="square">
            <a:spAutoFit/>
          </a:bodyPr>
          <a:lstStyle/>
          <a:p>
            <a:pPr marL="342900" lvl="0" indent="-342900">
              <a:buFont typeface="Arial" panose="020B0604020202020204" pitchFamily="34" charset="0"/>
              <a:buChar char="•"/>
            </a:pPr>
            <a:r>
              <a:rPr lang="en-GB" sz="1800" dirty="0">
                <a:effectLst/>
                <a:latin typeface="Questrial" pitchFamily="2" charset="0"/>
                <a:ea typeface="Questrial" pitchFamily="2" charset="0"/>
                <a:cs typeface="Questrial" pitchFamily="2" charset="0"/>
              </a:rPr>
              <a:t>Delivery Date Prediction</a:t>
            </a:r>
            <a:endParaRPr lang="en-IN" sz="1800" dirty="0">
              <a:latin typeface="Questrial" pitchFamily="2" charset="0"/>
              <a:ea typeface="Questrial" pitchFamily="2" charset="0"/>
              <a:cs typeface="Questrial" pitchFamily="2" charset="0"/>
            </a:endParaRPr>
          </a:p>
          <a:p>
            <a:pPr marL="342900" lvl="0" indent="-342900">
              <a:buFont typeface="Arial" panose="020B0604020202020204" pitchFamily="34" charset="0"/>
              <a:buChar char="•"/>
            </a:pPr>
            <a:r>
              <a:rPr lang="en-GB" sz="1800" dirty="0">
                <a:effectLst/>
                <a:latin typeface="Questrial" pitchFamily="2" charset="0"/>
                <a:ea typeface="Questrial" pitchFamily="2" charset="0"/>
                <a:cs typeface="Questrial" pitchFamily="2" charset="0"/>
              </a:rPr>
              <a:t>Sentiment Analysis</a:t>
            </a:r>
            <a:endParaRPr lang="en-IN" sz="1800" dirty="0">
              <a:effectLst/>
              <a:latin typeface="Questrial" pitchFamily="2" charset="0"/>
              <a:ea typeface="Questrial" pitchFamily="2" charset="0"/>
              <a:cs typeface="Questrial" pitchFamily="2" charset="0"/>
            </a:endParaRPr>
          </a:p>
          <a:p>
            <a:pPr marL="342900" lvl="0" indent="-342900">
              <a:buFont typeface="Arial" panose="020B0604020202020204" pitchFamily="34" charset="0"/>
              <a:buChar char="•"/>
            </a:pPr>
            <a:r>
              <a:rPr lang="en-GB" sz="1800" dirty="0">
                <a:effectLst/>
                <a:latin typeface="Questrial" pitchFamily="2" charset="0"/>
                <a:ea typeface="Questrial" pitchFamily="2" charset="0"/>
                <a:cs typeface="Questrial" pitchFamily="2" charset="0"/>
              </a:rPr>
              <a:t>Customer Churn</a:t>
            </a:r>
            <a:endParaRPr lang="en-IN" sz="1800" dirty="0">
              <a:effectLst/>
              <a:latin typeface="Questrial" pitchFamily="2" charset="0"/>
              <a:ea typeface="Questrial" pitchFamily="2" charset="0"/>
              <a:cs typeface="Questrial" pitchFamily="2" charset="0"/>
            </a:endParaRPr>
          </a:p>
          <a:p>
            <a:pPr marL="342900" lvl="0" indent="-342900">
              <a:buFont typeface="Arial" panose="020B0604020202020204" pitchFamily="34" charset="0"/>
              <a:buChar char="•"/>
            </a:pPr>
            <a:r>
              <a:rPr lang="en-GB" sz="1800" dirty="0">
                <a:effectLst/>
                <a:latin typeface="Questrial" pitchFamily="2" charset="0"/>
                <a:ea typeface="Questrial" pitchFamily="2" charset="0"/>
                <a:cs typeface="Questrial" pitchFamily="2" charset="0"/>
              </a:rPr>
              <a:t>Customer Acquisition Cost Optimisation</a:t>
            </a:r>
            <a:endParaRPr lang="en-IN" sz="1800" dirty="0">
              <a:effectLst/>
              <a:latin typeface="Questrial" pitchFamily="2" charset="0"/>
              <a:ea typeface="Questrial" pitchFamily="2" charset="0"/>
              <a:cs typeface="Questrial" pitchFamily="2" charset="0"/>
            </a:endParaRPr>
          </a:p>
          <a:p>
            <a:pPr marL="342900" lvl="0" indent="-342900">
              <a:buFont typeface="Arial" panose="020B0604020202020204" pitchFamily="34" charset="0"/>
              <a:buChar char="•"/>
            </a:pPr>
            <a:r>
              <a:rPr lang="en-GB" sz="1800" dirty="0">
                <a:effectLst/>
                <a:latin typeface="Questrial" pitchFamily="2" charset="0"/>
                <a:ea typeface="Questrial" pitchFamily="2" charset="0"/>
                <a:cs typeface="Questrial" pitchFamily="2" charset="0"/>
              </a:rPr>
              <a:t>Fraud Detection</a:t>
            </a:r>
            <a:endParaRPr lang="en-IN" sz="1800" dirty="0">
              <a:effectLst/>
              <a:latin typeface="Questrial" pitchFamily="2" charset="0"/>
              <a:ea typeface="Questrial" pitchFamily="2" charset="0"/>
              <a:cs typeface="Questrial" pitchFamily="2" charset="0"/>
            </a:endParaRPr>
          </a:p>
          <a:p>
            <a:pPr marL="342900" lvl="0" indent="-342900">
              <a:spcAft>
                <a:spcPts val="1200"/>
              </a:spcAft>
              <a:buFont typeface="Arial" panose="020B0604020202020204" pitchFamily="34" charset="0"/>
              <a:buChar char="•"/>
            </a:pPr>
            <a:r>
              <a:rPr lang="en-GB" sz="1800" dirty="0">
                <a:effectLst/>
                <a:latin typeface="Questrial" pitchFamily="2" charset="0"/>
                <a:ea typeface="Questrial" pitchFamily="2" charset="0"/>
                <a:cs typeface="Questrial" pitchFamily="2" charset="0"/>
              </a:rPr>
              <a:t>Price Optimisation</a:t>
            </a:r>
            <a:endParaRPr lang="en-IN" sz="1800" dirty="0">
              <a:effectLst/>
              <a:latin typeface="Questrial" pitchFamily="2" charset="0"/>
              <a:ea typeface="Questrial" pitchFamily="2" charset="0"/>
              <a:cs typeface="Questrial" pitchFamily="2" charset="0"/>
            </a:endParaRPr>
          </a:p>
        </p:txBody>
      </p:sp>
      <p:sp>
        <p:nvSpPr>
          <p:cNvPr id="8" name="TextBox 7">
            <a:extLst>
              <a:ext uri="{FF2B5EF4-FFF2-40B4-BE49-F238E27FC236}">
                <a16:creationId xmlns:a16="http://schemas.microsoft.com/office/drawing/2014/main" id="{9D55FB07-A838-14AB-DBA3-EE6A317F726C}"/>
              </a:ext>
            </a:extLst>
          </p:cNvPr>
          <p:cNvSpPr txBox="1"/>
          <p:nvPr/>
        </p:nvSpPr>
        <p:spPr>
          <a:xfrm>
            <a:off x="716887" y="1112146"/>
            <a:ext cx="4573858" cy="923330"/>
          </a:xfrm>
          <a:prstGeom prst="rect">
            <a:avLst/>
          </a:prstGeom>
          <a:noFill/>
        </p:spPr>
        <p:txBody>
          <a:bodyPr wrap="square">
            <a:spAutoFit/>
          </a:bodyPr>
          <a:lstStyle/>
          <a:p>
            <a:pPr marL="342900" lvl="0" indent="-342900">
              <a:buFont typeface="Arial" panose="020B0604020202020204" pitchFamily="34" charset="0"/>
              <a:buChar char="•"/>
            </a:pPr>
            <a:r>
              <a:rPr lang="en-IN" sz="1800" dirty="0">
                <a:latin typeface="Questrial" pitchFamily="2" charset="0"/>
                <a:ea typeface="Questrial" pitchFamily="2" charset="0"/>
                <a:cs typeface="Questrial" pitchFamily="2" charset="0"/>
              </a:rPr>
              <a:t>Need to leverage Data Science</a:t>
            </a:r>
          </a:p>
          <a:p>
            <a:pPr marL="342900" lvl="0" indent="-342900">
              <a:buFont typeface="Arial" panose="020B0604020202020204" pitchFamily="34" charset="0"/>
              <a:buChar char="•"/>
            </a:pPr>
            <a:r>
              <a:rPr lang="en-IN" sz="1800" dirty="0">
                <a:latin typeface="Questrial" pitchFamily="2" charset="0"/>
                <a:ea typeface="Questrial" pitchFamily="2" charset="0"/>
                <a:cs typeface="Questrial" pitchFamily="2" charset="0"/>
              </a:rPr>
              <a:t>Should meet Company’s Strategic Goals</a:t>
            </a:r>
          </a:p>
        </p:txBody>
      </p:sp>
      <p:sp>
        <p:nvSpPr>
          <p:cNvPr id="9" name="TextBox 8">
            <a:extLst>
              <a:ext uri="{FF2B5EF4-FFF2-40B4-BE49-F238E27FC236}">
                <a16:creationId xmlns:a16="http://schemas.microsoft.com/office/drawing/2014/main" id="{B151BCA6-CEF2-470D-D36D-0F2D37C761C8}"/>
              </a:ext>
            </a:extLst>
          </p:cNvPr>
          <p:cNvSpPr txBox="1"/>
          <p:nvPr/>
        </p:nvSpPr>
        <p:spPr>
          <a:xfrm>
            <a:off x="716887" y="2073702"/>
            <a:ext cx="4577080" cy="415498"/>
          </a:xfrm>
          <a:prstGeom prst="rect">
            <a:avLst/>
          </a:prstGeom>
          <a:noFill/>
        </p:spPr>
        <p:txBody>
          <a:bodyPr wrap="square">
            <a:spAutoFit/>
          </a:bodyPr>
          <a:lstStyle/>
          <a:p>
            <a:pPr lvl="0"/>
            <a:r>
              <a:rPr lang="en-IN" sz="2100" dirty="0">
                <a:effectLst/>
                <a:latin typeface="Questrial" pitchFamily="2" charset="0"/>
                <a:ea typeface="Questrial" pitchFamily="2" charset="0"/>
                <a:cs typeface="Questrial" pitchFamily="2" charset="0"/>
              </a:rPr>
              <a:t>Candidate Data Science Projects</a:t>
            </a:r>
          </a:p>
        </p:txBody>
      </p:sp>
      <p:sp>
        <p:nvSpPr>
          <p:cNvPr id="2" name="TextBox 1">
            <a:extLst>
              <a:ext uri="{FF2B5EF4-FFF2-40B4-BE49-F238E27FC236}">
                <a16:creationId xmlns:a16="http://schemas.microsoft.com/office/drawing/2014/main" id="{26093F30-9FAB-C0D1-277C-6C30AC5153B9}"/>
              </a:ext>
            </a:extLst>
          </p:cNvPr>
          <p:cNvSpPr txBox="1"/>
          <p:nvPr/>
        </p:nvSpPr>
        <p:spPr>
          <a:xfrm>
            <a:off x="716887" y="696648"/>
            <a:ext cx="4577080" cy="415498"/>
          </a:xfrm>
          <a:prstGeom prst="rect">
            <a:avLst/>
          </a:prstGeom>
          <a:noFill/>
        </p:spPr>
        <p:txBody>
          <a:bodyPr wrap="square">
            <a:spAutoFit/>
          </a:bodyPr>
          <a:lstStyle/>
          <a:p>
            <a:pPr lvl="0"/>
            <a:r>
              <a:rPr lang="en-IN" sz="2100" dirty="0">
                <a:effectLst/>
                <a:latin typeface="Questrial" pitchFamily="2" charset="0"/>
                <a:ea typeface="Questrial" pitchFamily="2" charset="0"/>
                <a:cs typeface="Questrial" pitchFamily="2" charset="0"/>
              </a:rPr>
              <a:t>Aims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6"/>
          <p:cNvSpPr txBox="1"/>
          <p:nvPr/>
        </p:nvSpPr>
        <p:spPr>
          <a:xfrm>
            <a:off x="65725" y="132700"/>
            <a:ext cx="7717800" cy="3366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2100"/>
              <a:buFont typeface="Arial"/>
              <a:buNone/>
            </a:pPr>
            <a:r>
              <a:rPr lang="en" sz="2100" b="1" i="0" u="none" strike="noStrike" cap="none" dirty="0">
                <a:solidFill>
                  <a:schemeClr val="dk1"/>
                </a:solidFill>
                <a:latin typeface="Questrial"/>
                <a:ea typeface="Questrial"/>
                <a:cs typeface="Questrial"/>
                <a:sym typeface="Questrial"/>
              </a:rPr>
              <a:t>Candidate Data Science Projects</a:t>
            </a:r>
            <a:endParaRPr sz="2100" b="1" dirty="0">
              <a:solidFill>
                <a:schemeClr val="dk1"/>
              </a:solidFill>
              <a:latin typeface="Questrial"/>
              <a:ea typeface="Questrial"/>
              <a:cs typeface="Questrial"/>
              <a:sym typeface="Questrial"/>
            </a:endParaRPr>
          </a:p>
          <a:p>
            <a:pPr marL="0" marR="0" lvl="0" indent="0" algn="l" rtl="0">
              <a:lnSpc>
                <a:spcPct val="100000"/>
              </a:lnSpc>
              <a:spcBef>
                <a:spcPts val="0"/>
              </a:spcBef>
              <a:spcAft>
                <a:spcPts val="0"/>
              </a:spcAft>
              <a:buClr>
                <a:srgbClr val="000000"/>
              </a:buClr>
              <a:buSzPts val="2400"/>
              <a:buFont typeface="Arial"/>
              <a:buNone/>
            </a:pPr>
            <a:endParaRPr sz="2400" b="1" i="0" u="none" strike="noStrike" cap="none" dirty="0">
              <a:solidFill>
                <a:srgbClr val="000000"/>
              </a:solidFill>
              <a:latin typeface="Questrial"/>
              <a:ea typeface="Questrial"/>
              <a:cs typeface="Questrial"/>
              <a:sym typeface="Questrial"/>
            </a:endParaRPr>
          </a:p>
        </p:txBody>
      </p:sp>
      <p:graphicFrame>
        <p:nvGraphicFramePr>
          <p:cNvPr id="118" name="Google Shape;118;p26"/>
          <p:cNvGraphicFramePr/>
          <p:nvPr/>
        </p:nvGraphicFramePr>
        <p:xfrm>
          <a:off x="572450" y="1164500"/>
          <a:ext cx="7999100" cy="3082063"/>
        </p:xfrm>
        <a:graphic>
          <a:graphicData uri="http://schemas.openxmlformats.org/drawingml/2006/table">
            <a:tbl>
              <a:tblPr>
                <a:noFill/>
                <a:tableStyleId>{FCC360A7-5B8E-4AB8-AE5F-C81FC7DC3FC3}</a:tableStyleId>
              </a:tblPr>
              <a:tblGrid>
                <a:gridCol w="1756475">
                  <a:extLst>
                    <a:ext uri="{9D8B030D-6E8A-4147-A177-3AD203B41FA5}">
                      <a16:colId xmlns:a16="http://schemas.microsoft.com/office/drawing/2014/main" val="20000"/>
                    </a:ext>
                  </a:extLst>
                </a:gridCol>
                <a:gridCol w="1619600">
                  <a:extLst>
                    <a:ext uri="{9D8B030D-6E8A-4147-A177-3AD203B41FA5}">
                      <a16:colId xmlns:a16="http://schemas.microsoft.com/office/drawing/2014/main" val="20001"/>
                    </a:ext>
                  </a:extLst>
                </a:gridCol>
                <a:gridCol w="4623025">
                  <a:extLst>
                    <a:ext uri="{9D8B030D-6E8A-4147-A177-3AD203B41FA5}">
                      <a16:colId xmlns:a16="http://schemas.microsoft.com/office/drawing/2014/main" val="20002"/>
                    </a:ext>
                  </a:extLst>
                </a:gridCol>
              </a:tblGrid>
              <a:tr h="321400">
                <a:tc>
                  <a:txBody>
                    <a:bodyPr/>
                    <a:lstStyle/>
                    <a:p>
                      <a:pPr marL="0" marR="0" lvl="0" indent="0" algn="l" rtl="0">
                        <a:lnSpc>
                          <a:spcPct val="115000"/>
                        </a:lnSpc>
                        <a:spcBef>
                          <a:spcPts val="0"/>
                        </a:spcBef>
                        <a:spcAft>
                          <a:spcPts val="0"/>
                        </a:spcAft>
                        <a:buClr>
                          <a:srgbClr val="000000"/>
                        </a:buClr>
                        <a:buSzPts val="1000"/>
                        <a:buFont typeface="Arial"/>
                        <a:buNone/>
                      </a:pPr>
                      <a:endParaRPr sz="1000" u="none" strike="noStrike" cap="none" dirty="0">
                        <a:latin typeface="Questrial"/>
                        <a:ea typeface="Questrial"/>
                        <a:cs typeface="Questrial"/>
                        <a:sym typeface="Questrial"/>
                      </a:endParaRPr>
                    </a:p>
                  </a:txBody>
                  <a:tcPr marL="25400" marR="254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b="1" u="none" strike="noStrike" cap="none">
                          <a:latin typeface="Questrial"/>
                          <a:ea typeface="Questrial"/>
                          <a:cs typeface="Questrial"/>
                          <a:sym typeface="Questrial"/>
                        </a:rPr>
                        <a:t>Functional Area</a:t>
                      </a:r>
                      <a:endParaRPr sz="1000" u="none" strike="noStrike" cap="none">
                        <a:latin typeface="Questrial"/>
                        <a:ea typeface="Questrial"/>
                        <a:cs typeface="Questrial"/>
                        <a:sym typeface="Questrial"/>
                      </a:endParaRPr>
                    </a:p>
                  </a:txBody>
                  <a:tcPr marL="25400" marR="254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b="1" u="none" strike="noStrike" cap="none" dirty="0">
                          <a:latin typeface="Questrial"/>
                          <a:ea typeface="Questrial"/>
                          <a:cs typeface="Questrial"/>
                          <a:sym typeface="Questrial"/>
                        </a:rPr>
                        <a:t>Project Description</a:t>
                      </a:r>
                      <a:endParaRPr sz="1000" u="none" strike="noStrike" cap="none" dirty="0">
                        <a:latin typeface="Questrial"/>
                        <a:ea typeface="Questrial"/>
                        <a:cs typeface="Questrial"/>
                        <a:sym typeface="Questrial"/>
                      </a:endParaRPr>
                    </a:p>
                  </a:txBody>
                  <a:tcPr marL="25400" marR="254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0"/>
                  </a:ext>
                </a:extLst>
              </a:tr>
              <a:tr h="400050">
                <a:tc>
                  <a:txBody>
                    <a:bodyPr/>
                    <a:lstStyle/>
                    <a:p>
                      <a:pPr marL="0" marR="0" lvl="0" indent="0" algn="l" rtl="0">
                        <a:lnSpc>
                          <a:spcPct val="115000"/>
                        </a:lnSpc>
                        <a:spcBef>
                          <a:spcPts val="0"/>
                        </a:spcBef>
                        <a:spcAft>
                          <a:spcPts val="0"/>
                        </a:spcAft>
                        <a:buClr>
                          <a:srgbClr val="000000"/>
                        </a:buClr>
                        <a:buSzPts val="1000"/>
                        <a:buFont typeface="Arial"/>
                        <a:buNone/>
                      </a:pPr>
                      <a:r>
                        <a:rPr lang="en" sz="1000" b="1" u="none" strike="noStrike" cap="none" dirty="0">
                          <a:latin typeface="Questrial"/>
                          <a:ea typeface="Questrial"/>
                          <a:cs typeface="Questrial"/>
                          <a:sym typeface="Questrial"/>
                        </a:rPr>
                        <a:t>Project 1:</a:t>
                      </a:r>
                      <a:endParaRPr sz="1000" b="1" u="none" strike="noStrike" cap="none" dirty="0">
                        <a:latin typeface="Questrial"/>
                        <a:ea typeface="Questrial"/>
                        <a:cs typeface="Questrial"/>
                        <a:sym typeface="Questrial"/>
                      </a:endParaRPr>
                    </a:p>
                    <a:p>
                      <a:r>
                        <a:rPr lang="en-US" sz="1000" b="1" i="0" u="none" strike="noStrike" cap="none" dirty="0">
                          <a:solidFill>
                            <a:srgbClr val="000000"/>
                          </a:solidFill>
                          <a:latin typeface="Questrial"/>
                          <a:ea typeface="Questrial"/>
                          <a:cs typeface="Questrial"/>
                          <a:sym typeface="Arial"/>
                        </a:rPr>
                        <a:t>Delivery date prediction</a:t>
                      </a: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u="none" strike="noStrike" cap="none" dirty="0">
                          <a:latin typeface="Questrial"/>
                          <a:ea typeface="Questrial"/>
                          <a:cs typeface="Questrial"/>
                          <a:sym typeface="Questrial"/>
                        </a:rPr>
                        <a:t>Marketing &amp; Supply Chain</a:t>
                      </a:r>
                      <a:endParaRPr sz="1000"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000"/>
                        <a:buFont typeface="Arial"/>
                        <a:buNone/>
                      </a:pPr>
                      <a:r>
                        <a:rPr lang="en" sz="1000" u="none" strike="noStrike" cap="none" dirty="0">
                          <a:latin typeface="Questrial"/>
                          <a:ea typeface="Questrial"/>
                          <a:cs typeface="Questrial"/>
                          <a:sym typeface="Questrial"/>
                        </a:rPr>
                        <a:t>Accurately predicting the delivery dates</a:t>
                      </a:r>
                      <a:endParaRPr sz="1000"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1"/>
                  </a:ext>
                </a:extLst>
              </a:tr>
              <a:tr h="400050">
                <a:tc>
                  <a:txBody>
                    <a:bodyPr/>
                    <a:lstStyle/>
                    <a:p>
                      <a:pPr marL="0" marR="0" lvl="0" indent="0" algn="l" rtl="0">
                        <a:lnSpc>
                          <a:spcPct val="115000"/>
                        </a:lnSpc>
                        <a:spcBef>
                          <a:spcPts val="0"/>
                        </a:spcBef>
                        <a:spcAft>
                          <a:spcPts val="0"/>
                        </a:spcAft>
                        <a:buClr>
                          <a:srgbClr val="000000"/>
                        </a:buClr>
                        <a:buSzPts val="1000"/>
                        <a:buFont typeface="Arial"/>
                        <a:buNone/>
                      </a:pPr>
                      <a:r>
                        <a:rPr lang="en" sz="1000" b="1" u="none" strike="noStrike" cap="none" dirty="0">
                          <a:latin typeface="Questrial"/>
                          <a:ea typeface="Questrial"/>
                          <a:cs typeface="Questrial"/>
                          <a:sym typeface="Questrial"/>
                        </a:rPr>
                        <a:t>Project 2:</a:t>
                      </a:r>
                      <a:endParaRPr sz="1000" b="1" u="none" strike="noStrike" cap="none" dirty="0">
                        <a:latin typeface="Questrial"/>
                        <a:ea typeface="Questrial"/>
                        <a:cs typeface="Questrial"/>
                        <a:sym typeface="Questrial"/>
                      </a:endParaRPr>
                    </a:p>
                    <a:p>
                      <a:r>
                        <a:rPr lang="en-US" sz="1000" b="1" i="0" u="none" strike="noStrike" cap="none" dirty="0">
                          <a:solidFill>
                            <a:srgbClr val="000000"/>
                          </a:solidFill>
                          <a:latin typeface="Questrial"/>
                          <a:ea typeface="Questrial"/>
                          <a:cs typeface="Questrial"/>
                          <a:sym typeface="Arial"/>
                        </a:rPr>
                        <a:t>Sentiment</a:t>
                      </a:r>
                      <a:r>
                        <a:rPr lang="en-US" sz="1400" b="1" i="0" u="none" strike="noStrike" cap="none" dirty="0">
                          <a:solidFill>
                            <a:srgbClr val="000000"/>
                          </a:solidFill>
                          <a:effectLst/>
                          <a:latin typeface="Arial"/>
                          <a:ea typeface="Arial"/>
                          <a:cs typeface="Arial"/>
                          <a:sym typeface="Arial"/>
                        </a:rPr>
                        <a:t> </a:t>
                      </a:r>
                      <a:r>
                        <a:rPr lang="en-US" sz="1000" b="1" i="0" u="none" strike="noStrike" cap="none" dirty="0">
                          <a:solidFill>
                            <a:srgbClr val="000000"/>
                          </a:solidFill>
                          <a:latin typeface="Questrial"/>
                          <a:ea typeface="Questrial"/>
                          <a:cs typeface="Questrial"/>
                          <a:sym typeface="Arial"/>
                        </a:rPr>
                        <a:t>Analysis</a:t>
                      </a: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u="none" strike="noStrike" cap="none" dirty="0">
                          <a:latin typeface="Questrial"/>
                          <a:ea typeface="Questrial"/>
                          <a:cs typeface="Questrial"/>
                          <a:sym typeface="Questrial"/>
                        </a:rPr>
                        <a:t>Marketing</a:t>
                      </a:r>
                      <a:endParaRPr sz="1000"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000"/>
                        <a:buFont typeface="Arial"/>
                        <a:buNone/>
                      </a:pPr>
                      <a:r>
                        <a:rPr lang="en" sz="1000" u="none" strike="noStrike" cap="none" dirty="0">
                          <a:latin typeface="Questrial"/>
                          <a:ea typeface="Questrial"/>
                          <a:cs typeface="Questrial"/>
                          <a:sym typeface="Questrial"/>
                        </a:rPr>
                        <a:t>Indentify the sentiments of customer to manage or exploit them</a:t>
                      </a:r>
                      <a:endParaRPr sz="1000"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2"/>
                  </a:ext>
                </a:extLst>
              </a:tr>
              <a:tr h="400050">
                <a:tc>
                  <a:txBody>
                    <a:bodyPr/>
                    <a:lstStyle/>
                    <a:p>
                      <a:pPr marL="0" marR="0" lvl="0" indent="0" algn="l" rtl="0">
                        <a:lnSpc>
                          <a:spcPct val="115000"/>
                        </a:lnSpc>
                        <a:spcBef>
                          <a:spcPts val="0"/>
                        </a:spcBef>
                        <a:spcAft>
                          <a:spcPts val="0"/>
                        </a:spcAft>
                        <a:buClr>
                          <a:srgbClr val="000000"/>
                        </a:buClr>
                        <a:buSzPts val="1000"/>
                        <a:buFont typeface="Arial"/>
                        <a:buNone/>
                      </a:pPr>
                      <a:r>
                        <a:rPr lang="en" sz="1000" b="1" u="none" strike="noStrike" cap="none" dirty="0">
                          <a:latin typeface="Questrial"/>
                          <a:ea typeface="Questrial"/>
                          <a:cs typeface="Questrial"/>
                          <a:sym typeface="Questrial"/>
                        </a:rPr>
                        <a:t>Project 3:</a:t>
                      </a:r>
                      <a:endParaRPr sz="1000" b="1" u="none" strike="noStrike" cap="none" dirty="0">
                        <a:latin typeface="Questrial"/>
                        <a:ea typeface="Questrial"/>
                        <a:cs typeface="Questrial"/>
                        <a:sym typeface="Questrial"/>
                      </a:endParaRPr>
                    </a:p>
                    <a:p>
                      <a:pPr marL="0" marR="0" lvl="0" indent="0" algn="l" rtl="0">
                        <a:lnSpc>
                          <a:spcPct val="115000"/>
                        </a:lnSpc>
                        <a:spcBef>
                          <a:spcPts val="0"/>
                        </a:spcBef>
                        <a:spcAft>
                          <a:spcPts val="0"/>
                        </a:spcAft>
                        <a:buClr>
                          <a:srgbClr val="000000"/>
                        </a:buClr>
                        <a:buSzPts val="1000"/>
                        <a:buFont typeface="Arial"/>
                        <a:buNone/>
                      </a:pPr>
                      <a:r>
                        <a:rPr lang="en-US" sz="1000" b="1" i="0" u="none" strike="noStrike" cap="none" dirty="0">
                          <a:solidFill>
                            <a:srgbClr val="000000"/>
                          </a:solidFill>
                          <a:latin typeface="Questrial"/>
                          <a:ea typeface="Questrial"/>
                          <a:cs typeface="Questrial"/>
                          <a:sym typeface="Arial"/>
                        </a:rPr>
                        <a:t>Customer</a:t>
                      </a:r>
                      <a:r>
                        <a:rPr lang="en-US" sz="1400" b="1" i="0" u="none" strike="noStrike" cap="none" dirty="0">
                          <a:solidFill>
                            <a:srgbClr val="000000"/>
                          </a:solidFill>
                          <a:effectLst/>
                          <a:latin typeface="Arial"/>
                          <a:ea typeface="Arial"/>
                          <a:cs typeface="Arial"/>
                          <a:sym typeface="Arial"/>
                        </a:rPr>
                        <a:t> </a:t>
                      </a:r>
                      <a:r>
                        <a:rPr lang="en-US" sz="1000" b="1" i="0" u="none" strike="noStrike" cap="none" dirty="0">
                          <a:solidFill>
                            <a:srgbClr val="000000"/>
                          </a:solidFill>
                          <a:latin typeface="Questrial"/>
                          <a:ea typeface="Questrial"/>
                          <a:cs typeface="Questrial"/>
                          <a:sym typeface="Arial"/>
                        </a:rPr>
                        <a:t>Churn</a:t>
                      </a:r>
                      <a:endParaRPr sz="1000" b="1" i="0" u="none" strike="noStrike" cap="none" dirty="0">
                        <a:solidFill>
                          <a:srgbClr val="000000"/>
                        </a:solidFill>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US" sz="1000" u="none" strike="noStrike" cap="none" dirty="0">
                          <a:latin typeface="Questrial"/>
                          <a:ea typeface="Questrial"/>
                          <a:cs typeface="Questrial"/>
                          <a:sym typeface="Questrial"/>
                        </a:rPr>
                        <a:t>Marketing</a:t>
                      </a: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000"/>
                        <a:buFont typeface="Arial"/>
                        <a:buNone/>
                      </a:pPr>
                      <a:r>
                        <a:rPr lang="en" sz="1000" u="none" strike="noStrike" cap="none" dirty="0">
                          <a:latin typeface="Questrial"/>
                          <a:ea typeface="Questrial"/>
                          <a:cs typeface="Questrial"/>
                          <a:sym typeface="Questrial"/>
                        </a:rPr>
                        <a:t>Identify at risk customers to build an appropriate rentention strategy</a:t>
                      </a:r>
                      <a:endParaRPr sz="1000"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3"/>
                  </a:ext>
                </a:extLst>
              </a:tr>
              <a:tr h="400050">
                <a:tc>
                  <a:txBody>
                    <a:bodyPr/>
                    <a:lstStyle/>
                    <a:p>
                      <a:pPr marL="0" marR="0" lvl="0" indent="0" algn="l" rtl="0">
                        <a:lnSpc>
                          <a:spcPct val="115000"/>
                        </a:lnSpc>
                        <a:spcBef>
                          <a:spcPts val="0"/>
                        </a:spcBef>
                        <a:spcAft>
                          <a:spcPts val="0"/>
                        </a:spcAft>
                        <a:buClr>
                          <a:srgbClr val="000000"/>
                        </a:buClr>
                        <a:buSzPts val="1000"/>
                        <a:buFont typeface="Arial"/>
                        <a:buNone/>
                      </a:pPr>
                      <a:r>
                        <a:rPr lang="en" sz="1000" b="1" u="none" strike="noStrike" cap="none" dirty="0">
                          <a:latin typeface="Questrial"/>
                          <a:ea typeface="Questrial"/>
                          <a:cs typeface="Questrial"/>
                          <a:sym typeface="Questrial"/>
                        </a:rPr>
                        <a:t>Project 4:</a:t>
                      </a:r>
                      <a:endParaRPr sz="1000" b="1" u="none" strike="noStrike" cap="none" dirty="0">
                        <a:latin typeface="Questrial"/>
                        <a:ea typeface="Questrial"/>
                        <a:cs typeface="Questrial"/>
                        <a:sym typeface="Questrial"/>
                      </a:endParaRPr>
                    </a:p>
                    <a:p>
                      <a:r>
                        <a:rPr lang="en-GB" sz="1000" b="1" i="0" u="none" strike="noStrike" cap="none" dirty="0">
                          <a:solidFill>
                            <a:srgbClr val="000000"/>
                          </a:solidFill>
                          <a:latin typeface="Questrial"/>
                          <a:ea typeface="Questrial"/>
                          <a:cs typeface="Questrial"/>
                          <a:sym typeface="Arial"/>
                        </a:rPr>
                        <a:t>Customer</a:t>
                      </a:r>
                      <a:r>
                        <a:rPr lang="en-GB" sz="1400" b="1" i="0" u="none" strike="noStrike" cap="none" dirty="0">
                          <a:solidFill>
                            <a:srgbClr val="000000"/>
                          </a:solidFill>
                          <a:effectLst/>
                          <a:latin typeface="Arial"/>
                          <a:ea typeface="Arial"/>
                          <a:cs typeface="Arial"/>
                          <a:sym typeface="Arial"/>
                        </a:rPr>
                        <a:t> </a:t>
                      </a:r>
                      <a:r>
                        <a:rPr lang="en-GB" sz="1000" b="1" i="0" u="none" strike="noStrike" cap="none" dirty="0">
                          <a:solidFill>
                            <a:srgbClr val="000000"/>
                          </a:solidFill>
                          <a:latin typeface="Questrial"/>
                          <a:ea typeface="Questrial"/>
                          <a:cs typeface="Questrial"/>
                          <a:sym typeface="Arial"/>
                        </a:rPr>
                        <a:t>Acquisition</a:t>
                      </a:r>
                      <a:r>
                        <a:rPr lang="en-GB" sz="1400" b="1" i="0" u="none" strike="noStrike" cap="none" dirty="0">
                          <a:solidFill>
                            <a:srgbClr val="000000"/>
                          </a:solidFill>
                          <a:effectLst/>
                          <a:latin typeface="Arial"/>
                          <a:ea typeface="Arial"/>
                          <a:cs typeface="Arial"/>
                          <a:sym typeface="Arial"/>
                        </a:rPr>
                        <a:t> </a:t>
                      </a:r>
                      <a:r>
                        <a:rPr lang="en-GB" sz="1000" b="1" i="0" u="none" strike="noStrike" cap="none" dirty="0">
                          <a:solidFill>
                            <a:srgbClr val="000000"/>
                          </a:solidFill>
                          <a:latin typeface="Questrial"/>
                          <a:ea typeface="Questrial"/>
                          <a:cs typeface="Questrial"/>
                          <a:sym typeface="Arial"/>
                        </a:rPr>
                        <a:t>Cost</a:t>
                      </a:r>
                      <a:r>
                        <a:rPr lang="en-GB" sz="1400" b="1" i="0" u="none" strike="noStrike" cap="none" dirty="0">
                          <a:solidFill>
                            <a:srgbClr val="000000"/>
                          </a:solidFill>
                          <a:effectLst/>
                          <a:latin typeface="Arial"/>
                          <a:ea typeface="Arial"/>
                          <a:cs typeface="Arial"/>
                          <a:sym typeface="Arial"/>
                        </a:rPr>
                        <a:t> </a:t>
                      </a:r>
                      <a:r>
                        <a:rPr lang="en-GB" sz="1000" b="1" i="0" u="none" strike="noStrike" cap="none" dirty="0">
                          <a:solidFill>
                            <a:srgbClr val="000000"/>
                          </a:solidFill>
                          <a:latin typeface="Questrial"/>
                          <a:ea typeface="Questrial"/>
                          <a:cs typeface="Questrial"/>
                          <a:sym typeface="Arial"/>
                        </a:rPr>
                        <a:t>Optimisation</a:t>
                      </a:r>
                      <a:endParaRPr lang="en-US" sz="1000" b="1" i="0" u="none" strike="noStrike" cap="none" dirty="0">
                        <a:solidFill>
                          <a:srgbClr val="000000"/>
                        </a:solidFill>
                        <a:latin typeface="Questrial"/>
                        <a:ea typeface="Questrial"/>
                        <a:cs typeface="Questrial"/>
                        <a:sym typeface="A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u="none" strike="noStrike" cap="none" dirty="0">
                          <a:latin typeface="Questrial"/>
                          <a:ea typeface="Questrial"/>
                          <a:cs typeface="Questrial"/>
                          <a:sym typeface="Questrial"/>
                        </a:rPr>
                        <a:t>Finance</a:t>
                      </a:r>
                      <a:endParaRPr sz="1000"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000"/>
                        <a:buFont typeface="Arial"/>
                        <a:buNone/>
                      </a:pPr>
                      <a:r>
                        <a:rPr lang="en" sz="1000" u="none" strike="noStrike" cap="none" dirty="0">
                          <a:latin typeface="Questrial"/>
                          <a:ea typeface="Questrial"/>
                          <a:cs typeface="Questrial"/>
                          <a:sym typeface="Questrial"/>
                        </a:rPr>
                        <a:t>Mesauser effectiveness of acquisition campgains</a:t>
                      </a:r>
                      <a:endParaRPr sz="1000"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4"/>
                  </a:ext>
                </a:extLst>
              </a:tr>
              <a:tr h="400050">
                <a:tc>
                  <a:txBody>
                    <a:bodyPr/>
                    <a:lstStyle/>
                    <a:p>
                      <a:pPr marL="0" marR="0" lvl="0" indent="0" algn="l" rtl="0">
                        <a:lnSpc>
                          <a:spcPct val="115000"/>
                        </a:lnSpc>
                        <a:spcBef>
                          <a:spcPts val="0"/>
                        </a:spcBef>
                        <a:spcAft>
                          <a:spcPts val="0"/>
                        </a:spcAft>
                        <a:buClr>
                          <a:srgbClr val="000000"/>
                        </a:buClr>
                        <a:buSzPts val="1000"/>
                        <a:buFont typeface="Arial"/>
                        <a:buNone/>
                      </a:pPr>
                      <a:r>
                        <a:rPr lang="en" sz="1000" b="1" u="none" strike="noStrike" cap="none" dirty="0">
                          <a:latin typeface="Questrial"/>
                          <a:ea typeface="Questrial"/>
                          <a:cs typeface="Questrial"/>
                          <a:sym typeface="Questrial"/>
                        </a:rPr>
                        <a:t>Project 5:</a:t>
                      </a:r>
                      <a:endParaRPr sz="1000" b="1" u="none" strike="noStrike" cap="none" dirty="0">
                        <a:latin typeface="Questrial"/>
                        <a:ea typeface="Questrial"/>
                        <a:cs typeface="Questrial"/>
                        <a:sym typeface="Questrial"/>
                      </a:endParaRPr>
                    </a:p>
                    <a:p>
                      <a:r>
                        <a:rPr lang="en-US" sz="1000" b="1" i="0" u="none" strike="noStrike" cap="none" dirty="0">
                          <a:solidFill>
                            <a:srgbClr val="000000"/>
                          </a:solidFill>
                          <a:latin typeface="Questrial"/>
                          <a:ea typeface="Questrial"/>
                          <a:cs typeface="Questrial"/>
                          <a:sym typeface="Arial"/>
                        </a:rPr>
                        <a:t>Fraud</a:t>
                      </a:r>
                      <a:r>
                        <a:rPr lang="en-US" sz="1400" b="1" i="0" u="none" strike="noStrike" cap="none" dirty="0">
                          <a:solidFill>
                            <a:srgbClr val="000000"/>
                          </a:solidFill>
                          <a:effectLst/>
                          <a:latin typeface="Arial"/>
                          <a:ea typeface="Arial"/>
                          <a:cs typeface="Arial"/>
                          <a:sym typeface="Arial"/>
                        </a:rPr>
                        <a:t> </a:t>
                      </a:r>
                      <a:r>
                        <a:rPr lang="en-US" sz="1000" b="1" i="0" u="none" strike="noStrike" cap="none" dirty="0">
                          <a:solidFill>
                            <a:srgbClr val="000000"/>
                          </a:solidFill>
                          <a:latin typeface="Questrial"/>
                          <a:ea typeface="Questrial"/>
                          <a:cs typeface="Questrial"/>
                          <a:sym typeface="Arial"/>
                        </a:rPr>
                        <a:t>Detection</a:t>
                      </a: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u="none" strike="noStrike" cap="none" dirty="0">
                          <a:latin typeface="Questrial"/>
                          <a:ea typeface="Questrial"/>
                          <a:cs typeface="Questrial"/>
                          <a:sym typeface="Questrial"/>
                        </a:rPr>
                        <a:t>Finance</a:t>
                      </a:r>
                      <a:endParaRPr sz="1000"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000"/>
                        <a:buFont typeface="Arial"/>
                        <a:buNone/>
                      </a:pPr>
                      <a:r>
                        <a:rPr lang="en" sz="1000" u="none" strike="noStrike" cap="none" dirty="0">
                          <a:latin typeface="Questrial"/>
                          <a:ea typeface="Questrial"/>
                          <a:cs typeface="Questrial"/>
                          <a:sym typeface="Questrial"/>
                        </a:rPr>
                        <a:t>Indentify fradulent transactions to guard the organisation against such actions</a:t>
                      </a:r>
                      <a:endParaRPr sz="1000"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5"/>
                  </a:ext>
                </a:extLst>
              </a:tr>
              <a:tr h="400050">
                <a:tc>
                  <a:txBody>
                    <a:bodyPr/>
                    <a:lstStyle/>
                    <a:p>
                      <a:pPr marL="0" marR="0" lvl="0" indent="0" algn="l" rtl="0">
                        <a:lnSpc>
                          <a:spcPct val="115000"/>
                        </a:lnSpc>
                        <a:spcBef>
                          <a:spcPts val="0"/>
                        </a:spcBef>
                        <a:spcAft>
                          <a:spcPts val="0"/>
                        </a:spcAft>
                        <a:buClr>
                          <a:srgbClr val="000000"/>
                        </a:buClr>
                        <a:buSzPts val="1000"/>
                        <a:buFont typeface="Arial"/>
                        <a:buNone/>
                      </a:pPr>
                      <a:r>
                        <a:rPr lang="en" sz="1000" b="1" u="none" strike="noStrike" cap="none" dirty="0">
                          <a:latin typeface="Questrial"/>
                          <a:ea typeface="Questrial"/>
                          <a:cs typeface="Questrial"/>
                          <a:sym typeface="Questrial"/>
                        </a:rPr>
                        <a:t>Project 6:</a:t>
                      </a:r>
                      <a:endParaRPr sz="1000" b="1" u="none" strike="noStrike" cap="none" dirty="0">
                        <a:latin typeface="Questrial"/>
                        <a:ea typeface="Questrial"/>
                        <a:cs typeface="Questrial"/>
                        <a:sym typeface="Questrial"/>
                      </a:endParaRPr>
                    </a:p>
                    <a:p>
                      <a:r>
                        <a:rPr lang="en-US" sz="1000" b="1" i="0" u="none" strike="noStrike" cap="none" dirty="0">
                          <a:solidFill>
                            <a:srgbClr val="000000"/>
                          </a:solidFill>
                          <a:latin typeface="Questrial"/>
                          <a:ea typeface="Questrial"/>
                          <a:cs typeface="Questrial"/>
                          <a:sym typeface="Arial"/>
                        </a:rPr>
                        <a:t>Price</a:t>
                      </a:r>
                      <a:r>
                        <a:rPr lang="en-US" sz="1400" b="1" i="0" u="none" strike="noStrike" cap="none" dirty="0">
                          <a:solidFill>
                            <a:srgbClr val="000000"/>
                          </a:solidFill>
                          <a:effectLst/>
                          <a:latin typeface="Arial"/>
                          <a:ea typeface="Arial"/>
                          <a:cs typeface="Arial"/>
                          <a:sym typeface="Arial"/>
                        </a:rPr>
                        <a:t> </a:t>
                      </a:r>
                      <a:r>
                        <a:rPr lang="en-US" sz="1000" b="1" i="0" u="none" strike="noStrike" cap="none" dirty="0">
                          <a:solidFill>
                            <a:srgbClr val="000000"/>
                          </a:solidFill>
                          <a:latin typeface="Questrial"/>
                          <a:ea typeface="Questrial"/>
                          <a:cs typeface="Questrial"/>
                          <a:sym typeface="Arial"/>
                        </a:rPr>
                        <a:t>Optimization</a:t>
                      </a: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u="none" strike="noStrike" cap="none" dirty="0">
                          <a:latin typeface="Questrial"/>
                          <a:ea typeface="Questrial"/>
                          <a:cs typeface="Questrial"/>
                          <a:sym typeface="Questrial"/>
                        </a:rPr>
                        <a:t>Sales</a:t>
                      </a:r>
                      <a:endParaRPr sz="1000"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000"/>
                        <a:buFont typeface="Arial"/>
                        <a:buNone/>
                      </a:pPr>
                      <a:r>
                        <a:rPr lang="en-US" sz="1000" u="none" strike="noStrike" cap="none" dirty="0" err="1">
                          <a:latin typeface="Questrial"/>
                          <a:ea typeface="Questrial"/>
                          <a:cs typeface="Questrial"/>
                          <a:sym typeface="Questrial"/>
                        </a:rPr>
                        <a:t>Maximise</a:t>
                      </a:r>
                      <a:r>
                        <a:rPr lang="en-US" sz="1000" u="none" strike="noStrike" cap="none" dirty="0">
                          <a:latin typeface="Questrial"/>
                          <a:ea typeface="Questrial"/>
                          <a:cs typeface="Questrial"/>
                          <a:sym typeface="Questrial"/>
                        </a:rPr>
                        <a:t> sales revenue </a:t>
                      </a:r>
                      <a:endParaRPr sz="1000"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222751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9" name="TextBox 8">
            <a:extLst>
              <a:ext uri="{FF2B5EF4-FFF2-40B4-BE49-F238E27FC236}">
                <a16:creationId xmlns:a16="http://schemas.microsoft.com/office/drawing/2014/main" id="{028079B1-98C3-7625-07F1-B677AB2A50EC}"/>
              </a:ext>
            </a:extLst>
          </p:cNvPr>
          <p:cNvSpPr txBox="1"/>
          <p:nvPr/>
        </p:nvSpPr>
        <p:spPr>
          <a:xfrm>
            <a:off x="6339840" y="4513290"/>
            <a:ext cx="537327" cy="261610"/>
          </a:xfrm>
          <a:prstGeom prst="rect">
            <a:avLst/>
          </a:prstGeom>
          <a:noFill/>
        </p:spPr>
        <p:txBody>
          <a:bodyPr wrap="none" rtlCol="0">
            <a:spAutoFit/>
          </a:bodyPr>
          <a:lstStyle/>
          <a:p>
            <a:r>
              <a:rPr lang="en-IN" sz="1050" dirty="0"/>
              <a:t>HIGH</a:t>
            </a:r>
          </a:p>
        </p:txBody>
      </p:sp>
      <p:sp>
        <p:nvSpPr>
          <p:cNvPr id="10" name="TextBox 9">
            <a:extLst>
              <a:ext uri="{FF2B5EF4-FFF2-40B4-BE49-F238E27FC236}">
                <a16:creationId xmlns:a16="http://schemas.microsoft.com/office/drawing/2014/main" id="{1340EEAB-AC69-B6FB-9E4C-4C2C11199DFB}"/>
              </a:ext>
            </a:extLst>
          </p:cNvPr>
          <p:cNvSpPr txBox="1"/>
          <p:nvPr/>
        </p:nvSpPr>
        <p:spPr>
          <a:xfrm>
            <a:off x="708660" y="691026"/>
            <a:ext cx="537327" cy="261610"/>
          </a:xfrm>
          <a:prstGeom prst="rect">
            <a:avLst/>
          </a:prstGeom>
          <a:noFill/>
        </p:spPr>
        <p:txBody>
          <a:bodyPr wrap="none" rtlCol="0">
            <a:spAutoFit/>
          </a:bodyPr>
          <a:lstStyle/>
          <a:p>
            <a:r>
              <a:rPr lang="en-IN" sz="1050" dirty="0"/>
              <a:t>HIGH</a:t>
            </a:r>
          </a:p>
        </p:txBody>
      </p:sp>
      <p:sp>
        <p:nvSpPr>
          <p:cNvPr id="11" name="TextBox 10">
            <a:extLst>
              <a:ext uri="{FF2B5EF4-FFF2-40B4-BE49-F238E27FC236}">
                <a16:creationId xmlns:a16="http://schemas.microsoft.com/office/drawing/2014/main" id="{6CA13ADF-DB0C-3A19-943C-380999460C66}"/>
              </a:ext>
            </a:extLst>
          </p:cNvPr>
          <p:cNvSpPr txBox="1"/>
          <p:nvPr/>
        </p:nvSpPr>
        <p:spPr>
          <a:xfrm>
            <a:off x="740720" y="4036975"/>
            <a:ext cx="505267" cy="261610"/>
          </a:xfrm>
          <a:prstGeom prst="rect">
            <a:avLst/>
          </a:prstGeom>
          <a:noFill/>
        </p:spPr>
        <p:txBody>
          <a:bodyPr wrap="none" rtlCol="0">
            <a:spAutoFit/>
          </a:bodyPr>
          <a:lstStyle/>
          <a:p>
            <a:r>
              <a:rPr lang="en-IN" sz="1050" dirty="0"/>
              <a:t>LOW</a:t>
            </a:r>
          </a:p>
        </p:txBody>
      </p:sp>
      <p:sp>
        <p:nvSpPr>
          <p:cNvPr id="12" name="TextBox 11">
            <a:extLst>
              <a:ext uri="{FF2B5EF4-FFF2-40B4-BE49-F238E27FC236}">
                <a16:creationId xmlns:a16="http://schemas.microsoft.com/office/drawing/2014/main" id="{B1BDEF38-F8D7-874C-E91B-75591D673A27}"/>
              </a:ext>
            </a:extLst>
          </p:cNvPr>
          <p:cNvSpPr txBox="1"/>
          <p:nvPr/>
        </p:nvSpPr>
        <p:spPr>
          <a:xfrm>
            <a:off x="1358933" y="4513290"/>
            <a:ext cx="505267" cy="261610"/>
          </a:xfrm>
          <a:prstGeom prst="rect">
            <a:avLst/>
          </a:prstGeom>
          <a:noFill/>
        </p:spPr>
        <p:txBody>
          <a:bodyPr wrap="none" rtlCol="0">
            <a:spAutoFit/>
          </a:bodyPr>
          <a:lstStyle/>
          <a:p>
            <a:r>
              <a:rPr lang="en-IN" sz="1050" dirty="0"/>
              <a:t>LOW</a:t>
            </a:r>
          </a:p>
        </p:txBody>
      </p:sp>
      <p:sp>
        <p:nvSpPr>
          <p:cNvPr id="13" name="TextBox 12">
            <a:extLst>
              <a:ext uri="{FF2B5EF4-FFF2-40B4-BE49-F238E27FC236}">
                <a16:creationId xmlns:a16="http://schemas.microsoft.com/office/drawing/2014/main" id="{384378CD-EC7B-FEA1-D75E-A4F56A5C8127}"/>
              </a:ext>
            </a:extLst>
          </p:cNvPr>
          <p:cNvSpPr txBox="1"/>
          <p:nvPr/>
        </p:nvSpPr>
        <p:spPr>
          <a:xfrm>
            <a:off x="6817895" y="942910"/>
            <a:ext cx="780983" cy="307777"/>
          </a:xfrm>
          <a:prstGeom prst="rect">
            <a:avLst/>
          </a:prstGeom>
          <a:noFill/>
        </p:spPr>
        <p:txBody>
          <a:bodyPr wrap="none" rtlCol="0">
            <a:spAutoFit/>
          </a:bodyPr>
          <a:lstStyle/>
          <a:p>
            <a:r>
              <a:rPr lang="en-IN" u="sng" dirty="0"/>
              <a:t>Legend</a:t>
            </a:r>
          </a:p>
        </p:txBody>
      </p:sp>
      <p:sp>
        <p:nvSpPr>
          <p:cNvPr id="15" name="TextBox 14">
            <a:extLst>
              <a:ext uri="{FF2B5EF4-FFF2-40B4-BE49-F238E27FC236}">
                <a16:creationId xmlns:a16="http://schemas.microsoft.com/office/drawing/2014/main" id="{EC948C77-30C5-680E-9B30-2B0375509F3A}"/>
              </a:ext>
            </a:extLst>
          </p:cNvPr>
          <p:cNvSpPr txBox="1"/>
          <p:nvPr/>
        </p:nvSpPr>
        <p:spPr>
          <a:xfrm>
            <a:off x="6681386" y="2781300"/>
            <a:ext cx="1420582" cy="307777"/>
          </a:xfrm>
          <a:prstGeom prst="rect">
            <a:avLst/>
          </a:prstGeom>
          <a:noFill/>
        </p:spPr>
        <p:txBody>
          <a:bodyPr wrap="none" rtlCol="0">
            <a:spAutoFit/>
          </a:bodyPr>
          <a:lstStyle/>
          <a:p>
            <a:r>
              <a:rPr lang="en-IN" dirty="0"/>
              <a:t>Business Value</a:t>
            </a:r>
          </a:p>
        </p:txBody>
      </p:sp>
      <p:sp>
        <p:nvSpPr>
          <p:cNvPr id="17" name="Google Shape;135;p27">
            <a:extLst>
              <a:ext uri="{FF2B5EF4-FFF2-40B4-BE49-F238E27FC236}">
                <a16:creationId xmlns:a16="http://schemas.microsoft.com/office/drawing/2014/main" id="{46534542-252E-59C5-C5AC-85C05B8AFD60}"/>
              </a:ext>
            </a:extLst>
          </p:cNvPr>
          <p:cNvSpPr/>
          <p:nvPr/>
        </p:nvSpPr>
        <p:spPr>
          <a:xfrm>
            <a:off x="6960287" y="3495540"/>
            <a:ext cx="248100" cy="245400"/>
          </a:xfrm>
          <a:prstGeom prst="ellipse">
            <a:avLst/>
          </a:prstGeom>
          <a:no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1" i="0" u="none" strike="noStrike" cap="none">
              <a:solidFill>
                <a:srgbClr val="000000"/>
              </a:solidFill>
              <a:latin typeface="Arial"/>
              <a:ea typeface="Arial"/>
              <a:cs typeface="Arial"/>
              <a:sym typeface="Arial"/>
            </a:endParaRPr>
          </a:p>
        </p:txBody>
      </p:sp>
      <p:sp>
        <p:nvSpPr>
          <p:cNvPr id="18" name="Google Shape;136;p27">
            <a:extLst>
              <a:ext uri="{FF2B5EF4-FFF2-40B4-BE49-F238E27FC236}">
                <a16:creationId xmlns:a16="http://schemas.microsoft.com/office/drawing/2014/main" id="{B58E85DC-42F2-CC02-E5DC-EDF20B429949}"/>
              </a:ext>
            </a:extLst>
          </p:cNvPr>
          <p:cNvSpPr/>
          <p:nvPr/>
        </p:nvSpPr>
        <p:spPr>
          <a:xfrm>
            <a:off x="6880187" y="3813115"/>
            <a:ext cx="408300" cy="391200"/>
          </a:xfrm>
          <a:prstGeom prst="ellipse">
            <a:avLst/>
          </a:prstGeom>
          <a:no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1" i="0" u="none" strike="noStrike" cap="none">
              <a:solidFill>
                <a:srgbClr val="000000"/>
              </a:solidFill>
              <a:latin typeface="Arial"/>
              <a:ea typeface="Arial"/>
              <a:cs typeface="Arial"/>
              <a:sym typeface="Arial"/>
            </a:endParaRPr>
          </a:p>
        </p:txBody>
      </p:sp>
      <p:sp>
        <p:nvSpPr>
          <p:cNvPr id="19" name="Google Shape;138;p27">
            <a:extLst>
              <a:ext uri="{FF2B5EF4-FFF2-40B4-BE49-F238E27FC236}">
                <a16:creationId xmlns:a16="http://schemas.microsoft.com/office/drawing/2014/main" id="{A394D82B-71AD-499C-46A3-427A5BC09DAA}"/>
              </a:ext>
            </a:extLst>
          </p:cNvPr>
          <p:cNvSpPr txBox="1"/>
          <p:nvPr/>
        </p:nvSpPr>
        <p:spPr>
          <a:xfrm>
            <a:off x="7249625" y="3176615"/>
            <a:ext cx="726000" cy="336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i="0" u="none" strike="noStrike" cap="none">
                <a:solidFill>
                  <a:srgbClr val="000000"/>
                </a:solidFill>
                <a:latin typeface="Questrial"/>
                <a:ea typeface="Questrial"/>
                <a:cs typeface="Questrial"/>
                <a:sym typeface="Questrial"/>
              </a:rPr>
              <a:t>Low</a:t>
            </a:r>
            <a:endParaRPr sz="1100" i="0" u="none" strike="noStrike" cap="none">
              <a:solidFill>
                <a:srgbClr val="000000"/>
              </a:solidFill>
              <a:latin typeface="Questrial"/>
              <a:ea typeface="Questrial"/>
              <a:cs typeface="Questrial"/>
              <a:sym typeface="Questrial"/>
            </a:endParaRPr>
          </a:p>
        </p:txBody>
      </p:sp>
      <p:sp>
        <p:nvSpPr>
          <p:cNvPr id="20" name="Google Shape;139;p27">
            <a:extLst>
              <a:ext uri="{FF2B5EF4-FFF2-40B4-BE49-F238E27FC236}">
                <a16:creationId xmlns:a16="http://schemas.microsoft.com/office/drawing/2014/main" id="{EEB53CCA-B4C8-62A0-5BAA-1FC3A470868D}"/>
              </a:ext>
            </a:extLst>
          </p:cNvPr>
          <p:cNvSpPr txBox="1"/>
          <p:nvPr/>
        </p:nvSpPr>
        <p:spPr>
          <a:xfrm>
            <a:off x="7249625" y="3450090"/>
            <a:ext cx="726000" cy="336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i="0" u="none" strike="noStrike" cap="none">
                <a:solidFill>
                  <a:srgbClr val="000000"/>
                </a:solidFill>
                <a:latin typeface="Questrial"/>
                <a:ea typeface="Questrial"/>
                <a:cs typeface="Questrial"/>
                <a:sym typeface="Questrial"/>
              </a:rPr>
              <a:t>Medium</a:t>
            </a:r>
            <a:endParaRPr sz="1100" i="0" u="none" strike="noStrike" cap="none">
              <a:solidFill>
                <a:srgbClr val="000000"/>
              </a:solidFill>
              <a:latin typeface="Questrial"/>
              <a:ea typeface="Questrial"/>
              <a:cs typeface="Questrial"/>
              <a:sym typeface="Questrial"/>
            </a:endParaRPr>
          </a:p>
        </p:txBody>
      </p:sp>
      <p:sp>
        <p:nvSpPr>
          <p:cNvPr id="21" name="Google Shape;140;p27">
            <a:extLst>
              <a:ext uri="{FF2B5EF4-FFF2-40B4-BE49-F238E27FC236}">
                <a16:creationId xmlns:a16="http://schemas.microsoft.com/office/drawing/2014/main" id="{0726A78D-6EB3-7CA3-FA35-88921EAEED2C}"/>
              </a:ext>
            </a:extLst>
          </p:cNvPr>
          <p:cNvSpPr txBox="1"/>
          <p:nvPr/>
        </p:nvSpPr>
        <p:spPr>
          <a:xfrm>
            <a:off x="7249625" y="3840565"/>
            <a:ext cx="726000" cy="336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i="0" u="none" strike="noStrike" cap="none">
                <a:solidFill>
                  <a:srgbClr val="000000"/>
                </a:solidFill>
                <a:latin typeface="Questrial"/>
                <a:ea typeface="Questrial"/>
                <a:cs typeface="Questrial"/>
                <a:sym typeface="Questrial"/>
              </a:rPr>
              <a:t>High</a:t>
            </a:r>
            <a:endParaRPr sz="1100" i="0" u="none" strike="noStrike" cap="none">
              <a:solidFill>
                <a:srgbClr val="000000"/>
              </a:solidFill>
              <a:latin typeface="Questrial"/>
              <a:ea typeface="Questrial"/>
              <a:cs typeface="Questrial"/>
              <a:sym typeface="Questrial"/>
            </a:endParaRPr>
          </a:p>
        </p:txBody>
      </p:sp>
      <p:sp>
        <p:nvSpPr>
          <p:cNvPr id="22" name="Google Shape;141;p27">
            <a:extLst>
              <a:ext uri="{FF2B5EF4-FFF2-40B4-BE49-F238E27FC236}">
                <a16:creationId xmlns:a16="http://schemas.microsoft.com/office/drawing/2014/main" id="{2AF8110C-8CA1-A1CD-ACD7-5C9CE5BCE6D4}"/>
              </a:ext>
            </a:extLst>
          </p:cNvPr>
          <p:cNvSpPr/>
          <p:nvPr/>
        </p:nvSpPr>
        <p:spPr>
          <a:xfrm>
            <a:off x="7000337" y="3266165"/>
            <a:ext cx="168000" cy="157200"/>
          </a:xfrm>
          <a:prstGeom prst="ellipse">
            <a:avLst/>
          </a:prstGeom>
          <a:no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1" i="0" u="none" strike="noStrike" cap="none">
              <a:solidFill>
                <a:srgbClr val="000000"/>
              </a:solidFill>
              <a:latin typeface="Arial"/>
              <a:ea typeface="Arial"/>
              <a:cs typeface="Arial"/>
              <a:sym typeface="Arial"/>
            </a:endParaRPr>
          </a:p>
        </p:txBody>
      </p:sp>
      <p:sp>
        <p:nvSpPr>
          <p:cNvPr id="23" name="Title 22">
            <a:extLst>
              <a:ext uri="{FF2B5EF4-FFF2-40B4-BE49-F238E27FC236}">
                <a16:creationId xmlns:a16="http://schemas.microsoft.com/office/drawing/2014/main" id="{4B530AB4-6CA3-AF40-CD6E-B7AA357C7F68}"/>
              </a:ext>
            </a:extLst>
          </p:cNvPr>
          <p:cNvSpPr>
            <a:spLocks noGrp="1"/>
          </p:cNvSpPr>
          <p:nvPr>
            <p:ph type="ctrTitle"/>
          </p:nvPr>
        </p:nvSpPr>
        <p:spPr>
          <a:xfrm>
            <a:off x="224483" y="76453"/>
            <a:ext cx="7688100" cy="511070"/>
          </a:xfrm>
        </p:spPr>
        <p:txBody>
          <a:bodyPr/>
          <a:lstStyle/>
          <a:p>
            <a:r>
              <a:rPr lang="en-IN" sz="2100" dirty="0">
                <a:solidFill>
                  <a:schemeClr val="tx1"/>
                </a:solidFill>
                <a:latin typeface="Questrial" pitchFamily="2" charset="0"/>
                <a:ea typeface="Questrial" pitchFamily="2" charset="0"/>
                <a:cs typeface="Questrial" pitchFamily="2" charset="0"/>
              </a:rPr>
              <a:t>Opportunity Matrix</a:t>
            </a:r>
          </a:p>
        </p:txBody>
      </p:sp>
      <p:graphicFrame>
        <p:nvGraphicFramePr>
          <p:cNvPr id="6" name="Chart 5">
            <a:extLst>
              <a:ext uri="{FF2B5EF4-FFF2-40B4-BE49-F238E27FC236}">
                <a16:creationId xmlns:a16="http://schemas.microsoft.com/office/drawing/2014/main" id="{CDE093CB-0153-4521-989A-019D2914F530}"/>
              </a:ext>
            </a:extLst>
          </p:cNvPr>
          <p:cNvGraphicFramePr>
            <a:graphicFrameLocks/>
          </p:cNvGraphicFramePr>
          <p:nvPr>
            <p:extLst>
              <p:ext uri="{D42A27DB-BD31-4B8C-83A1-F6EECF244321}">
                <p14:modId xmlns:p14="http://schemas.microsoft.com/office/powerpoint/2010/main" val="80146717"/>
              </p:ext>
            </p:extLst>
          </p:nvPr>
        </p:nvGraphicFramePr>
        <p:xfrm>
          <a:off x="1005958" y="914095"/>
          <a:ext cx="7971128" cy="3599195"/>
        </p:xfrm>
        <a:graphic>
          <a:graphicData uri="http://schemas.openxmlformats.org/drawingml/2006/chart">
            <c:chart xmlns:c="http://schemas.openxmlformats.org/drawingml/2006/chart" xmlns:r="http://schemas.openxmlformats.org/officeDocument/2006/relationships" r:id="rId3"/>
          </a:graphicData>
        </a:graphic>
      </p:graphicFrame>
      <p:cxnSp>
        <p:nvCxnSpPr>
          <p:cNvPr id="16" name="Straight Connector 15">
            <a:extLst>
              <a:ext uri="{FF2B5EF4-FFF2-40B4-BE49-F238E27FC236}">
                <a16:creationId xmlns:a16="http://schemas.microsoft.com/office/drawing/2014/main" id="{0669E8C4-E61C-5D32-9C8C-65AF4DC7AE5A}"/>
              </a:ext>
            </a:extLst>
          </p:cNvPr>
          <p:cNvCxnSpPr>
            <a:cxnSpLocks/>
          </p:cNvCxnSpPr>
          <p:nvPr/>
        </p:nvCxnSpPr>
        <p:spPr>
          <a:xfrm>
            <a:off x="1545771" y="2571750"/>
            <a:ext cx="4968241" cy="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7E1E615-725B-D0E2-96FB-2C5B67D4FEE0}"/>
              </a:ext>
            </a:extLst>
          </p:cNvPr>
          <p:cNvCxnSpPr>
            <a:cxnSpLocks/>
          </p:cNvCxnSpPr>
          <p:nvPr/>
        </p:nvCxnSpPr>
        <p:spPr>
          <a:xfrm>
            <a:off x="4029891" y="1096798"/>
            <a:ext cx="18907" cy="3005810"/>
          </a:xfrm>
          <a:prstGeom prst="line">
            <a:avLst/>
          </a:prstGeom>
          <a:ln w="12700">
            <a:solidFill>
              <a:srgbClr val="00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8600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50"/>
        <p:cNvGrpSpPr/>
        <p:nvPr/>
      </p:nvGrpSpPr>
      <p:grpSpPr>
        <a:xfrm>
          <a:off x="0" y="0"/>
          <a:ext cx="0" cy="0"/>
          <a:chOff x="0" y="0"/>
          <a:chExt cx="0" cy="0"/>
        </a:xfrm>
      </p:grpSpPr>
      <p:graphicFrame>
        <p:nvGraphicFramePr>
          <p:cNvPr id="151" name="Google Shape;151;p28"/>
          <p:cNvGraphicFramePr/>
          <p:nvPr>
            <p:extLst>
              <p:ext uri="{D42A27DB-BD31-4B8C-83A1-F6EECF244321}">
                <p14:modId xmlns:p14="http://schemas.microsoft.com/office/powerpoint/2010/main" val="4286104194"/>
              </p:ext>
            </p:extLst>
          </p:nvPr>
        </p:nvGraphicFramePr>
        <p:xfrm>
          <a:off x="214350" y="1024400"/>
          <a:ext cx="8589625" cy="2025969"/>
        </p:xfrm>
        <a:graphic>
          <a:graphicData uri="http://schemas.openxmlformats.org/drawingml/2006/table">
            <a:tbl>
              <a:tblPr>
                <a:noFill/>
                <a:tableStyleId>{FCC360A7-5B8E-4AB8-AE5F-C81FC7DC3FC3}</a:tableStyleId>
              </a:tblPr>
              <a:tblGrid>
                <a:gridCol w="948125">
                  <a:extLst>
                    <a:ext uri="{9D8B030D-6E8A-4147-A177-3AD203B41FA5}">
                      <a16:colId xmlns:a16="http://schemas.microsoft.com/office/drawing/2014/main" val="20000"/>
                    </a:ext>
                  </a:extLst>
                </a:gridCol>
                <a:gridCol w="1972675">
                  <a:extLst>
                    <a:ext uri="{9D8B030D-6E8A-4147-A177-3AD203B41FA5}">
                      <a16:colId xmlns:a16="http://schemas.microsoft.com/office/drawing/2014/main" val="20001"/>
                    </a:ext>
                  </a:extLst>
                </a:gridCol>
                <a:gridCol w="1142875">
                  <a:extLst>
                    <a:ext uri="{9D8B030D-6E8A-4147-A177-3AD203B41FA5}">
                      <a16:colId xmlns:a16="http://schemas.microsoft.com/office/drawing/2014/main" val="20002"/>
                    </a:ext>
                  </a:extLst>
                </a:gridCol>
                <a:gridCol w="995925">
                  <a:extLst>
                    <a:ext uri="{9D8B030D-6E8A-4147-A177-3AD203B41FA5}">
                      <a16:colId xmlns:a16="http://schemas.microsoft.com/office/drawing/2014/main" val="20003"/>
                    </a:ext>
                  </a:extLst>
                </a:gridCol>
                <a:gridCol w="1202000">
                  <a:extLst>
                    <a:ext uri="{9D8B030D-6E8A-4147-A177-3AD203B41FA5}">
                      <a16:colId xmlns:a16="http://schemas.microsoft.com/office/drawing/2014/main" val="20004"/>
                    </a:ext>
                  </a:extLst>
                </a:gridCol>
                <a:gridCol w="1232375">
                  <a:extLst>
                    <a:ext uri="{9D8B030D-6E8A-4147-A177-3AD203B41FA5}">
                      <a16:colId xmlns:a16="http://schemas.microsoft.com/office/drawing/2014/main" val="20005"/>
                    </a:ext>
                  </a:extLst>
                </a:gridCol>
                <a:gridCol w="1095650">
                  <a:extLst>
                    <a:ext uri="{9D8B030D-6E8A-4147-A177-3AD203B41FA5}">
                      <a16:colId xmlns:a16="http://schemas.microsoft.com/office/drawing/2014/main" val="20006"/>
                    </a:ext>
                  </a:extLst>
                </a:gridCol>
              </a:tblGrid>
              <a:tr h="312850">
                <a:tc>
                  <a:txBody>
                    <a:bodyPr/>
                    <a:lstStyle/>
                    <a:p>
                      <a:pPr marL="0" marR="0" lvl="0" indent="0" algn="ctr" rtl="0">
                        <a:lnSpc>
                          <a:spcPct val="115000"/>
                        </a:lnSpc>
                        <a:spcBef>
                          <a:spcPts val="0"/>
                        </a:spcBef>
                        <a:spcAft>
                          <a:spcPts val="0"/>
                        </a:spcAft>
                        <a:buClr>
                          <a:srgbClr val="000000"/>
                        </a:buClr>
                        <a:buSzPts val="1100"/>
                        <a:buFont typeface="Arial"/>
                        <a:buNone/>
                      </a:pPr>
                      <a:r>
                        <a:rPr lang="en" sz="1100" b="1" u="none" strike="noStrike" cap="none">
                          <a:latin typeface="Questrial"/>
                          <a:ea typeface="Questrial"/>
                          <a:cs typeface="Questrial"/>
                          <a:sym typeface="Questrial"/>
                        </a:rPr>
                        <a:t>Order</a:t>
                      </a:r>
                      <a:endParaRPr sz="1100" u="none" strike="noStrike" cap="none">
                        <a:latin typeface="Questrial"/>
                        <a:ea typeface="Questrial"/>
                        <a:cs typeface="Questrial"/>
                        <a:sym typeface="Questrial"/>
                      </a:endParaRPr>
                    </a:p>
                  </a:txBody>
                  <a:tcPr marL="25400" marR="254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100"/>
                        <a:buFont typeface="Arial"/>
                        <a:buNone/>
                      </a:pPr>
                      <a:r>
                        <a:rPr lang="en" sz="1100">
                          <a:latin typeface="Questrial"/>
                          <a:ea typeface="Questrial"/>
                          <a:cs typeface="Questrial"/>
                          <a:sym typeface="Questrial"/>
                        </a:rPr>
                        <a:t>Project</a:t>
                      </a:r>
                      <a:endParaRPr sz="1100" u="none" strike="noStrike" cap="none">
                        <a:latin typeface="Questrial"/>
                        <a:ea typeface="Questrial"/>
                        <a:cs typeface="Questrial"/>
                        <a:sym typeface="Questrial"/>
                      </a:endParaRPr>
                    </a:p>
                  </a:txBody>
                  <a:tcPr marL="25400" marR="254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200"/>
                        <a:buFont typeface="Arial"/>
                        <a:buNone/>
                      </a:pPr>
                      <a:r>
                        <a:rPr lang="en" sz="1200" b="1">
                          <a:latin typeface="Questrial"/>
                          <a:ea typeface="Questrial"/>
                          <a:cs typeface="Questrial"/>
                          <a:sym typeface="Questrial"/>
                        </a:rPr>
                        <a:t>Data feasibility</a:t>
                      </a:r>
                      <a:endParaRPr sz="1200" b="1" u="none" strike="noStrike" cap="none">
                        <a:latin typeface="Questrial"/>
                        <a:ea typeface="Questrial"/>
                        <a:cs typeface="Questrial"/>
                        <a:sym typeface="Questria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200"/>
                        <a:buFont typeface="Arial"/>
                        <a:buNone/>
                      </a:pPr>
                      <a:r>
                        <a:rPr lang="en" sz="1200" b="1">
                          <a:latin typeface="Questrial"/>
                          <a:ea typeface="Questrial"/>
                          <a:cs typeface="Questrial"/>
                          <a:sym typeface="Questrial"/>
                        </a:rPr>
                        <a:t>Infrastructure feasibility</a:t>
                      </a:r>
                      <a:endParaRPr sz="1200" b="1" u="none" strike="noStrike" cap="none">
                        <a:latin typeface="Questrial"/>
                        <a:ea typeface="Questrial"/>
                        <a:cs typeface="Questrial"/>
                        <a:sym typeface="Questria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200"/>
                        <a:buFont typeface="Arial"/>
                        <a:buNone/>
                      </a:pPr>
                      <a:r>
                        <a:rPr lang="en" sz="1200" b="1">
                          <a:latin typeface="Questrial"/>
                          <a:ea typeface="Questrial"/>
                          <a:cs typeface="Questrial"/>
                          <a:sym typeface="Questrial"/>
                        </a:rPr>
                        <a:t>Complexity</a:t>
                      </a:r>
                      <a:endParaRPr sz="1200" b="1" u="none" strike="noStrike" cap="none">
                        <a:latin typeface="Questrial"/>
                        <a:ea typeface="Questrial"/>
                        <a:cs typeface="Questrial"/>
                        <a:sym typeface="Questria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200"/>
                        <a:buFont typeface="Arial"/>
                        <a:buNone/>
                      </a:pPr>
                      <a:r>
                        <a:rPr lang="en" sz="1200" b="1">
                          <a:latin typeface="Questrial"/>
                          <a:ea typeface="Questrial"/>
                          <a:cs typeface="Questrial"/>
                          <a:sym typeface="Questrial"/>
                        </a:rPr>
                        <a:t>Strategic Value</a:t>
                      </a:r>
                      <a:endParaRPr sz="1200" b="1" u="none" strike="noStrike" cap="none">
                        <a:latin typeface="Questrial"/>
                        <a:ea typeface="Questrial"/>
                        <a:cs typeface="Questrial"/>
                        <a:sym typeface="Questria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200"/>
                        <a:buFont typeface="Arial"/>
                        <a:buNone/>
                      </a:pPr>
                      <a:r>
                        <a:rPr lang="en" sz="1200" b="1">
                          <a:latin typeface="Questrial"/>
                          <a:ea typeface="Questrial"/>
                          <a:cs typeface="Questrial"/>
                          <a:sym typeface="Questrial"/>
                        </a:rPr>
                        <a:t>Business Value</a:t>
                      </a:r>
                      <a:endParaRPr sz="1200" b="1" u="none" strike="noStrike" cap="none">
                        <a:latin typeface="Questrial"/>
                        <a:ea typeface="Questrial"/>
                        <a:cs typeface="Questrial"/>
                        <a:sym typeface="Questria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0"/>
                  </a:ext>
                </a:extLst>
              </a:tr>
              <a:tr h="400050">
                <a:tc>
                  <a:txBody>
                    <a:bodyPr/>
                    <a:lstStyle/>
                    <a:p>
                      <a:pPr marL="0" marR="0" lvl="0" indent="0" algn="ctr" rtl="0">
                        <a:lnSpc>
                          <a:spcPct val="115000"/>
                        </a:lnSpc>
                        <a:spcBef>
                          <a:spcPts val="0"/>
                        </a:spcBef>
                        <a:spcAft>
                          <a:spcPts val="0"/>
                        </a:spcAft>
                        <a:buClr>
                          <a:srgbClr val="000000"/>
                        </a:buClr>
                        <a:buSzPts val="1100"/>
                        <a:buFont typeface="Arial"/>
                        <a:buNone/>
                      </a:pPr>
                      <a:endParaRPr sz="1100" b="1" u="none" strike="noStrike" cap="none">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100"/>
                        <a:buFont typeface="Arial"/>
                        <a:buNone/>
                      </a:pPr>
                      <a:endParaRPr sz="1100" b="1" u="none" strike="noStrike" cap="none">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b="1" u="none" strike="noStrike" cap="none">
                          <a:latin typeface="Questrial"/>
                          <a:ea typeface="Questrial"/>
                          <a:cs typeface="Questrial"/>
                          <a:sym typeface="Questrial"/>
                        </a:rPr>
                        <a:t>1=Low; 5=High</a:t>
                      </a:r>
                      <a:endParaRPr sz="1000" b="1" u="none" strike="noStrike" cap="none">
                        <a:latin typeface="Questrial"/>
                        <a:ea typeface="Questrial"/>
                        <a:cs typeface="Questrial"/>
                        <a:sym typeface="Questrial"/>
                      </a:endParaRPr>
                    </a:p>
                  </a:txBody>
                  <a:tcPr marL="28575" marR="28575" marT="19050" marB="19050" anchor="b">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b="1" u="none" strike="noStrike" cap="none" dirty="0">
                          <a:latin typeface="Questrial"/>
                          <a:ea typeface="Questrial"/>
                          <a:cs typeface="Questrial"/>
                          <a:sym typeface="Questrial"/>
                        </a:rPr>
                        <a:t>1=Low; 5=High</a:t>
                      </a:r>
                      <a:endParaRPr sz="1000" b="1" u="none" strike="noStrike" cap="none" dirty="0">
                        <a:latin typeface="Questrial"/>
                        <a:ea typeface="Questrial"/>
                        <a:cs typeface="Questrial"/>
                        <a:sym typeface="Questrial"/>
                      </a:endParaRPr>
                    </a:p>
                  </a:txBody>
                  <a:tcPr marL="28575" marR="28575" marT="19050" marB="19050" anchor="b">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b="1" u="none" strike="noStrike" cap="none" dirty="0">
                          <a:latin typeface="Questrial"/>
                          <a:ea typeface="Questrial"/>
                          <a:cs typeface="Questrial"/>
                          <a:sym typeface="Questrial"/>
                        </a:rPr>
                        <a:t>1=Low; 5=High</a:t>
                      </a:r>
                      <a:endParaRPr sz="1000" b="1" u="none" strike="noStrike" cap="none" dirty="0">
                        <a:latin typeface="Questrial"/>
                        <a:ea typeface="Questrial"/>
                        <a:cs typeface="Questrial"/>
                        <a:sym typeface="Questrial"/>
                      </a:endParaRPr>
                    </a:p>
                  </a:txBody>
                  <a:tcPr marL="28575" marR="28575" marT="19050" marB="19050" anchor="b">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b="1" u="none" strike="noStrike" cap="none">
                          <a:latin typeface="Questrial"/>
                          <a:ea typeface="Questrial"/>
                          <a:cs typeface="Questrial"/>
                          <a:sym typeface="Questrial"/>
                        </a:rPr>
                        <a:t>1=Low; 5=High</a:t>
                      </a:r>
                      <a:endParaRPr sz="1000" b="1" u="none" strike="noStrike" cap="none">
                        <a:latin typeface="Questrial"/>
                        <a:ea typeface="Questrial"/>
                        <a:cs typeface="Questrial"/>
                        <a:sym typeface="Questrial"/>
                      </a:endParaRPr>
                    </a:p>
                  </a:txBody>
                  <a:tcPr marL="28575" marR="28575" marT="19050" marB="19050" anchor="b">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b="1" u="none" strike="noStrike" cap="none">
                          <a:latin typeface="Questrial"/>
                          <a:ea typeface="Questrial"/>
                          <a:cs typeface="Questrial"/>
                          <a:sym typeface="Questrial"/>
                        </a:rPr>
                        <a:t>1=Small; 5=Large</a:t>
                      </a:r>
                      <a:endParaRPr sz="1000" b="1" u="none" strike="noStrike" cap="none">
                        <a:latin typeface="Questrial"/>
                        <a:ea typeface="Questrial"/>
                        <a:cs typeface="Questrial"/>
                        <a:sym typeface="Questrial"/>
                      </a:endParaRPr>
                    </a:p>
                  </a:txBody>
                  <a:tcPr marL="28575" marR="28575" marT="19050" marB="19050" anchor="b">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1"/>
                  </a:ext>
                </a:extLst>
              </a:tr>
              <a:tr h="400050">
                <a:tc>
                  <a:txBody>
                    <a:bodyPr/>
                    <a:lstStyle/>
                    <a:p>
                      <a:pPr marL="0" marR="0" lvl="0" indent="0" algn="ctr" rtl="0">
                        <a:lnSpc>
                          <a:spcPct val="115000"/>
                        </a:lnSpc>
                        <a:spcBef>
                          <a:spcPts val="0"/>
                        </a:spcBef>
                        <a:spcAft>
                          <a:spcPts val="0"/>
                        </a:spcAft>
                        <a:buClr>
                          <a:srgbClr val="000000"/>
                        </a:buClr>
                        <a:buSzPts val="1600"/>
                        <a:buFont typeface="Arial"/>
                        <a:buNone/>
                      </a:pPr>
                      <a:r>
                        <a:rPr lang="en" sz="1600" b="1" u="none" strike="noStrike" cap="none">
                          <a:latin typeface="Questrial"/>
                          <a:ea typeface="Questrial"/>
                          <a:cs typeface="Questrial"/>
                          <a:sym typeface="Questrial"/>
                        </a:rPr>
                        <a:t>First</a:t>
                      </a:r>
                      <a:endParaRPr sz="1600" b="1" u="none" strike="noStrike" cap="none">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600"/>
                        <a:buFont typeface="Arial"/>
                        <a:buNone/>
                      </a:pPr>
                      <a:r>
                        <a:rPr lang="en" sz="1600" b="1" u="none" strike="noStrike" cap="none" dirty="0">
                          <a:latin typeface="Questrial"/>
                          <a:ea typeface="Questrial"/>
                          <a:cs typeface="Questrial"/>
                          <a:sym typeface="Questrial"/>
                        </a:rPr>
                        <a:t>Project 2:</a:t>
                      </a:r>
                      <a:endParaRPr sz="1600" b="1" u="none" strike="noStrike" cap="none" dirty="0">
                        <a:latin typeface="Questrial"/>
                        <a:ea typeface="Questrial"/>
                        <a:cs typeface="Questrial"/>
                        <a:sym typeface="Questrial"/>
                      </a:endParaRPr>
                    </a:p>
                    <a:p>
                      <a:pPr marL="0" marR="0" lvl="0" indent="0" algn="l" rtl="0">
                        <a:lnSpc>
                          <a:spcPct val="115000"/>
                        </a:lnSpc>
                        <a:spcBef>
                          <a:spcPts val="0"/>
                        </a:spcBef>
                        <a:spcAft>
                          <a:spcPts val="0"/>
                        </a:spcAft>
                        <a:buClr>
                          <a:srgbClr val="000000"/>
                        </a:buClr>
                        <a:buSzPts val="1600"/>
                        <a:buFont typeface="Arial"/>
                        <a:buNone/>
                      </a:pPr>
                      <a:r>
                        <a:rPr lang="en-IN" sz="1600" b="1" u="none" strike="noStrike" cap="none" dirty="0">
                          <a:latin typeface="Questrial"/>
                          <a:ea typeface="Questrial"/>
                          <a:cs typeface="Questrial"/>
                          <a:sym typeface="Questrial"/>
                        </a:rPr>
                        <a:t>Sentiment Analysis</a:t>
                      </a:r>
                      <a:endParaRPr sz="1600" b="1"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dirty="0">
                          <a:latin typeface="Questrial"/>
                          <a:ea typeface="Questrial"/>
                          <a:cs typeface="Questrial"/>
                          <a:sym typeface="Questrial"/>
                        </a:rPr>
                        <a:t>4</a:t>
                      </a:r>
                      <a:endParaRPr sz="1400" u="none" strike="noStrike" cap="none" dirty="0">
                        <a:latin typeface="Questrial"/>
                        <a:ea typeface="Questrial"/>
                        <a:cs typeface="Questrial"/>
                        <a:sym typeface="Questrial"/>
                      </a:endParaRPr>
                    </a:p>
                  </a:txBody>
                  <a:tcPr marL="25400" marR="25400" marT="25400" marB="2540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dirty="0">
                          <a:latin typeface="Questrial"/>
                          <a:ea typeface="Questrial"/>
                          <a:cs typeface="Questrial"/>
                          <a:sym typeface="Questrial"/>
                        </a:rPr>
                        <a:t>4</a:t>
                      </a:r>
                      <a:endParaRPr sz="1400" u="none" strike="noStrike" cap="none" dirty="0">
                        <a:latin typeface="Questrial"/>
                        <a:ea typeface="Questrial"/>
                        <a:cs typeface="Questrial"/>
                        <a:sym typeface="Questrial"/>
                      </a:endParaRPr>
                    </a:p>
                  </a:txBody>
                  <a:tcPr marL="25400" marR="25400" marT="25400" marB="2540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dirty="0">
                          <a:latin typeface="Questrial"/>
                          <a:ea typeface="Questrial"/>
                          <a:cs typeface="Questrial"/>
                          <a:sym typeface="Questrial"/>
                        </a:rPr>
                        <a:t>3</a:t>
                      </a:r>
                      <a:endParaRPr sz="1400" u="none" strike="noStrike" cap="none" dirty="0">
                        <a:latin typeface="Questrial"/>
                        <a:ea typeface="Questrial"/>
                        <a:cs typeface="Questrial"/>
                        <a:sym typeface="Questrial"/>
                      </a:endParaRPr>
                    </a:p>
                  </a:txBody>
                  <a:tcPr marL="25400" marR="25400" marT="25400" marB="2540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dirty="0">
                          <a:latin typeface="Questrial"/>
                          <a:ea typeface="Questrial"/>
                          <a:cs typeface="Questrial"/>
                          <a:sym typeface="Questrial"/>
                        </a:rPr>
                        <a:t>4</a:t>
                      </a:r>
                      <a:endParaRPr sz="1400" u="none" strike="noStrike" cap="none" dirty="0">
                        <a:latin typeface="Questrial"/>
                        <a:ea typeface="Questrial"/>
                        <a:cs typeface="Questrial"/>
                        <a:sym typeface="Questrial"/>
                      </a:endParaRPr>
                    </a:p>
                  </a:txBody>
                  <a:tcPr marL="25400" marR="25400" marT="25400" marB="2540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dirty="0">
                          <a:latin typeface="Questrial"/>
                          <a:ea typeface="Questrial"/>
                          <a:cs typeface="Questrial"/>
                          <a:sym typeface="Questrial"/>
                        </a:rPr>
                        <a:t>5</a:t>
                      </a:r>
                      <a:endParaRPr sz="1400" u="none" strike="noStrike" cap="none" dirty="0">
                        <a:latin typeface="Questrial"/>
                        <a:ea typeface="Questrial"/>
                        <a:cs typeface="Questrial"/>
                        <a:sym typeface="Questrial"/>
                      </a:endParaRPr>
                    </a:p>
                  </a:txBody>
                  <a:tcPr marL="25400" marR="25400" marT="25400" marB="2540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2"/>
                  </a:ext>
                </a:extLst>
              </a:tr>
              <a:tr h="400050">
                <a:tc>
                  <a:txBody>
                    <a:bodyPr/>
                    <a:lstStyle/>
                    <a:p>
                      <a:pPr marL="0" marR="0" lvl="0" indent="0" algn="ctr" rtl="0">
                        <a:lnSpc>
                          <a:spcPct val="115000"/>
                        </a:lnSpc>
                        <a:spcBef>
                          <a:spcPts val="0"/>
                        </a:spcBef>
                        <a:spcAft>
                          <a:spcPts val="0"/>
                        </a:spcAft>
                        <a:buClr>
                          <a:srgbClr val="000000"/>
                        </a:buClr>
                        <a:buSzPts val="1600"/>
                        <a:buFont typeface="Arial"/>
                        <a:buNone/>
                      </a:pPr>
                      <a:r>
                        <a:rPr lang="en" sz="1600" b="1" u="none" strike="noStrike" cap="none" dirty="0">
                          <a:latin typeface="Questrial"/>
                          <a:ea typeface="Questrial"/>
                          <a:cs typeface="Questrial"/>
                          <a:sym typeface="Questrial"/>
                        </a:rPr>
                        <a:t>Second</a:t>
                      </a:r>
                      <a:endParaRPr sz="1600" b="1"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600"/>
                        <a:buFont typeface="Arial"/>
                        <a:buNone/>
                      </a:pPr>
                      <a:r>
                        <a:rPr lang="en" sz="1600" b="1" u="none" strike="noStrike" cap="none" dirty="0">
                          <a:latin typeface="Questrial"/>
                          <a:ea typeface="Questrial"/>
                          <a:cs typeface="Questrial"/>
                          <a:sym typeface="Questrial"/>
                        </a:rPr>
                        <a:t>Project 6: </a:t>
                      </a:r>
                      <a:endParaRPr sz="1600" b="1" u="none" strike="noStrike" cap="none" dirty="0">
                        <a:latin typeface="Questrial"/>
                        <a:ea typeface="Questrial"/>
                        <a:cs typeface="Questrial"/>
                        <a:sym typeface="Questrial"/>
                      </a:endParaRPr>
                    </a:p>
                    <a:p>
                      <a:pPr marL="0" marR="0" lvl="0" indent="0" algn="l" rtl="0">
                        <a:lnSpc>
                          <a:spcPct val="115000"/>
                        </a:lnSpc>
                        <a:spcBef>
                          <a:spcPts val="0"/>
                        </a:spcBef>
                        <a:spcAft>
                          <a:spcPts val="0"/>
                        </a:spcAft>
                        <a:buClr>
                          <a:srgbClr val="000000"/>
                        </a:buClr>
                        <a:buSzPts val="1600"/>
                        <a:buFont typeface="Arial"/>
                        <a:buNone/>
                      </a:pPr>
                      <a:r>
                        <a:rPr lang="en-IN" sz="1600" b="1" u="none" strike="noStrike" cap="none" dirty="0">
                          <a:latin typeface="Questrial"/>
                          <a:ea typeface="Questrial"/>
                          <a:cs typeface="Questrial"/>
                          <a:sym typeface="Questrial"/>
                        </a:rPr>
                        <a:t>Price Optimisation</a:t>
                      </a:r>
                      <a:endParaRPr sz="1600" b="1"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dirty="0">
                          <a:latin typeface="Questrial"/>
                          <a:ea typeface="Questrial"/>
                          <a:cs typeface="Questrial"/>
                          <a:sym typeface="Questrial"/>
                        </a:rPr>
                        <a:t>4</a:t>
                      </a:r>
                      <a:endParaRPr sz="1400"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dirty="0">
                          <a:latin typeface="Questrial"/>
                          <a:ea typeface="Questrial"/>
                          <a:cs typeface="Questrial"/>
                          <a:sym typeface="Questrial"/>
                        </a:rPr>
                        <a:t>4</a:t>
                      </a:r>
                      <a:endParaRPr sz="1400"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dirty="0">
                          <a:latin typeface="Questrial"/>
                          <a:ea typeface="Questrial"/>
                          <a:cs typeface="Questrial"/>
                          <a:sym typeface="Questrial"/>
                        </a:rPr>
                        <a:t>4</a:t>
                      </a:r>
                      <a:endParaRPr sz="1400"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dirty="0">
                          <a:latin typeface="Questrial"/>
                          <a:ea typeface="Questrial"/>
                          <a:cs typeface="Questrial"/>
                          <a:sym typeface="Questrial"/>
                        </a:rPr>
                        <a:t>4</a:t>
                      </a:r>
                      <a:endParaRPr sz="1400"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dirty="0">
                          <a:latin typeface="Questrial"/>
                          <a:ea typeface="Questrial"/>
                          <a:cs typeface="Questrial"/>
                          <a:sym typeface="Questrial"/>
                        </a:rPr>
                        <a:t>4</a:t>
                      </a:r>
                      <a:endParaRPr sz="1400"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152" name="Google Shape;152;p28"/>
          <p:cNvSpPr txBox="1"/>
          <p:nvPr/>
        </p:nvSpPr>
        <p:spPr>
          <a:xfrm>
            <a:off x="65725" y="132700"/>
            <a:ext cx="7717800" cy="3366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2100"/>
              <a:buFont typeface="Arial"/>
              <a:buNone/>
            </a:pPr>
            <a:r>
              <a:rPr lang="en" sz="2100" b="1" i="0" u="none" strike="noStrike" cap="none" dirty="0">
                <a:solidFill>
                  <a:schemeClr val="dk1"/>
                </a:solidFill>
                <a:latin typeface="Questrial"/>
                <a:ea typeface="Questrial"/>
                <a:cs typeface="Questrial"/>
                <a:sym typeface="Questrial"/>
              </a:rPr>
              <a:t>Highest Priority Data Science Projects </a:t>
            </a:r>
            <a:endParaRPr sz="2100" b="1" i="0" u="none" strike="noStrike" cap="none" dirty="0">
              <a:solidFill>
                <a:schemeClr val="dk1"/>
              </a:solidFill>
              <a:latin typeface="Questrial"/>
              <a:ea typeface="Questrial"/>
              <a:cs typeface="Questrial"/>
              <a:sym typeface="Questrial"/>
            </a:endParaRPr>
          </a:p>
          <a:p>
            <a:pPr marL="0" marR="0" lvl="0" indent="0" algn="l" rtl="0">
              <a:lnSpc>
                <a:spcPct val="100000"/>
              </a:lnSpc>
              <a:spcBef>
                <a:spcPts val="0"/>
              </a:spcBef>
              <a:spcAft>
                <a:spcPts val="0"/>
              </a:spcAft>
              <a:buClr>
                <a:srgbClr val="000000"/>
              </a:buClr>
              <a:buSzPts val="2400"/>
              <a:buFont typeface="Arial"/>
              <a:buNone/>
            </a:pPr>
            <a:endParaRPr sz="2400" b="1" i="0" u="none" strike="noStrike" cap="none" dirty="0">
              <a:solidFill>
                <a:srgbClr val="000000"/>
              </a:solidFill>
              <a:latin typeface="Questrial"/>
              <a:ea typeface="Questrial"/>
              <a:cs typeface="Questrial"/>
              <a:sym typeface="Questrial"/>
            </a:endParaRPr>
          </a:p>
        </p:txBody>
      </p:sp>
    </p:spTree>
  </p:cSld>
  <p:clrMapOvr>
    <a:overrideClrMapping bg1="lt1" tx1="dk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8" name="Google Shape;158;p29"/>
          <p:cNvSpPr/>
          <p:nvPr/>
        </p:nvSpPr>
        <p:spPr>
          <a:xfrm>
            <a:off x="3241050" y="1395900"/>
            <a:ext cx="5565700" cy="6303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marR="0">
              <a:spcBef>
                <a:spcPts val="0"/>
              </a:spcBef>
              <a:spcAft>
                <a:spcPts val="0"/>
              </a:spcAft>
            </a:pPr>
            <a:r>
              <a:rPr lang="en-US" sz="900" dirty="0">
                <a:effectLst/>
                <a:latin typeface="Calibri" panose="020F0502020204030204" pitchFamily="34" charset="0"/>
                <a:ea typeface="Calibri" panose="020F0502020204030204" pitchFamily="34" charset="0"/>
                <a:cs typeface="Mangal" panose="02040503050203030202" pitchFamily="18" charset="0"/>
              </a:rPr>
              <a:t>This project executes with a well-balanced strategy. It aligns with the company's strategic aim of </a:t>
            </a:r>
            <a:r>
              <a:rPr lang="en-US" sz="900" dirty="0" err="1">
                <a:effectLst/>
                <a:latin typeface="Calibri" panose="020F0502020204030204" pitchFamily="34" charset="0"/>
                <a:ea typeface="Calibri" panose="020F0502020204030204" pitchFamily="34" charset="0"/>
                <a:cs typeface="Mangal" panose="02040503050203030202" pitchFamily="18" charset="0"/>
              </a:rPr>
              <a:t>maximising</a:t>
            </a:r>
            <a:r>
              <a:rPr lang="en-US" sz="900" dirty="0">
                <a:effectLst/>
                <a:latin typeface="Calibri" panose="020F0502020204030204" pitchFamily="34" charset="0"/>
                <a:ea typeface="Calibri" panose="020F0502020204030204" pitchFamily="34" charset="0"/>
                <a:cs typeface="Mangal" panose="02040503050203030202" pitchFamily="18" charset="0"/>
              </a:rPr>
              <a:t> sales and revenue while having a high level of business value. Additionally, it receives good marks for data and infrastructure. This project's implementation is less difficult than other projects.</a:t>
            </a:r>
            <a:endParaRPr lang="en-IN" sz="9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159" name="Google Shape;159;p29"/>
          <p:cNvSpPr/>
          <p:nvPr/>
        </p:nvSpPr>
        <p:spPr>
          <a:xfrm>
            <a:off x="1120600" y="1395900"/>
            <a:ext cx="1952600" cy="6303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1100"/>
              <a:buFont typeface="Arial"/>
              <a:buNone/>
            </a:pPr>
            <a:r>
              <a:rPr lang="en" sz="1100" b="1" i="0" u="none" strike="noStrike" cap="none" dirty="0">
                <a:solidFill>
                  <a:srgbClr val="000000"/>
                </a:solidFill>
                <a:latin typeface="Questrial"/>
                <a:ea typeface="Questrial"/>
                <a:cs typeface="Questrial"/>
                <a:sym typeface="Questrial"/>
              </a:rPr>
              <a:t>Project 6:</a:t>
            </a:r>
            <a:endParaRPr sz="1100" b="1" i="0" u="none" strike="noStrike" cap="none" dirty="0">
              <a:solidFill>
                <a:srgbClr val="000000"/>
              </a:solidFill>
              <a:latin typeface="Questrial"/>
              <a:ea typeface="Questrial"/>
              <a:cs typeface="Questrial"/>
              <a:sym typeface="Questrial"/>
            </a:endParaRPr>
          </a:p>
          <a:p>
            <a:pPr marL="0" marR="0" lvl="0" indent="0" algn="l" rtl="0">
              <a:lnSpc>
                <a:spcPct val="115000"/>
              </a:lnSpc>
              <a:spcBef>
                <a:spcPts val="0"/>
              </a:spcBef>
              <a:spcAft>
                <a:spcPts val="0"/>
              </a:spcAft>
              <a:buClr>
                <a:srgbClr val="000000"/>
              </a:buClr>
              <a:buSzPts val="1100"/>
              <a:buFont typeface="Arial"/>
              <a:buNone/>
            </a:pPr>
            <a:r>
              <a:rPr lang="en" sz="1100" i="0" u="none" strike="noStrike" cap="none" dirty="0">
                <a:solidFill>
                  <a:srgbClr val="000000"/>
                </a:solidFill>
                <a:latin typeface="Questrial"/>
                <a:ea typeface="Questrial"/>
                <a:cs typeface="Questrial"/>
                <a:sym typeface="Questrial"/>
              </a:rPr>
              <a:t>Price Optimisation</a:t>
            </a:r>
            <a:endParaRPr sz="1700" i="0" u="none" strike="noStrike" cap="none" dirty="0">
              <a:solidFill>
                <a:srgbClr val="000000"/>
              </a:solidFill>
              <a:latin typeface="Questrial"/>
              <a:ea typeface="Questrial"/>
              <a:cs typeface="Questrial"/>
              <a:sym typeface="Questrial"/>
            </a:endParaRPr>
          </a:p>
        </p:txBody>
      </p:sp>
      <p:sp>
        <p:nvSpPr>
          <p:cNvPr id="160" name="Google Shape;160;p29"/>
          <p:cNvSpPr/>
          <p:nvPr/>
        </p:nvSpPr>
        <p:spPr>
          <a:xfrm>
            <a:off x="1120600" y="2195968"/>
            <a:ext cx="1952600" cy="683641"/>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1100"/>
              <a:buFont typeface="Arial"/>
              <a:buNone/>
            </a:pPr>
            <a:r>
              <a:rPr lang="en" sz="1100" b="1" i="0" u="none" strike="noStrike" cap="none" dirty="0">
                <a:solidFill>
                  <a:srgbClr val="000000"/>
                </a:solidFill>
                <a:latin typeface="Questrial"/>
                <a:ea typeface="Questrial"/>
                <a:cs typeface="Questrial"/>
                <a:sym typeface="Questrial"/>
              </a:rPr>
              <a:t>Project 1:</a:t>
            </a:r>
            <a:endParaRPr sz="1100" b="1" i="0" u="none" strike="noStrike" cap="none" dirty="0">
              <a:solidFill>
                <a:srgbClr val="000000"/>
              </a:solidFill>
              <a:latin typeface="Questrial"/>
              <a:ea typeface="Questrial"/>
              <a:cs typeface="Questrial"/>
              <a:sym typeface="Questrial"/>
            </a:endParaRPr>
          </a:p>
          <a:p>
            <a:pPr marL="0" marR="0" lvl="0" indent="0" algn="l" rtl="0">
              <a:lnSpc>
                <a:spcPct val="115000"/>
              </a:lnSpc>
              <a:spcBef>
                <a:spcPts val="0"/>
              </a:spcBef>
              <a:spcAft>
                <a:spcPts val="0"/>
              </a:spcAft>
              <a:buClr>
                <a:srgbClr val="000000"/>
              </a:buClr>
              <a:buSzPts val="1100"/>
              <a:buFont typeface="Arial"/>
              <a:buNone/>
            </a:pPr>
            <a:r>
              <a:rPr lang="en" sz="1100" dirty="0">
                <a:latin typeface="Questrial"/>
                <a:ea typeface="Questrial"/>
                <a:cs typeface="Questrial"/>
                <a:sym typeface="Questrial"/>
              </a:rPr>
              <a:t>Delivery date prediction</a:t>
            </a:r>
            <a:endParaRPr sz="1700" i="0" u="none" strike="noStrike" cap="none" dirty="0">
              <a:solidFill>
                <a:srgbClr val="000000"/>
              </a:solidFill>
              <a:latin typeface="Questrial"/>
              <a:ea typeface="Questrial"/>
              <a:cs typeface="Questrial"/>
              <a:sym typeface="Questrial"/>
            </a:endParaRPr>
          </a:p>
        </p:txBody>
      </p:sp>
      <p:sp>
        <p:nvSpPr>
          <p:cNvPr id="161" name="Google Shape;161;p29"/>
          <p:cNvSpPr/>
          <p:nvPr/>
        </p:nvSpPr>
        <p:spPr>
          <a:xfrm>
            <a:off x="1120600" y="3163137"/>
            <a:ext cx="1952600" cy="769043"/>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1100"/>
              <a:buFont typeface="Arial"/>
              <a:buNone/>
            </a:pPr>
            <a:r>
              <a:rPr lang="en" sz="1100" b="1" i="0" u="none" strike="noStrike" cap="none" dirty="0">
                <a:solidFill>
                  <a:srgbClr val="000000"/>
                </a:solidFill>
                <a:latin typeface="Questrial"/>
                <a:ea typeface="Questrial"/>
                <a:cs typeface="Questrial"/>
                <a:sym typeface="Questrial"/>
              </a:rPr>
              <a:t>Project 3:</a:t>
            </a:r>
            <a:endParaRPr sz="1100" b="1" i="0" u="none" strike="noStrike" cap="none" dirty="0">
              <a:solidFill>
                <a:srgbClr val="000000"/>
              </a:solidFill>
              <a:latin typeface="Questrial"/>
              <a:ea typeface="Questrial"/>
              <a:cs typeface="Questrial"/>
              <a:sym typeface="Questrial"/>
            </a:endParaRPr>
          </a:p>
          <a:p>
            <a:pPr marL="0" marR="0" lvl="0" indent="0" algn="l" rtl="0">
              <a:lnSpc>
                <a:spcPct val="115000"/>
              </a:lnSpc>
              <a:spcBef>
                <a:spcPts val="0"/>
              </a:spcBef>
              <a:spcAft>
                <a:spcPts val="0"/>
              </a:spcAft>
              <a:buClr>
                <a:srgbClr val="000000"/>
              </a:buClr>
              <a:buSzPts val="1100"/>
              <a:buFont typeface="Arial"/>
              <a:buNone/>
            </a:pPr>
            <a:r>
              <a:rPr lang="en" sz="1100" i="0" u="none" strike="noStrike" cap="none" dirty="0">
                <a:solidFill>
                  <a:srgbClr val="000000"/>
                </a:solidFill>
                <a:latin typeface="Questrial"/>
                <a:ea typeface="Questrial"/>
                <a:cs typeface="Questrial"/>
                <a:sym typeface="Questrial"/>
              </a:rPr>
              <a:t>Customer churn</a:t>
            </a:r>
            <a:endParaRPr sz="1700" i="0" u="none" strike="noStrike" cap="none" dirty="0">
              <a:solidFill>
                <a:srgbClr val="000000"/>
              </a:solidFill>
              <a:latin typeface="Questrial"/>
              <a:ea typeface="Questrial"/>
              <a:cs typeface="Questrial"/>
              <a:sym typeface="Questrial"/>
            </a:endParaRPr>
          </a:p>
        </p:txBody>
      </p:sp>
      <p:sp>
        <p:nvSpPr>
          <p:cNvPr id="162" name="Google Shape;162;p29"/>
          <p:cNvSpPr/>
          <p:nvPr/>
        </p:nvSpPr>
        <p:spPr>
          <a:xfrm>
            <a:off x="1120600" y="4076966"/>
            <a:ext cx="1952600" cy="769042"/>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1100"/>
              <a:buFont typeface="Arial"/>
              <a:buNone/>
            </a:pPr>
            <a:r>
              <a:rPr lang="en" sz="1100" b="1" i="0" u="none" strike="noStrike" cap="none" dirty="0">
                <a:solidFill>
                  <a:srgbClr val="000000"/>
                </a:solidFill>
                <a:latin typeface="Questrial"/>
                <a:ea typeface="Questrial"/>
                <a:cs typeface="Questrial"/>
                <a:sym typeface="Questrial"/>
              </a:rPr>
              <a:t>Project 4:</a:t>
            </a:r>
            <a:endParaRPr sz="1100" b="1" i="0" u="none" strike="noStrike" cap="none" dirty="0">
              <a:solidFill>
                <a:srgbClr val="000000"/>
              </a:solidFill>
              <a:latin typeface="Questrial"/>
              <a:ea typeface="Questrial"/>
              <a:cs typeface="Questrial"/>
              <a:sym typeface="Questrial"/>
            </a:endParaRPr>
          </a:p>
          <a:p>
            <a:pPr marL="0" marR="0" lvl="0" indent="0" algn="l" rtl="0">
              <a:lnSpc>
                <a:spcPct val="115000"/>
              </a:lnSpc>
              <a:spcBef>
                <a:spcPts val="0"/>
              </a:spcBef>
              <a:spcAft>
                <a:spcPts val="0"/>
              </a:spcAft>
              <a:buClr>
                <a:srgbClr val="000000"/>
              </a:buClr>
              <a:buSzPts val="1100"/>
              <a:buFont typeface="Arial"/>
              <a:buNone/>
            </a:pPr>
            <a:r>
              <a:rPr lang="en" sz="1100" i="0" u="none" strike="noStrike" cap="none" dirty="0">
                <a:solidFill>
                  <a:srgbClr val="000000"/>
                </a:solidFill>
                <a:latin typeface="Questrial"/>
                <a:ea typeface="Questrial"/>
                <a:cs typeface="Questrial"/>
                <a:sym typeface="Questrial"/>
              </a:rPr>
              <a:t>Customer acquisition cost optimisation</a:t>
            </a:r>
            <a:endParaRPr sz="1700" i="0" u="none" strike="noStrike" cap="none" dirty="0">
              <a:solidFill>
                <a:srgbClr val="000000"/>
              </a:solidFill>
              <a:latin typeface="Questrial"/>
              <a:ea typeface="Questrial"/>
              <a:cs typeface="Questrial"/>
              <a:sym typeface="Questrial"/>
            </a:endParaRPr>
          </a:p>
        </p:txBody>
      </p:sp>
      <p:sp>
        <p:nvSpPr>
          <p:cNvPr id="163" name="Google Shape;163;p29"/>
          <p:cNvSpPr/>
          <p:nvPr/>
        </p:nvSpPr>
        <p:spPr>
          <a:xfrm>
            <a:off x="245950" y="1395900"/>
            <a:ext cx="706800" cy="6303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Clr>
                <a:srgbClr val="000000"/>
              </a:buClr>
              <a:buSzPts val="1400"/>
              <a:buFont typeface="Arial"/>
              <a:buNone/>
            </a:pPr>
            <a:r>
              <a:rPr lang="en" sz="1400" b="1" i="0" u="none" strike="noStrike" cap="none">
                <a:solidFill>
                  <a:srgbClr val="000000"/>
                </a:solidFill>
                <a:latin typeface="Questrial"/>
                <a:ea typeface="Questrial"/>
                <a:cs typeface="Questrial"/>
                <a:sym typeface="Questrial"/>
              </a:rPr>
              <a:t>1</a:t>
            </a:r>
            <a:endParaRPr sz="2000" i="0" u="none" strike="noStrike" cap="none">
              <a:solidFill>
                <a:srgbClr val="000000"/>
              </a:solidFill>
              <a:latin typeface="Questrial"/>
              <a:ea typeface="Questrial"/>
              <a:cs typeface="Questrial"/>
              <a:sym typeface="Questrial"/>
            </a:endParaRPr>
          </a:p>
        </p:txBody>
      </p:sp>
      <p:sp>
        <p:nvSpPr>
          <p:cNvPr id="164" name="Google Shape;164;p29"/>
          <p:cNvSpPr txBox="1"/>
          <p:nvPr/>
        </p:nvSpPr>
        <p:spPr>
          <a:xfrm>
            <a:off x="245950" y="1059300"/>
            <a:ext cx="706800" cy="336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i="0" u="sng" strike="noStrike" cap="none">
                <a:solidFill>
                  <a:srgbClr val="000000"/>
                </a:solidFill>
                <a:latin typeface="Questrial"/>
                <a:ea typeface="Questrial"/>
                <a:cs typeface="Questrial"/>
                <a:sym typeface="Questrial"/>
              </a:rPr>
              <a:t>Order</a:t>
            </a:r>
            <a:endParaRPr sz="1400" i="0" u="sng" strike="noStrike" cap="none">
              <a:solidFill>
                <a:srgbClr val="000000"/>
              </a:solidFill>
              <a:latin typeface="Questrial"/>
              <a:ea typeface="Questrial"/>
              <a:cs typeface="Questrial"/>
              <a:sym typeface="Questrial"/>
            </a:endParaRPr>
          </a:p>
        </p:txBody>
      </p:sp>
      <p:sp>
        <p:nvSpPr>
          <p:cNvPr id="165" name="Google Shape;165;p29"/>
          <p:cNvSpPr txBox="1"/>
          <p:nvPr/>
        </p:nvSpPr>
        <p:spPr>
          <a:xfrm>
            <a:off x="1120600" y="1059300"/>
            <a:ext cx="1952600" cy="336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i="0" u="sng" strike="noStrike" cap="none">
                <a:solidFill>
                  <a:srgbClr val="000000"/>
                </a:solidFill>
                <a:latin typeface="Questrial"/>
                <a:ea typeface="Questrial"/>
                <a:cs typeface="Questrial"/>
                <a:sym typeface="Questrial"/>
              </a:rPr>
              <a:t>Project</a:t>
            </a:r>
            <a:endParaRPr sz="1400" i="0" u="sng" strike="noStrike" cap="none">
              <a:solidFill>
                <a:srgbClr val="000000"/>
              </a:solidFill>
              <a:latin typeface="Questrial"/>
              <a:ea typeface="Questrial"/>
              <a:cs typeface="Questrial"/>
              <a:sym typeface="Questrial"/>
            </a:endParaRPr>
          </a:p>
        </p:txBody>
      </p:sp>
      <p:sp>
        <p:nvSpPr>
          <p:cNvPr id="166" name="Google Shape;166;p29"/>
          <p:cNvSpPr txBox="1"/>
          <p:nvPr/>
        </p:nvSpPr>
        <p:spPr>
          <a:xfrm>
            <a:off x="4251278" y="1059300"/>
            <a:ext cx="3181622" cy="336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i="0" u="sng" strike="noStrike" cap="none" dirty="0">
                <a:solidFill>
                  <a:srgbClr val="000000"/>
                </a:solidFill>
                <a:latin typeface="Questrial"/>
                <a:ea typeface="Questrial"/>
                <a:cs typeface="Questrial"/>
                <a:sym typeface="Questrial"/>
              </a:rPr>
              <a:t>Order Justification</a:t>
            </a:r>
            <a:endParaRPr sz="1400" i="0" u="sng" strike="noStrike" cap="none" dirty="0">
              <a:solidFill>
                <a:srgbClr val="000000"/>
              </a:solidFill>
              <a:latin typeface="Questrial"/>
              <a:ea typeface="Questrial"/>
              <a:cs typeface="Questrial"/>
              <a:sym typeface="Questrial"/>
            </a:endParaRPr>
          </a:p>
        </p:txBody>
      </p:sp>
      <p:sp>
        <p:nvSpPr>
          <p:cNvPr id="167" name="Google Shape;167;p29"/>
          <p:cNvSpPr/>
          <p:nvPr/>
        </p:nvSpPr>
        <p:spPr>
          <a:xfrm>
            <a:off x="245950" y="2195975"/>
            <a:ext cx="706800" cy="683634"/>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Clr>
                <a:srgbClr val="000000"/>
              </a:buClr>
              <a:buSzPts val="1400"/>
              <a:buFont typeface="Arial"/>
              <a:buNone/>
            </a:pPr>
            <a:r>
              <a:rPr lang="en" sz="1400" b="1" i="0" u="none" strike="noStrike" cap="none">
                <a:solidFill>
                  <a:srgbClr val="000000"/>
                </a:solidFill>
                <a:latin typeface="Questrial"/>
                <a:ea typeface="Questrial"/>
                <a:cs typeface="Questrial"/>
                <a:sym typeface="Questrial"/>
              </a:rPr>
              <a:t>2</a:t>
            </a:r>
            <a:endParaRPr sz="2000" i="0" u="none" strike="noStrike" cap="none">
              <a:solidFill>
                <a:srgbClr val="000000"/>
              </a:solidFill>
              <a:latin typeface="Questrial"/>
              <a:ea typeface="Questrial"/>
              <a:cs typeface="Questrial"/>
              <a:sym typeface="Questrial"/>
            </a:endParaRPr>
          </a:p>
        </p:txBody>
      </p:sp>
      <p:sp>
        <p:nvSpPr>
          <p:cNvPr id="168" name="Google Shape;168;p29"/>
          <p:cNvSpPr/>
          <p:nvPr/>
        </p:nvSpPr>
        <p:spPr>
          <a:xfrm>
            <a:off x="245950" y="3163144"/>
            <a:ext cx="706800" cy="769035"/>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Clr>
                <a:srgbClr val="000000"/>
              </a:buClr>
              <a:buSzPts val="1400"/>
              <a:buFont typeface="Arial"/>
              <a:buNone/>
            </a:pPr>
            <a:r>
              <a:rPr lang="en" sz="1400" b="1" i="0" u="none" strike="noStrike" cap="none">
                <a:solidFill>
                  <a:srgbClr val="000000"/>
                </a:solidFill>
                <a:latin typeface="Questrial"/>
                <a:ea typeface="Questrial"/>
                <a:cs typeface="Questrial"/>
                <a:sym typeface="Questrial"/>
              </a:rPr>
              <a:t>3</a:t>
            </a:r>
            <a:endParaRPr sz="2000" i="0" u="none" strike="noStrike" cap="none">
              <a:solidFill>
                <a:srgbClr val="000000"/>
              </a:solidFill>
              <a:latin typeface="Questrial"/>
              <a:ea typeface="Questrial"/>
              <a:cs typeface="Questrial"/>
              <a:sym typeface="Questrial"/>
            </a:endParaRPr>
          </a:p>
        </p:txBody>
      </p:sp>
      <p:sp>
        <p:nvSpPr>
          <p:cNvPr id="169" name="Google Shape;169;p29"/>
          <p:cNvSpPr/>
          <p:nvPr/>
        </p:nvSpPr>
        <p:spPr>
          <a:xfrm>
            <a:off x="245950" y="4130314"/>
            <a:ext cx="706800" cy="715693"/>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Clr>
                <a:srgbClr val="000000"/>
              </a:buClr>
              <a:buSzPts val="1400"/>
              <a:buFont typeface="Arial"/>
              <a:buNone/>
            </a:pPr>
            <a:r>
              <a:rPr lang="en" sz="1400" b="1" i="0" u="none" strike="noStrike" cap="none">
                <a:solidFill>
                  <a:srgbClr val="000000"/>
                </a:solidFill>
                <a:latin typeface="Questrial"/>
                <a:ea typeface="Questrial"/>
                <a:cs typeface="Questrial"/>
                <a:sym typeface="Questrial"/>
              </a:rPr>
              <a:t>4</a:t>
            </a:r>
            <a:endParaRPr sz="2000" i="0" u="none" strike="noStrike" cap="none">
              <a:solidFill>
                <a:srgbClr val="000000"/>
              </a:solidFill>
              <a:latin typeface="Questrial"/>
              <a:ea typeface="Questrial"/>
              <a:cs typeface="Questrial"/>
              <a:sym typeface="Questrial"/>
            </a:endParaRPr>
          </a:p>
        </p:txBody>
      </p:sp>
      <p:sp>
        <p:nvSpPr>
          <p:cNvPr id="170" name="Google Shape;170;p29"/>
          <p:cNvSpPr/>
          <p:nvPr/>
        </p:nvSpPr>
        <p:spPr>
          <a:xfrm>
            <a:off x="3241050" y="3163142"/>
            <a:ext cx="5565700" cy="769044"/>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marR="0">
              <a:spcBef>
                <a:spcPts val="0"/>
              </a:spcBef>
              <a:spcAft>
                <a:spcPts val="0"/>
              </a:spcAft>
            </a:pPr>
            <a:r>
              <a:rPr lang="en-US" sz="1000" dirty="0">
                <a:effectLst/>
                <a:latin typeface="Calibri" panose="020F0502020204030204" pitchFamily="34" charset="0"/>
                <a:ea typeface="Calibri" panose="020F0502020204030204" pitchFamily="34" charset="0"/>
                <a:cs typeface="Mangal" panose="02040503050203030202" pitchFamily="18" charset="0"/>
              </a:rPr>
              <a:t>The customer churn project is special in its own way. It has excellent data, infrastructure, complexity, and alignment with the strategic values of the firm. Even while it has a lower financial value than other projects, it may be seen as a low-hanging fruit that would help the </a:t>
            </a:r>
            <a:r>
              <a:rPr lang="en-US" sz="1000" dirty="0" err="1">
                <a:effectLst/>
                <a:latin typeface="Calibri" panose="020F0502020204030204" pitchFamily="34" charset="0"/>
                <a:ea typeface="Calibri" panose="020F0502020204030204" pitchFamily="34" charset="0"/>
                <a:cs typeface="Mangal" panose="02040503050203030202" pitchFamily="18" charset="0"/>
              </a:rPr>
              <a:t>organisation</a:t>
            </a:r>
            <a:r>
              <a:rPr lang="en-US" sz="1000" dirty="0">
                <a:effectLst/>
                <a:latin typeface="Calibri" panose="020F0502020204030204" pitchFamily="34" charset="0"/>
                <a:ea typeface="Calibri" panose="020F0502020204030204" pitchFamily="34" charset="0"/>
                <a:cs typeface="Mangal" panose="02040503050203030202" pitchFamily="18" charset="0"/>
              </a:rPr>
              <a:t> establish itself as a reliable authority on e-commerce.</a:t>
            </a:r>
            <a:endParaRPr lang="en-IN" sz="1000" i="0" u="none" strike="noStrike" cap="none" dirty="0">
              <a:solidFill>
                <a:srgbClr val="000000"/>
              </a:solidFill>
              <a:latin typeface="Questrial"/>
              <a:ea typeface="Questrial"/>
              <a:cs typeface="Questrial"/>
              <a:sym typeface="Questrial"/>
            </a:endParaRPr>
          </a:p>
        </p:txBody>
      </p:sp>
      <p:sp>
        <p:nvSpPr>
          <p:cNvPr id="171" name="Google Shape;171;p29"/>
          <p:cNvSpPr/>
          <p:nvPr/>
        </p:nvSpPr>
        <p:spPr>
          <a:xfrm>
            <a:off x="3241050" y="2195972"/>
            <a:ext cx="5565700" cy="683637"/>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marR="0">
              <a:spcBef>
                <a:spcPts val="0"/>
              </a:spcBef>
              <a:spcAft>
                <a:spcPts val="0"/>
              </a:spcAft>
            </a:pPr>
            <a:r>
              <a:rPr lang="en-US" sz="900" dirty="0">
                <a:effectLst/>
                <a:latin typeface="Calibri" panose="020F0502020204030204" pitchFamily="34" charset="0"/>
                <a:ea typeface="Calibri" panose="020F0502020204030204" pitchFamily="34" charset="0"/>
                <a:cs typeface="Mangal" panose="02040503050203030202" pitchFamily="18" charset="0"/>
              </a:rPr>
              <a:t>All of the information needed for this study are clearly labelled in the current dataset. It scores highest on complexity while using the least amount of infrastructure compared to others. Additionally, it has a lot to offer businesses. By putting this initiative into action, the strategic value of a customer-oriented strategy of gaining their trust by enhancing delivery dates would be aligned.</a:t>
            </a:r>
            <a:endParaRPr lang="en-IN" sz="9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172" name="Google Shape;172;p29"/>
          <p:cNvSpPr/>
          <p:nvPr/>
        </p:nvSpPr>
        <p:spPr>
          <a:xfrm>
            <a:off x="3241050" y="4076972"/>
            <a:ext cx="5565700" cy="769043"/>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marR="0">
              <a:spcBef>
                <a:spcPts val="0"/>
              </a:spcBef>
              <a:spcAft>
                <a:spcPts val="0"/>
              </a:spcAft>
            </a:pPr>
            <a:r>
              <a:rPr lang="en-IN" sz="1000" dirty="0">
                <a:effectLst/>
                <a:latin typeface="Calibri" panose="020F0502020204030204" pitchFamily="34" charset="0"/>
                <a:ea typeface="Calibri" panose="020F0502020204030204" pitchFamily="34" charset="0"/>
                <a:cs typeface="Mangal" panose="02040503050203030202" pitchFamily="18" charset="0"/>
              </a:rPr>
              <a:t>The customer acquisition cost optimisation project provides unique opportunities to the DS team. In that, it provides interesting aspects of data that can be easily implied towards enabling a great success in this project. It scores high on the data, infrastructure and complexity metrics while providing great strategic value to the company.</a:t>
            </a:r>
          </a:p>
          <a:p>
            <a:pPr marL="0" marR="0" lvl="0" indent="0" algn="l" rtl="0">
              <a:lnSpc>
                <a:spcPct val="115000"/>
              </a:lnSpc>
              <a:spcBef>
                <a:spcPts val="0"/>
              </a:spcBef>
              <a:spcAft>
                <a:spcPts val="0"/>
              </a:spcAft>
              <a:buClr>
                <a:srgbClr val="000000"/>
              </a:buClr>
              <a:buSzPts val="1000"/>
              <a:buFont typeface="Arial"/>
              <a:buNone/>
            </a:pPr>
            <a:endParaRPr lang="en-IN" sz="1000" i="0" u="none" strike="noStrike" cap="none" dirty="0">
              <a:solidFill>
                <a:srgbClr val="000000"/>
              </a:solidFill>
              <a:latin typeface="Questrial"/>
              <a:ea typeface="Questrial"/>
              <a:cs typeface="Questrial"/>
              <a:sym typeface="Questrial"/>
            </a:endParaRPr>
          </a:p>
        </p:txBody>
      </p:sp>
      <p:sp>
        <p:nvSpPr>
          <p:cNvPr id="2" name="Title 22">
            <a:extLst>
              <a:ext uri="{FF2B5EF4-FFF2-40B4-BE49-F238E27FC236}">
                <a16:creationId xmlns:a16="http://schemas.microsoft.com/office/drawing/2014/main" id="{BDF080E4-DF3C-22F6-5F6B-E8FD9EE8F7DD}"/>
              </a:ext>
            </a:extLst>
          </p:cNvPr>
          <p:cNvSpPr>
            <a:spLocks noGrp="1"/>
          </p:cNvSpPr>
          <p:nvPr>
            <p:ph type="ctrTitle"/>
          </p:nvPr>
        </p:nvSpPr>
        <p:spPr>
          <a:xfrm>
            <a:off x="224483" y="76453"/>
            <a:ext cx="7688100" cy="511070"/>
          </a:xfrm>
        </p:spPr>
        <p:txBody>
          <a:bodyPr/>
          <a:lstStyle/>
          <a:p>
            <a:r>
              <a:rPr lang="en-IN" sz="2100" dirty="0">
                <a:solidFill>
                  <a:schemeClr val="tx1"/>
                </a:solidFill>
                <a:latin typeface="Questrial" pitchFamily="2" charset="0"/>
                <a:ea typeface="Questrial" pitchFamily="2" charset="0"/>
                <a:cs typeface="Questrial" pitchFamily="2" charset="0"/>
              </a:rPr>
              <a:t>Project Roadmap</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graphicFrame>
        <p:nvGraphicFramePr>
          <p:cNvPr id="178" name="Google Shape;178;p30"/>
          <p:cNvGraphicFramePr/>
          <p:nvPr>
            <p:extLst>
              <p:ext uri="{D42A27DB-BD31-4B8C-83A1-F6EECF244321}">
                <p14:modId xmlns:p14="http://schemas.microsoft.com/office/powerpoint/2010/main" val="4240875740"/>
              </p:ext>
            </p:extLst>
          </p:nvPr>
        </p:nvGraphicFramePr>
        <p:xfrm>
          <a:off x="232125" y="936650"/>
          <a:ext cx="8679750" cy="4168706"/>
        </p:xfrm>
        <a:graphic>
          <a:graphicData uri="http://schemas.openxmlformats.org/drawingml/2006/table">
            <a:tbl>
              <a:tblPr>
                <a:noFill/>
                <a:tableStyleId>{B4C6F423-3675-46BD-9FAF-070B5C591654}</a:tableStyleId>
              </a:tblPr>
              <a:tblGrid>
                <a:gridCol w="918425">
                  <a:extLst>
                    <a:ext uri="{9D8B030D-6E8A-4147-A177-3AD203B41FA5}">
                      <a16:colId xmlns:a16="http://schemas.microsoft.com/office/drawing/2014/main" val="20000"/>
                    </a:ext>
                  </a:extLst>
                </a:gridCol>
                <a:gridCol w="1098750">
                  <a:extLst>
                    <a:ext uri="{9D8B030D-6E8A-4147-A177-3AD203B41FA5}">
                      <a16:colId xmlns:a16="http://schemas.microsoft.com/office/drawing/2014/main" val="20001"/>
                    </a:ext>
                  </a:extLst>
                </a:gridCol>
                <a:gridCol w="6662575">
                  <a:extLst>
                    <a:ext uri="{9D8B030D-6E8A-4147-A177-3AD203B41FA5}">
                      <a16:colId xmlns:a16="http://schemas.microsoft.com/office/drawing/2014/main" val="20002"/>
                    </a:ext>
                  </a:extLst>
                </a:gridCol>
              </a:tblGrid>
              <a:tr h="638175">
                <a:tc>
                  <a:txBody>
                    <a:bodyPr/>
                    <a:lstStyle/>
                    <a:p>
                      <a:pPr marL="0" marR="0" lvl="0" indent="0" algn="ctr" rtl="0">
                        <a:lnSpc>
                          <a:spcPct val="115000"/>
                        </a:lnSpc>
                        <a:spcBef>
                          <a:spcPts val="0"/>
                        </a:spcBef>
                        <a:spcAft>
                          <a:spcPts val="0"/>
                        </a:spcAft>
                        <a:buClr>
                          <a:srgbClr val="000000"/>
                        </a:buClr>
                        <a:buSzPts val="1000"/>
                        <a:buFont typeface="Arial"/>
                        <a:buNone/>
                      </a:pPr>
                      <a:r>
                        <a:rPr lang="en" sz="1000" u="none" strike="noStrike" cap="none">
                          <a:latin typeface="Questrial"/>
                          <a:ea typeface="Questrial"/>
                          <a:cs typeface="Questrial"/>
                          <a:sym typeface="Questrial"/>
                        </a:rPr>
                        <a:t>Data Requirements</a:t>
                      </a:r>
                      <a:endParaRPr sz="1000" u="none" strike="noStrike" cap="none">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2857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000"/>
                        <a:buFont typeface="Arial"/>
                        <a:buNone/>
                      </a:pPr>
                      <a:r>
                        <a:rPr lang="en" sz="1000" u="none" strike="noStrike" cap="none">
                          <a:latin typeface="Questrial"/>
                          <a:ea typeface="Questrial"/>
                          <a:cs typeface="Questrial"/>
                          <a:sym typeface="Questrial"/>
                        </a:rPr>
                        <a:t>What data should be included in the Data Strategy?</a:t>
                      </a:r>
                      <a:endParaRPr sz="1000" u="none" strike="noStrike" cap="none">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2857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228600" marR="0" lvl="0" indent="-177800" algn="l" rtl="0">
                        <a:lnSpc>
                          <a:spcPct val="115000"/>
                        </a:lnSpc>
                        <a:spcBef>
                          <a:spcPts val="0"/>
                        </a:spcBef>
                        <a:spcAft>
                          <a:spcPts val="0"/>
                        </a:spcAft>
                        <a:buClr>
                          <a:srgbClr val="000000"/>
                        </a:buClr>
                        <a:buSzPts val="1000"/>
                        <a:buFont typeface="Questrial"/>
                        <a:buChar char="●"/>
                      </a:pPr>
                      <a:r>
                        <a:rPr lang="en-US" sz="1000" u="none" strike="noStrike" cap="none" dirty="0">
                          <a:latin typeface="Questrial"/>
                          <a:ea typeface="Questrial"/>
                          <a:cs typeface="Questrial"/>
                          <a:sym typeface="Questrial"/>
                        </a:rPr>
                        <a:t>Marketing expenditure data </a:t>
                      </a:r>
                    </a:p>
                    <a:p>
                      <a:pPr marL="228600" marR="0" lvl="0" indent="-177800" algn="l" rtl="0">
                        <a:lnSpc>
                          <a:spcPct val="115000"/>
                        </a:lnSpc>
                        <a:spcBef>
                          <a:spcPts val="0"/>
                        </a:spcBef>
                        <a:spcAft>
                          <a:spcPts val="0"/>
                        </a:spcAft>
                        <a:buClr>
                          <a:srgbClr val="000000"/>
                        </a:buClr>
                        <a:buSzPts val="1000"/>
                        <a:buFont typeface="Questrial"/>
                        <a:buChar char="●"/>
                      </a:pPr>
                      <a:r>
                        <a:rPr lang="en-US" sz="1000" u="none" strike="noStrike" cap="none" dirty="0">
                          <a:latin typeface="Questrial"/>
                          <a:ea typeface="Questrial"/>
                          <a:cs typeface="Questrial"/>
                          <a:sym typeface="Questrial"/>
                        </a:rPr>
                        <a:t>Master Customers data</a:t>
                      </a:r>
                    </a:p>
                    <a:p>
                      <a:pPr marL="228600" marR="0" lvl="0" indent="-177800" algn="l" rtl="0">
                        <a:lnSpc>
                          <a:spcPct val="115000"/>
                        </a:lnSpc>
                        <a:spcBef>
                          <a:spcPts val="0"/>
                        </a:spcBef>
                        <a:spcAft>
                          <a:spcPts val="0"/>
                        </a:spcAft>
                        <a:buClr>
                          <a:srgbClr val="000000"/>
                        </a:buClr>
                        <a:buSzPts val="1000"/>
                        <a:buFont typeface="Questrial"/>
                        <a:buChar char="●"/>
                      </a:pPr>
                      <a:r>
                        <a:rPr lang="en-US" sz="1000" u="none" strike="noStrike" cap="none" dirty="0">
                          <a:latin typeface="Questrial"/>
                          <a:ea typeface="Questrial"/>
                          <a:cs typeface="Questrial"/>
                          <a:sym typeface="Questrial"/>
                        </a:rPr>
                        <a:t>Competitor’s pricing data</a:t>
                      </a:r>
                    </a:p>
                    <a:p>
                      <a:pPr marL="228600" marR="0" lvl="0" indent="-177800" algn="l" rtl="0">
                        <a:lnSpc>
                          <a:spcPct val="115000"/>
                        </a:lnSpc>
                        <a:spcBef>
                          <a:spcPts val="0"/>
                        </a:spcBef>
                        <a:spcAft>
                          <a:spcPts val="0"/>
                        </a:spcAft>
                        <a:buClr>
                          <a:srgbClr val="000000"/>
                        </a:buClr>
                        <a:buSzPts val="1000"/>
                        <a:buFont typeface="Questrial"/>
                        <a:buChar char="●"/>
                      </a:pPr>
                      <a:r>
                        <a:rPr lang="en-US" sz="1000" u="none" strike="noStrike" cap="none" dirty="0">
                          <a:latin typeface="Questrial"/>
                          <a:ea typeface="Questrial"/>
                          <a:cs typeface="Questrial"/>
                          <a:sym typeface="Questrial"/>
                        </a:rPr>
                        <a:t>Warehousing data</a:t>
                      </a:r>
                    </a:p>
                    <a:p>
                      <a:pPr marL="228600" marR="0" lvl="0" indent="-177800" algn="l" rtl="0">
                        <a:lnSpc>
                          <a:spcPct val="115000"/>
                        </a:lnSpc>
                        <a:spcBef>
                          <a:spcPts val="0"/>
                        </a:spcBef>
                        <a:spcAft>
                          <a:spcPts val="0"/>
                        </a:spcAft>
                        <a:buClr>
                          <a:srgbClr val="000000"/>
                        </a:buClr>
                        <a:buSzPts val="1000"/>
                        <a:buFont typeface="Questrial"/>
                        <a:buChar char="●"/>
                      </a:pPr>
                      <a:r>
                        <a:rPr lang="en-US" sz="1000" u="none" strike="noStrike" cap="none" dirty="0">
                          <a:latin typeface="Questrial"/>
                          <a:ea typeface="Questrial"/>
                          <a:cs typeface="Questrial"/>
                          <a:sym typeface="Questrial"/>
                        </a:rPr>
                        <a:t>Supply chain data</a:t>
                      </a:r>
                      <a:endParaRPr sz="1000" u="none" strike="noStrike" cap="none" dirty="0">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2857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0"/>
                  </a:ext>
                </a:extLst>
              </a:tr>
              <a:tr h="436475">
                <a:tc rowSpan="3">
                  <a:txBody>
                    <a:bodyPr/>
                    <a:lstStyle/>
                    <a:p>
                      <a:pPr marL="0" marR="0" lvl="0" indent="0" algn="ctr" rtl="0">
                        <a:lnSpc>
                          <a:spcPct val="115000"/>
                        </a:lnSpc>
                        <a:spcBef>
                          <a:spcPts val="0"/>
                        </a:spcBef>
                        <a:spcAft>
                          <a:spcPts val="0"/>
                        </a:spcAft>
                        <a:buClr>
                          <a:srgbClr val="000000"/>
                        </a:buClr>
                        <a:buSzPts val="1000"/>
                        <a:buFont typeface="Arial"/>
                        <a:buNone/>
                      </a:pPr>
                      <a:r>
                        <a:rPr lang="en" sz="1000" u="none" strike="noStrike" cap="none">
                          <a:latin typeface="Questrial"/>
                          <a:ea typeface="Questrial"/>
                          <a:cs typeface="Questrial"/>
                          <a:sym typeface="Questrial"/>
                        </a:rPr>
                        <a:t>Data Governance</a:t>
                      </a:r>
                      <a:endParaRPr sz="1000" u="none" strike="noStrike" cap="none">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000"/>
                        <a:buFont typeface="Arial"/>
                        <a:buNone/>
                      </a:pPr>
                      <a:r>
                        <a:rPr lang="en" sz="1000" u="none" strike="noStrike" cap="none">
                          <a:latin typeface="Questrial"/>
                          <a:ea typeface="Questrial"/>
                          <a:cs typeface="Questrial"/>
                          <a:sym typeface="Questrial"/>
                        </a:rPr>
                        <a:t>Data Availability</a:t>
                      </a:r>
                      <a:endParaRPr sz="1000" u="none" strike="noStrike" cap="none">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228600" marR="0" lvl="0" indent="-177800" algn="l" rtl="0">
                        <a:lnSpc>
                          <a:spcPct val="115000"/>
                        </a:lnSpc>
                        <a:spcBef>
                          <a:spcPts val="0"/>
                        </a:spcBef>
                        <a:spcAft>
                          <a:spcPts val="0"/>
                        </a:spcAft>
                        <a:buClr>
                          <a:srgbClr val="000000"/>
                        </a:buClr>
                        <a:buSzPts val="1000"/>
                        <a:buFont typeface="Questrial"/>
                        <a:buChar char="●"/>
                      </a:pPr>
                      <a:r>
                        <a:rPr lang="en-IN" sz="1000" u="none" strike="noStrike" cap="none" dirty="0">
                          <a:latin typeface="Questrial"/>
                          <a:ea typeface="Questrial"/>
                          <a:cs typeface="Questrial"/>
                          <a:sym typeface="Questrial"/>
                        </a:rPr>
                        <a:t>Access to sales, marketing, finance and other associated departments’ data needed to execute the projects seamlessly.</a:t>
                      </a:r>
                      <a:endParaRPr sz="1000" u="none" strike="noStrike" cap="none" dirty="0">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1"/>
                  </a:ext>
                </a:extLst>
              </a:tr>
              <a:tr h="313825">
                <a:tc vMerge="1">
                  <a:txBody>
                    <a:bodyPr/>
                    <a:lstStyle/>
                    <a:p>
                      <a:endParaRPr lang="en-US"/>
                    </a:p>
                  </a:txBody>
                  <a:tcPr/>
                </a:tc>
                <a:tc>
                  <a:txBody>
                    <a:bodyPr/>
                    <a:lstStyle/>
                    <a:p>
                      <a:pPr marL="0" marR="0" lvl="0" indent="0" algn="l" rtl="0">
                        <a:lnSpc>
                          <a:spcPct val="115000"/>
                        </a:lnSpc>
                        <a:spcBef>
                          <a:spcPts val="0"/>
                        </a:spcBef>
                        <a:spcAft>
                          <a:spcPts val="0"/>
                        </a:spcAft>
                        <a:buClr>
                          <a:srgbClr val="000000"/>
                        </a:buClr>
                        <a:buSzPts val="1000"/>
                        <a:buFont typeface="Arial"/>
                        <a:buNone/>
                      </a:pPr>
                      <a:r>
                        <a:rPr lang="en" sz="1000" u="none" strike="noStrike" cap="none">
                          <a:latin typeface="Questrial"/>
                          <a:ea typeface="Questrial"/>
                          <a:cs typeface="Questrial"/>
                          <a:sym typeface="Questrial"/>
                        </a:rPr>
                        <a:t>Usability</a:t>
                      </a:r>
                      <a:endParaRPr sz="1000" u="none" strike="noStrike" cap="none">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228600" marR="0" lvl="0" indent="-177800" algn="l" rtl="0">
                        <a:lnSpc>
                          <a:spcPct val="115000"/>
                        </a:lnSpc>
                        <a:spcBef>
                          <a:spcPts val="0"/>
                        </a:spcBef>
                        <a:spcAft>
                          <a:spcPts val="0"/>
                        </a:spcAft>
                        <a:buClr>
                          <a:srgbClr val="000000"/>
                        </a:buClr>
                        <a:buSzPts val="1000"/>
                        <a:buFont typeface="Questrial"/>
                        <a:buChar char="●"/>
                      </a:pPr>
                      <a:r>
                        <a:rPr lang="en-IN" sz="1000" u="none" strike="noStrike" cap="none" dirty="0">
                          <a:latin typeface="Questrial"/>
                          <a:ea typeface="Questrial"/>
                          <a:cs typeface="Questrial"/>
                          <a:sym typeface="Questrial"/>
                        </a:rPr>
                        <a:t>Structuring available data into standard formats so datasets can be related logically. This could also require DBMS installation.</a:t>
                      </a:r>
                      <a:endParaRPr sz="1000" u="none" strike="noStrike" cap="none" dirty="0">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2"/>
                  </a:ext>
                </a:extLst>
              </a:tr>
              <a:tr h="374525">
                <a:tc vMerge="1">
                  <a:txBody>
                    <a:bodyPr/>
                    <a:lstStyle/>
                    <a:p>
                      <a:endParaRPr lang="en-US"/>
                    </a:p>
                  </a:txBody>
                  <a:tcPr/>
                </a:tc>
                <a:tc>
                  <a:txBody>
                    <a:bodyPr/>
                    <a:lstStyle/>
                    <a:p>
                      <a:pPr marL="0" marR="0" lvl="0" indent="0" algn="l" rtl="0">
                        <a:lnSpc>
                          <a:spcPct val="115000"/>
                        </a:lnSpc>
                        <a:spcBef>
                          <a:spcPts val="0"/>
                        </a:spcBef>
                        <a:spcAft>
                          <a:spcPts val="0"/>
                        </a:spcAft>
                        <a:buClr>
                          <a:srgbClr val="000000"/>
                        </a:buClr>
                        <a:buSzPts val="1000"/>
                        <a:buFont typeface="Arial"/>
                        <a:buNone/>
                      </a:pPr>
                      <a:r>
                        <a:rPr lang="en" sz="1000" u="none" strike="noStrike" cap="none">
                          <a:latin typeface="Questrial"/>
                          <a:ea typeface="Questrial"/>
                          <a:cs typeface="Questrial"/>
                          <a:sym typeface="Questrial"/>
                        </a:rPr>
                        <a:t>Integrity</a:t>
                      </a:r>
                      <a:endParaRPr sz="1000" u="none" strike="noStrike" cap="none">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228600" marR="0" lvl="0" indent="-177800" algn="l" rtl="0">
                        <a:lnSpc>
                          <a:spcPct val="115000"/>
                        </a:lnSpc>
                        <a:spcBef>
                          <a:spcPts val="0"/>
                        </a:spcBef>
                        <a:spcAft>
                          <a:spcPts val="0"/>
                        </a:spcAft>
                        <a:buClr>
                          <a:srgbClr val="000000"/>
                        </a:buClr>
                        <a:buSzPts val="1000"/>
                        <a:buFont typeface="Questrial"/>
                        <a:buChar char="●"/>
                      </a:pPr>
                      <a:r>
                        <a:rPr lang="en-IN" sz="1000" u="none" strike="noStrike" cap="none" dirty="0">
                          <a:latin typeface="Questrial"/>
                          <a:ea typeface="Questrial"/>
                          <a:cs typeface="Questrial"/>
                          <a:sym typeface="Questrial"/>
                        </a:rPr>
                        <a:t>Additional database expert resources would be needed to design data structures and verify data integrity. </a:t>
                      </a:r>
                      <a:endParaRPr sz="1000" u="none" strike="noStrike" cap="none" dirty="0">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3"/>
                  </a:ext>
                </a:extLst>
              </a:tr>
              <a:tr h="681175">
                <a:tc>
                  <a:txBody>
                    <a:bodyPr/>
                    <a:lstStyle/>
                    <a:p>
                      <a:pPr marL="0" marR="0" lvl="0" indent="0" algn="ctr" rtl="0">
                        <a:lnSpc>
                          <a:spcPct val="115000"/>
                        </a:lnSpc>
                        <a:spcBef>
                          <a:spcPts val="0"/>
                        </a:spcBef>
                        <a:spcAft>
                          <a:spcPts val="0"/>
                        </a:spcAft>
                        <a:buClr>
                          <a:srgbClr val="000000"/>
                        </a:buClr>
                        <a:buSzPts val="1000"/>
                        <a:buFont typeface="Arial"/>
                        <a:buNone/>
                      </a:pPr>
                      <a:r>
                        <a:rPr lang="en" sz="1000" u="none" strike="noStrike" cap="none">
                          <a:latin typeface="Questrial"/>
                          <a:ea typeface="Questrial"/>
                          <a:cs typeface="Questrial"/>
                          <a:sym typeface="Questrial"/>
                        </a:rPr>
                        <a:t>Skills and Capacity</a:t>
                      </a:r>
                      <a:endParaRPr sz="1000" u="none" strike="noStrike" cap="none">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000"/>
                        <a:buFont typeface="Arial"/>
                        <a:buNone/>
                      </a:pPr>
                      <a:r>
                        <a:rPr lang="en" sz="1000" u="none" strike="noStrike" cap="none">
                          <a:latin typeface="Questrial"/>
                          <a:ea typeface="Questrial"/>
                          <a:cs typeface="Questrial"/>
                          <a:sym typeface="Questrial"/>
                        </a:rPr>
                        <a:t>Data literacy skills and organizational capacity </a:t>
                      </a:r>
                      <a:endParaRPr sz="1000" u="none" strike="noStrike" cap="none">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228600" marR="0" lvl="0" indent="-177800" algn="l" rtl="0">
                        <a:lnSpc>
                          <a:spcPct val="115000"/>
                        </a:lnSpc>
                        <a:spcBef>
                          <a:spcPts val="0"/>
                        </a:spcBef>
                        <a:spcAft>
                          <a:spcPts val="0"/>
                        </a:spcAft>
                        <a:buClr>
                          <a:srgbClr val="000000"/>
                        </a:buClr>
                        <a:buSzPts val="1000"/>
                        <a:buFont typeface="Questrial"/>
                        <a:buChar char="●"/>
                      </a:pPr>
                      <a:r>
                        <a:rPr lang="en-IN" sz="1000" u="none" strike="noStrike" cap="none" dirty="0">
                          <a:latin typeface="Questrial"/>
                          <a:ea typeface="Questrial"/>
                          <a:cs typeface="Questrial"/>
                          <a:sym typeface="Questrial"/>
                        </a:rPr>
                        <a:t>D</a:t>
                      </a:r>
                      <a:r>
                        <a:rPr lang="en" sz="1000" u="none" strike="noStrike" cap="none" dirty="0">
                          <a:latin typeface="Questrial"/>
                          <a:ea typeface="Questrial"/>
                          <a:cs typeface="Questrial"/>
                          <a:sym typeface="Questrial"/>
                        </a:rPr>
                        <a:t>epartments coordinating with the DS team need to be sensitized on the nature and form of data needed for achieving project deliverables. </a:t>
                      </a:r>
                      <a:r>
                        <a:rPr lang="en-IN" sz="1000" u="none" strike="noStrike" cap="none" dirty="0">
                          <a:latin typeface="Questrial"/>
                          <a:ea typeface="Questrial"/>
                          <a:cs typeface="Questrial"/>
                          <a:sym typeface="Questrial"/>
                        </a:rPr>
                        <a:t>P</a:t>
                      </a:r>
                      <a:r>
                        <a:rPr lang="en" sz="1000" u="none" strike="noStrike" cap="none" dirty="0">
                          <a:latin typeface="Questrial"/>
                          <a:ea typeface="Questrial"/>
                          <a:cs typeface="Questrial"/>
                          <a:sym typeface="Questrial"/>
                        </a:rPr>
                        <a:t>ersonnel handling such data would need to follow guidelines laid down by the DS team from time to time.</a:t>
                      </a:r>
                    </a:p>
                    <a:p>
                      <a:pPr marL="228600" marR="0" lvl="0" indent="-177800" algn="l" rtl="0">
                        <a:lnSpc>
                          <a:spcPct val="115000"/>
                        </a:lnSpc>
                        <a:spcBef>
                          <a:spcPts val="0"/>
                        </a:spcBef>
                        <a:spcAft>
                          <a:spcPts val="0"/>
                        </a:spcAft>
                        <a:buClr>
                          <a:srgbClr val="000000"/>
                        </a:buClr>
                        <a:buSzPts val="1000"/>
                        <a:buFont typeface="Questrial"/>
                        <a:buChar char="●"/>
                      </a:pPr>
                      <a:r>
                        <a:rPr lang="en-IN" sz="1000" u="none" strike="noStrike" cap="none" dirty="0">
                          <a:latin typeface="Questrial"/>
                          <a:ea typeface="Questrial"/>
                          <a:cs typeface="Questrial"/>
                          <a:sym typeface="Questrial"/>
                        </a:rPr>
                        <a:t>T</a:t>
                      </a:r>
                      <a:r>
                        <a:rPr lang="en" sz="1000" u="none" strike="noStrike" cap="none" dirty="0">
                          <a:latin typeface="Questrial"/>
                          <a:ea typeface="Questrial"/>
                          <a:cs typeface="Questrial"/>
                          <a:sym typeface="Questrial"/>
                        </a:rPr>
                        <a:t>he organization needs to cater for dedicated domain experts in the fields of marketing, sales, finance, supply chain, Portuguese language interpretation and administrative support needed for the duration of the project.</a:t>
                      </a:r>
                      <a:endParaRPr sz="1000" u="none" strike="noStrike" cap="none" dirty="0">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4"/>
                  </a:ext>
                </a:extLst>
              </a:tr>
              <a:tr h="1178575">
                <a:tc>
                  <a:txBody>
                    <a:bodyPr/>
                    <a:lstStyle/>
                    <a:p>
                      <a:pPr marL="0" marR="0" lvl="0" indent="0" algn="ctr" rtl="0">
                        <a:lnSpc>
                          <a:spcPct val="115000"/>
                        </a:lnSpc>
                        <a:spcBef>
                          <a:spcPts val="0"/>
                        </a:spcBef>
                        <a:spcAft>
                          <a:spcPts val="0"/>
                        </a:spcAft>
                        <a:buClr>
                          <a:srgbClr val="000000"/>
                        </a:buClr>
                        <a:buSzPts val="1000"/>
                        <a:buFont typeface="Arial"/>
                        <a:buNone/>
                      </a:pPr>
                      <a:r>
                        <a:rPr lang="en" sz="1000" u="none" strike="noStrike" cap="none" dirty="0">
                          <a:latin typeface="Questrial"/>
                          <a:ea typeface="Questrial"/>
                          <a:cs typeface="Questrial"/>
                          <a:sym typeface="Questrial"/>
                        </a:rPr>
                        <a:t>Support for Machine Learning</a:t>
                      </a:r>
                      <a:endParaRPr sz="1000" u="none" strike="noStrike" cap="none" dirty="0">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28575" cap="flat" cmpd="sng">
                      <a:solidFill>
                        <a:srgbClr val="D9D9D9"/>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000"/>
                        <a:buFont typeface="Arial"/>
                        <a:buNone/>
                      </a:pPr>
                      <a:r>
                        <a:rPr lang="en" sz="1000" u="none" strike="noStrike" cap="none" dirty="0">
                          <a:latin typeface="Questrial"/>
                          <a:ea typeface="Questrial"/>
                          <a:cs typeface="Questrial"/>
                          <a:sym typeface="Questrial"/>
                        </a:rPr>
                        <a:t>Machine learning</a:t>
                      </a:r>
                      <a:endParaRPr sz="1000" u="none" strike="noStrike" cap="none" dirty="0">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28575" cap="flat" cmpd="sng">
                      <a:solidFill>
                        <a:srgbClr val="D9D9D9"/>
                      </a:solidFill>
                      <a:prstDash val="solid"/>
                      <a:round/>
                      <a:headEnd type="none" w="sm" len="sm"/>
                      <a:tailEnd type="none" w="sm" len="sm"/>
                    </a:lnB>
                  </a:tcPr>
                </a:tc>
                <a:tc>
                  <a:txBody>
                    <a:bodyPr/>
                    <a:lstStyle/>
                    <a:p>
                      <a:pPr marL="228600" marR="0" lvl="0" indent="-177800" algn="l" rtl="0">
                        <a:lnSpc>
                          <a:spcPct val="115000"/>
                        </a:lnSpc>
                        <a:spcBef>
                          <a:spcPts val="0"/>
                        </a:spcBef>
                        <a:spcAft>
                          <a:spcPts val="0"/>
                        </a:spcAft>
                        <a:buClr>
                          <a:srgbClr val="000000"/>
                        </a:buClr>
                        <a:buSzPts val="1000"/>
                        <a:buFont typeface="Questrial"/>
                        <a:buChar char="●"/>
                      </a:pPr>
                      <a:r>
                        <a:rPr lang="en-IN" sz="1000" u="none" strike="noStrike" cap="none" dirty="0">
                          <a:latin typeface="Questrial"/>
                          <a:ea typeface="Questrial"/>
                          <a:cs typeface="Questrial"/>
                          <a:sym typeface="Questrial"/>
                        </a:rPr>
                        <a:t>Technical skill resources needed - D</a:t>
                      </a:r>
                      <a:r>
                        <a:rPr lang="en" sz="1000" u="none" strike="noStrike" cap="none" dirty="0">
                          <a:latin typeface="Questrial"/>
                          <a:ea typeface="Questrial"/>
                          <a:cs typeface="Questrial"/>
                          <a:sym typeface="Questrial"/>
                        </a:rPr>
                        <a:t>ata scientists, ML Engineers, database developers, big data engineers, cloud architects and technical project managers.</a:t>
                      </a:r>
                    </a:p>
                    <a:p>
                      <a:pPr marL="228600" marR="0" lvl="0" indent="-177800" algn="l" rtl="0">
                        <a:lnSpc>
                          <a:spcPct val="115000"/>
                        </a:lnSpc>
                        <a:spcBef>
                          <a:spcPts val="0"/>
                        </a:spcBef>
                        <a:spcAft>
                          <a:spcPts val="0"/>
                        </a:spcAft>
                        <a:buClr>
                          <a:srgbClr val="000000"/>
                        </a:buClr>
                        <a:buSzPts val="1000"/>
                        <a:buFont typeface="Questrial"/>
                        <a:buChar char="●"/>
                      </a:pPr>
                      <a:r>
                        <a:rPr lang="en" sz="1000" u="none" strike="noStrike" cap="none" dirty="0">
                          <a:latin typeface="Questrial"/>
                          <a:ea typeface="Questrial"/>
                          <a:cs typeface="Questrial"/>
                          <a:sym typeface="Questrial"/>
                        </a:rPr>
                        <a:t>Infrastructure needed – ML servers, GPUs, web server and cloud subscription. </a:t>
                      </a:r>
                      <a:r>
                        <a:rPr lang="en-IN" sz="1000" u="none" strike="noStrike" cap="none" dirty="0">
                          <a:latin typeface="Questrial"/>
                          <a:ea typeface="Questrial"/>
                          <a:cs typeface="Questrial"/>
                          <a:sym typeface="Questrial"/>
                        </a:rPr>
                        <a:t>R</a:t>
                      </a:r>
                      <a:r>
                        <a:rPr lang="en" sz="1000" u="none" strike="noStrike" cap="none" dirty="0">
                          <a:latin typeface="Questrial"/>
                          <a:ea typeface="Questrial"/>
                          <a:cs typeface="Questrial"/>
                          <a:sym typeface="Questrial"/>
                        </a:rPr>
                        <a:t>ack space </a:t>
                      </a:r>
                      <a:endParaRPr sz="1000" u="none" strike="noStrike" cap="none" dirty="0">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28575" cap="flat" cmpd="sng">
                      <a:solidFill>
                        <a:srgbClr val="D9D9D9"/>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179" name="Google Shape;179;p30"/>
          <p:cNvSpPr txBox="1"/>
          <p:nvPr/>
        </p:nvSpPr>
        <p:spPr>
          <a:xfrm>
            <a:off x="72549" y="130425"/>
            <a:ext cx="7717800" cy="504196"/>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700"/>
              <a:buFont typeface="Arial"/>
              <a:buNone/>
            </a:pPr>
            <a:r>
              <a:rPr lang="en" sz="2100" b="1" i="0" u="none" strike="noStrike" cap="none" dirty="0">
                <a:solidFill>
                  <a:schemeClr val="dk1"/>
                </a:solidFill>
                <a:latin typeface="Questrial"/>
                <a:ea typeface="Questrial"/>
                <a:cs typeface="Questrial"/>
                <a:sym typeface="Questrial"/>
              </a:rPr>
              <a:t>Technical Infrastructure Requirement</a:t>
            </a:r>
          </a:p>
          <a:p>
            <a:pPr marL="0" marR="0" lvl="0" indent="0" algn="l" rtl="0">
              <a:lnSpc>
                <a:spcPct val="115000"/>
              </a:lnSpc>
              <a:spcBef>
                <a:spcPts val="0"/>
              </a:spcBef>
              <a:spcAft>
                <a:spcPts val="0"/>
              </a:spcAft>
              <a:buClr>
                <a:srgbClr val="000000"/>
              </a:buClr>
              <a:buSzPts val="1700"/>
              <a:buFont typeface="Arial"/>
              <a:buNone/>
            </a:pPr>
            <a:endParaRPr sz="1500" i="0" u="none" strike="noStrike" cap="none" dirty="0">
              <a:solidFill>
                <a:srgbClr val="000000"/>
              </a:solidFill>
              <a:latin typeface="Questrial"/>
              <a:ea typeface="Questrial"/>
              <a:cs typeface="Questrial"/>
              <a:sym typeface="Quest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5"/>
          <p:cNvSpPr txBox="1"/>
          <p:nvPr/>
        </p:nvSpPr>
        <p:spPr>
          <a:xfrm>
            <a:off x="218125" y="56500"/>
            <a:ext cx="7717800" cy="3366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700"/>
              <a:buFont typeface="Arial"/>
              <a:buNone/>
            </a:pPr>
            <a:r>
              <a:rPr lang="en" sz="1700" b="1">
                <a:solidFill>
                  <a:schemeClr val="dk1"/>
                </a:solidFill>
                <a:latin typeface="Questrial"/>
                <a:ea typeface="Questrial"/>
                <a:cs typeface="Questrial"/>
                <a:sym typeface="Questrial"/>
              </a:rPr>
              <a:t>OLIST</a:t>
            </a:r>
            <a:endParaRPr sz="2000" b="1" i="0" u="none" strike="noStrike" cap="none">
              <a:solidFill>
                <a:srgbClr val="000000"/>
              </a:solidFill>
              <a:latin typeface="Questrial"/>
              <a:ea typeface="Questrial"/>
              <a:cs typeface="Questrial"/>
              <a:sym typeface="Questrial"/>
            </a:endParaRPr>
          </a:p>
        </p:txBody>
      </p:sp>
      <p:sp>
        <p:nvSpPr>
          <p:cNvPr id="111" name="Google Shape;111;p25"/>
          <p:cNvSpPr txBox="1">
            <a:spLocks noGrp="1"/>
          </p:cNvSpPr>
          <p:nvPr>
            <p:ph type="ctrTitle"/>
          </p:nvPr>
        </p:nvSpPr>
        <p:spPr>
          <a:xfrm>
            <a:off x="729450" y="1322450"/>
            <a:ext cx="7688100" cy="648150"/>
          </a:xfrm>
          <a:prstGeom prst="rect">
            <a:avLst/>
          </a:prstGeom>
          <a:noFill/>
          <a:ln>
            <a:noFill/>
          </a:ln>
        </p:spPr>
        <p:txBody>
          <a:bodyPr spcFirstLastPara="1" wrap="square" lIns="91425" tIns="91425" rIns="91425" bIns="91425" anchor="t" anchorCtr="0">
            <a:noAutofit/>
          </a:bodyPr>
          <a:lstStyle/>
          <a:p>
            <a:r>
              <a:rPr lang="en-US" dirty="0">
                <a:solidFill>
                  <a:schemeClr val="dk1"/>
                </a:solidFill>
                <a:latin typeface="Questrial"/>
                <a:ea typeface="Questrial"/>
                <a:cs typeface="Questrial"/>
                <a:sym typeface="Questrial"/>
              </a:rPr>
              <a:t>Q n A</a:t>
            </a:r>
            <a:endParaRPr dirty="0">
              <a:solidFill>
                <a:schemeClr val="dk1"/>
              </a:solidFill>
              <a:latin typeface="Questrial"/>
              <a:ea typeface="Questrial"/>
              <a:cs typeface="Questrial"/>
              <a:sym typeface="Questrial"/>
            </a:endParaRPr>
          </a:p>
        </p:txBody>
      </p:sp>
      <p:sp>
        <p:nvSpPr>
          <p:cNvPr id="112" name="Google Shape;112;p25"/>
          <p:cNvSpPr txBox="1">
            <a:spLocks noGrp="1"/>
          </p:cNvSpPr>
          <p:nvPr>
            <p:ph type="subTitle" idx="1"/>
          </p:nvPr>
        </p:nvSpPr>
        <p:spPr>
          <a:xfrm>
            <a:off x="729627" y="3172900"/>
            <a:ext cx="7688100" cy="541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600"/>
              <a:buNone/>
            </a:pPr>
            <a:r>
              <a:rPr lang="en-US" b="1" dirty="0">
                <a:solidFill>
                  <a:schemeClr val="dk1"/>
                </a:solidFill>
                <a:latin typeface="Questrial"/>
                <a:ea typeface="Questrial"/>
                <a:cs typeface="Questrial"/>
                <a:sym typeface="Questrial"/>
              </a:rPr>
              <a:t>Thank you</a:t>
            </a:r>
            <a:endParaRPr b="1" dirty="0">
              <a:solidFill>
                <a:schemeClr val="dk1"/>
              </a:solidFill>
              <a:latin typeface="Questrial"/>
              <a:ea typeface="Questrial"/>
              <a:cs typeface="Questrial"/>
              <a:sym typeface="Questrial"/>
            </a:endParaRPr>
          </a:p>
          <a:p>
            <a:pPr marL="0" lvl="0" indent="0" algn="l" rtl="0">
              <a:lnSpc>
                <a:spcPct val="100000"/>
              </a:lnSpc>
              <a:spcBef>
                <a:spcPts val="0"/>
              </a:spcBef>
              <a:spcAft>
                <a:spcPts val="0"/>
              </a:spcAft>
              <a:buSzPts val="1600"/>
              <a:buNone/>
            </a:pPr>
            <a:endParaRPr lang="en" b="1" dirty="0">
              <a:solidFill>
                <a:schemeClr val="dk1"/>
              </a:solidFill>
              <a:latin typeface="Questrial"/>
              <a:ea typeface="Questrial"/>
              <a:cs typeface="Questrial"/>
              <a:sym typeface="Questrial"/>
            </a:endParaRPr>
          </a:p>
        </p:txBody>
      </p:sp>
    </p:spTree>
    <p:extLst>
      <p:ext uri="{BB962C8B-B14F-4D97-AF65-F5344CB8AC3E}">
        <p14:creationId xmlns:p14="http://schemas.microsoft.com/office/powerpoint/2010/main" val="2131751022"/>
      </p:ext>
    </p:extLst>
  </p:cSld>
  <p:clrMapOvr>
    <a:masterClrMapping/>
  </p:clrMapOvr>
</p:sld>
</file>

<file path=ppt/theme/theme1.xml><?xml version="1.0" encoding="utf-8"?>
<a:theme xmlns:a="http://schemas.openxmlformats.org/drawingml/2006/main" name="DSBL">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themeOverride>
</file>

<file path=docProps/app.xml><?xml version="1.0" encoding="utf-8"?>
<Properties xmlns="http://schemas.openxmlformats.org/officeDocument/2006/extended-properties" xmlns:vt="http://schemas.openxmlformats.org/officeDocument/2006/docPropsVTypes">
  <Template/>
  <TotalTime>193</TotalTime>
  <Words>755</Words>
  <Application>Microsoft Office PowerPoint</Application>
  <PresentationFormat>On-screen Show (16:9)</PresentationFormat>
  <Paragraphs>139</Paragraphs>
  <Slides>9</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Questrial</vt:lpstr>
      <vt:lpstr>Montserrat Medium</vt:lpstr>
      <vt:lpstr>Calibri</vt:lpstr>
      <vt:lpstr>Raleway</vt:lpstr>
      <vt:lpstr>circular</vt:lpstr>
      <vt:lpstr>Arial</vt:lpstr>
      <vt:lpstr>Lato</vt:lpstr>
      <vt:lpstr>DSBL</vt:lpstr>
      <vt:lpstr>Data Science Adoption Strategy  </vt:lpstr>
      <vt:lpstr> </vt:lpstr>
      <vt:lpstr>PowerPoint Presentation</vt:lpstr>
      <vt:lpstr>PowerPoint Presentation</vt:lpstr>
      <vt:lpstr>Opportunity Matrix</vt:lpstr>
      <vt:lpstr>PowerPoint Presentation</vt:lpstr>
      <vt:lpstr>Project Roadmap</vt:lpstr>
      <vt:lpstr>PowerPoint Presentation</vt:lpstr>
      <vt:lpstr>Q n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Adoption Strategy  </dc:title>
  <cp:lastModifiedBy>Sanjay Prayag</cp:lastModifiedBy>
  <cp:revision>25</cp:revision>
  <dcterms:modified xsi:type="dcterms:W3CDTF">2022-11-23T14:36:43Z</dcterms:modified>
</cp:coreProperties>
</file>