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9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0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1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2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3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4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5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6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17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18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19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20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21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22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notesSlides/notesSlide23.xml" ContentType="application/vnd.openxmlformats-officedocument.presentationml.notesSlide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notesSlides/notesSlide24.xml" ContentType="application/vnd.openxmlformats-officedocument.presentationml.notesSlide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81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1" r:id="rId21"/>
    <p:sldId id="300" r:id="rId22"/>
    <p:sldId id="302" r:id="rId23"/>
    <p:sldId id="303" r:id="rId24"/>
    <p:sldId id="30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C1EA1A7-E68B-4958-B105-F1FF350BCD8E}">
          <p14:sldIdLst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1"/>
          </p14:sldIdLst>
        </p14:section>
        <p14:section name="Untitled Section" id="{C3AF89A1-B0B0-4816-BA9E-FC99794D3338}">
          <p14:sldIdLst>
            <p14:sldId id="300"/>
            <p14:sldId id="302"/>
            <p14:sldId id="303"/>
            <p14:sldId id="30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gdish Kumar" initials="JK" lastIdx="2" clrIdx="0">
    <p:extLst>
      <p:ext uri="{19B8F6BF-5375-455C-9EA6-DF929625EA0E}">
        <p15:presenceInfo xmlns:p15="http://schemas.microsoft.com/office/powerpoint/2012/main" userId="Jagdish Kum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494"/>
    <a:srgbClr val="63BEBE"/>
    <a:srgbClr val="8B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B00132-204A-48A0-BC46-AE5909D946C0}" v="402" dt="2019-07-31T06:54:39.6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gdish Kumar" userId="0eadce41-9d2b-4bf7-87b6-414c9c539251" providerId="ADAL" clId="{69B00132-204A-48A0-BC46-AE5909D946C0}"/>
    <pc:docChg chg="undo custSel addSld delSld modSld sldOrd modSection">
      <pc:chgData name="Jagdish Kumar" userId="0eadce41-9d2b-4bf7-87b6-414c9c539251" providerId="ADAL" clId="{69B00132-204A-48A0-BC46-AE5909D946C0}" dt="2019-07-31T06:54:39.635" v="687"/>
      <pc:docMkLst>
        <pc:docMk/>
      </pc:docMkLst>
      <pc:sldChg chg="add del">
        <pc:chgData name="Jagdish Kumar" userId="0eadce41-9d2b-4bf7-87b6-414c9c539251" providerId="ADAL" clId="{69B00132-204A-48A0-BC46-AE5909D946C0}" dt="2019-07-31T05:09:47.705" v="206" actId="2696"/>
        <pc:sldMkLst>
          <pc:docMk/>
          <pc:sldMk cId="3007257819" sldId="256"/>
        </pc:sldMkLst>
      </pc:sldChg>
      <pc:sldChg chg="add del ord modTransition setBg">
        <pc:chgData name="Jagdish Kumar" userId="0eadce41-9d2b-4bf7-87b6-414c9c539251" providerId="ADAL" clId="{69B00132-204A-48A0-BC46-AE5909D946C0}" dt="2019-07-31T05:09:45.497" v="205" actId="2696"/>
        <pc:sldMkLst>
          <pc:docMk/>
          <pc:sldMk cId="1737866935" sldId="276"/>
        </pc:sldMkLst>
      </pc:sldChg>
      <pc:sldChg chg="addSp modSp add ord modTransition">
        <pc:chgData name="Jagdish Kumar" userId="0eadce41-9d2b-4bf7-87b6-414c9c539251" providerId="ADAL" clId="{69B00132-204A-48A0-BC46-AE5909D946C0}" dt="2019-07-30T09:03:49.772" v="51" actId="207"/>
        <pc:sldMkLst>
          <pc:docMk/>
          <pc:sldMk cId="1165307813" sldId="281"/>
        </pc:sldMkLst>
        <pc:spChg chg="mod">
          <ac:chgData name="Jagdish Kumar" userId="0eadce41-9d2b-4bf7-87b6-414c9c539251" providerId="ADAL" clId="{69B00132-204A-48A0-BC46-AE5909D946C0}" dt="2019-07-30T09:03:38.260" v="50" actId="207"/>
          <ac:spMkLst>
            <pc:docMk/>
            <pc:sldMk cId="1165307813" sldId="281"/>
            <ac:spMk id="8" creationId="{00000000-0000-0000-0000-000000000000}"/>
          </ac:spMkLst>
        </pc:spChg>
        <pc:spChg chg="mod">
          <ac:chgData name="Jagdish Kumar" userId="0eadce41-9d2b-4bf7-87b6-414c9c539251" providerId="ADAL" clId="{69B00132-204A-48A0-BC46-AE5909D946C0}" dt="2019-07-30T08:55:40.389" v="39"/>
          <ac:spMkLst>
            <pc:docMk/>
            <pc:sldMk cId="1165307813" sldId="281"/>
            <ac:spMk id="9" creationId="{B8075BD0-AF11-492F-9016-5BCD755FDC49}"/>
          </ac:spMkLst>
        </pc:spChg>
        <pc:graphicFrameChg chg="mod">
          <ac:chgData name="Jagdish Kumar" userId="0eadce41-9d2b-4bf7-87b6-414c9c539251" providerId="ADAL" clId="{69B00132-204A-48A0-BC46-AE5909D946C0}" dt="2019-07-30T09:03:49.772" v="51" actId="207"/>
          <ac:graphicFrameMkLst>
            <pc:docMk/>
            <pc:sldMk cId="1165307813" sldId="281"/>
            <ac:graphicFrameMk id="4" creationId="{00000000-0000-0000-0000-000000000000}"/>
          </ac:graphicFrameMkLst>
        </pc:graphicFrameChg>
        <pc:picChg chg="add mod">
          <ac:chgData name="Jagdish Kumar" userId="0eadce41-9d2b-4bf7-87b6-414c9c539251" providerId="ADAL" clId="{69B00132-204A-48A0-BC46-AE5909D946C0}" dt="2019-07-30T08:56:39.538" v="40" actId="931"/>
          <ac:picMkLst>
            <pc:docMk/>
            <pc:sldMk cId="1165307813" sldId="281"/>
            <ac:picMk id="12" creationId="{135C5030-A4DB-4913-B3E7-0BD9E9CE0E37}"/>
          </ac:picMkLst>
        </pc:picChg>
      </pc:sldChg>
      <pc:sldChg chg="modSp add modTransition">
        <pc:chgData name="Jagdish Kumar" userId="0eadce41-9d2b-4bf7-87b6-414c9c539251" providerId="ADAL" clId="{69B00132-204A-48A0-BC46-AE5909D946C0}" dt="2019-07-31T06:54:39.635" v="687"/>
        <pc:sldMkLst>
          <pc:docMk/>
          <pc:sldMk cId="1954012066" sldId="282"/>
        </pc:sldMkLst>
        <pc:spChg chg="mod">
          <ac:chgData name="Jagdish Kumar" userId="0eadce41-9d2b-4bf7-87b6-414c9c539251" providerId="ADAL" clId="{69B00132-204A-48A0-BC46-AE5909D946C0}" dt="2019-07-30T09:04:25.887" v="52" actId="207"/>
          <ac:spMkLst>
            <pc:docMk/>
            <pc:sldMk cId="1954012066" sldId="282"/>
            <ac:spMk id="8" creationId="{00000000-0000-0000-0000-000000000000}"/>
          </ac:spMkLst>
        </pc:spChg>
        <pc:spChg chg="mod">
          <ac:chgData name="Jagdish Kumar" userId="0eadce41-9d2b-4bf7-87b6-414c9c539251" providerId="ADAL" clId="{69B00132-204A-48A0-BC46-AE5909D946C0}" dt="2019-07-30T09:01:20.305" v="48"/>
          <ac:spMkLst>
            <pc:docMk/>
            <pc:sldMk cId="1954012066" sldId="282"/>
            <ac:spMk id="9" creationId="{B8075BD0-AF11-492F-9016-5BCD755FDC49}"/>
          </ac:spMkLst>
        </pc:spChg>
        <pc:graphicFrameChg chg="mod">
          <ac:chgData name="Jagdish Kumar" userId="0eadce41-9d2b-4bf7-87b6-414c9c539251" providerId="ADAL" clId="{69B00132-204A-48A0-BC46-AE5909D946C0}" dt="2019-07-30T09:04:32.367" v="53" actId="207"/>
          <ac:graphicFrameMkLst>
            <pc:docMk/>
            <pc:sldMk cId="1954012066" sldId="282"/>
            <ac:graphicFrameMk id="4" creationId="{00000000-0000-0000-0000-000000000000}"/>
          </ac:graphicFrameMkLst>
        </pc:graphicFrameChg>
        <pc:picChg chg="mod">
          <ac:chgData name="Jagdish Kumar" userId="0eadce41-9d2b-4bf7-87b6-414c9c539251" providerId="ADAL" clId="{69B00132-204A-48A0-BC46-AE5909D946C0}" dt="2019-07-30T09:01:32.321" v="49" actId="14826"/>
          <ac:picMkLst>
            <pc:docMk/>
            <pc:sldMk cId="1954012066" sldId="282"/>
            <ac:picMk id="12" creationId="{135C5030-A4DB-4913-B3E7-0BD9E9CE0E37}"/>
          </ac:picMkLst>
        </pc:picChg>
      </pc:sldChg>
      <pc:sldChg chg="addSp modSp add modTransition">
        <pc:chgData name="Jagdish Kumar" userId="0eadce41-9d2b-4bf7-87b6-414c9c539251" providerId="ADAL" clId="{69B00132-204A-48A0-BC46-AE5909D946C0}" dt="2019-07-31T06:54:39.635" v="687"/>
        <pc:sldMkLst>
          <pc:docMk/>
          <pc:sldMk cId="1929666088" sldId="283"/>
        </pc:sldMkLst>
        <pc:spChg chg="mod">
          <ac:chgData name="Jagdish Kumar" userId="0eadce41-9d2b-4bf7-87b6-414c9c539251" providerId="ADAL" clId="{69B00132-204A-48A0-BC46-AE5909D946C0}" dt="2019-07-30T09:27:12.418" v="58" actId="207"/>
          <ac:spMkLst>
            <pc:docMk/>
            <pc:sldMk cId="1929666088" sldId="283"/>
            <ac:spMk id="9" creationId="{B8075BD0-AF11-492F-9016-5BCD755FDC49}"/>
          </ac:spMkLst>
        </pc:spChg>
        <pc:graphicFrameChg chg="mod">
          <ac:chgData name="Jagdish Kumar" userId="0eadce41-9d2b-4bf7-87b6-414c9c539251" providerId="ADAL" clId="{69B00132-204A-48A0-BC46-AE5909D946C0}" dt="2019-07-30T09:06:02.071" v="55"/>
          <ac:graphicFrameMkLst>
            <pc:docMk/>
            <pc:sldMk cId="1929666088" sldId="283"/>
            <ac:graphicFrameMk id="4" creationId="{00000000-0000-0000-0000-000000000000}"/>
          </ac:graphicFrameMkLst>
        </pc:graphicFrameChg>
        <pc:picChg chg="add mod">
          <ac:chgData name="Jagdish Kumar" userId="0eadce41-9d2b-4bf7-87b6-414c9c539251" providerId="ADAL" clId="{69B00132-204A-48A0-BC46-AE5909D946C0}" dt="2019-07-30T09:30:14.603" v="59" actId="931"/>
          <ac:picMkLst>
            <pc:docMk/>
            <pc:sldMk cId="1929666088" sldId="283"/>
            <ac:picMk id="5" creationId="{94D18C20-79B9-40C2-B93A-572AA6F2ACDE}"/>
          </ac:picMkLst>
        </pc:picChg>
      </pc:sldChg>
      <pc:sldChg chg="addSp delSp modSp add modTransition">
        <pc:chgData name="Jagdish Kumar" userId="0eadce41-9d2b-4bf7-87b6-414c9c539251" providerId="ADAL" clId="{69B00132-204A-48A0-BC46-AE5909D946C0}" dt="2019-07-31T06:54:39.635" v="687"/>
        <pc:sldMkLst>
          <pc:docMk/>
          <pc:sldMk cId="3148574516" sldId="284"/>
        </pc:sldMkLst>
        <pc:spChg chg="add del">
          <ac:chgData name="Jagdish Kumar" userId="0eadce41-9d2b-4bf7-87b6-414c9c539251" providerId="ADAL" clId="{69B00132-204A-48A0-BC46-AE5909D946C0}" dt="2019-07-30T09:44:52.258" v="78"/>
          <ac:spMkLst>
            <pc:docMk/>
            <pc:sldMk cId="3148574516" sldId="284"/>
            <ac:spMk id="2" creationId="{00000000-0000-0000-0000-000000000000}"/>
          </ac:spMkLst>
        </pc:spChg>
        <pc:spChg chg="add mod">
          <ac:chgData name="Jagdish Kumar" userId="0eadce41-9d2b-4bf7-87b6-414c9c539251" providerId="ADAL" clId="{69B00132-204A-48A0-BC46-AE5909D946C0}" dt="2019-07-30T09:34:44.610" v="63" actId="11529"/>
          <ac:spMkLst>
            <pc:docMk/>
            <pc:sldMk cId="3148574516" sldId="284"/>
            <ac:spMk id="3" creationId="{A979B783-7D2B-4656-A379-8C2A79F27E47}"/>
          </ac:spMkLst>
        </pc:spChg>
        <pc:spChg chg="mod">
          <ac:chgData name="Jagdish Kumar" userId="0eadce41-9d2b-4bf7-87b6-414c9c539251" providerId="ADAL" clId="{69B00132-204A-48A0-BC46-AE5909D946C0}" dt="2019-07-30T09:57:38.523" v="95" actId="207"/>
          <ac:spMkLst>
            <pc:docMk/>
            <pc:sldMk cId="3148574516" sldId="284"/>
            <ac:spMk id="9" creationId="{B8075BD0-AF11-492F-9016-5BCD755FDC49}"/>
          </ac:spMkLst>
        </pc:spChg>
        <pc:spChg chg="add">
          <ac:chgData name="Jagdish Kumar" userId="0eadce41-9d2b-4bf7-87b6-414c9c539251" providerId="ADAL" clId="{69B00132-204A-48A0-BC46-AE5909D946C0}" dt="2019-07-30T09:35:42.388" v="64"/>
          <ac:spMkLst>
            <pc:docMk/>
            <pc:sldMk cId="3148574516" sldId="284"/>
            <ac:spMk id="10" creationId="{260E3679-D9A7-4D66-85E6-1EE3AD9B4959}"/>
          </ac:spMkLst>
        </pc:spChg>
        <pc:spChg chg="add mod">
          <ac:chgData name="Jagdish Kumar" userId="0eadce41-9d2b-4bf7-87b6-414c9c539251" providerId="ADAL" clId="{69B00132-204A-48A0-BC46-AE5909D946C0}" dt="2019-07-30T09:45:24.920" v="79" actId="207"/>
          <ac:spMkLst>
            <pc:docMk/>
            <pc:sldMk cId="3148574516" sldId="284"/>
            <ac:spMk id="11" creationId="{AC1A1381-D5D9-43AF-AF8B-8CF22F7D12AD}"/>
          </ac:spMkLst>
        </pc:spChg>
        <pc:spChg chg="add del mod">
          <ac:chgData name="Jagdish Kumar" userId="0eadce41-9d2b-4bf7-87b6-414c9c539251" providerId="ADAL" clId="{69B00132-204A-48A0-BC46-AE5909D946C0}" dt="2019-07-30T09:44:21.462" v="76"/>
          <ac:spMkLst>
            <pc:docMk/>
            <pc:sldMk cId="3148574516" sldId="284"/>
            <ac:spMk id="12" creationId="{8B46117E-4E52-4D0F-98AA-64FEA1491D90}"/>
          </ac:spMkLst>
        </pc:spChg>
        <pc:spChg chg="add del mod">
          <ac:chgData name="Jagdish Kumar" userId="0eadce41-9d2b-4bf7-87b6-414c9c539251" providerId="ADAL" clId="{69B00132-204A-48A0-BC46-AE5909D946C0}" dt="2019-07-30T09:44:21.462" v="76"/>
          <ac:spMkLst>
            <pc:docMk/>
            <pc:sldMk cId="3148574516" sldId="284"/>
            <ac:spMk id="13" creationId="{8A880F30-573C-4461-AA76-7C13F2E6CB3E}"/>
          </ac:spMkLst>
        </pc:spChg>
        <pc:spChg chg="add del mod">
          <ac:chgData name="Jagdish Kumar" userId="0eadce41-9d2b-4bf7-87b6-414c9c539251" providerId="ADAL" clId="{69B00132-204A-48A0-BC46-AE5909D946C0}" dt="2019-07-30T09:44:52.258" v="78"/>
          <ac:spMkLst>
            <pc:docMk/>
            <pc:sldMk cId="3148574516" sldId="284"/>
            <ac:spMk id="16" creationId="{A9CD0018-8E53-4FF1-9A40-856000C351B6}"/>
          </ac:spMkLst>
        </pc:spChg>
        <pc:spChg chg="add del mod">
          <ac:chgData name="Jagdish Kumar" userId="0eadce41-9d2b-4bf7-87b6-414c9c539251" providerId="ADAL" clId="{69B00132-204A-48A0-BC46-AE5909D946C0}" dt="2019-07-30T09:44:52.258" v="78"/>
          <ac:spMkLst>
            <pc:docMk/>
            <pc:sldMk cId="3148574516" sldId="284"/>
            <ac:spMk id="17" creationId="{BD2D4E7D-39D9-4018-9F12-EFD537DEE52D}"/>
          </ac:spMkLst>
        </pc:spChg>
        <pc:spChg chg="add del">
          <ac:chgData name="Jagdish Kumar" userId="0eadce41-9d2b-4bf7-87b6-414c9c539251" providerId="ADAL" clId="{69B00132-204A-48A0-BC46-AE5909D946C0}" dt="2019-07-30T09:47:42.753" v="81"/>
          <ac:spMkLst>
            <pc:docMk/>
            <pc:sldMk cId="3148574516" sldId="284"/>
            <ac:spMk id="18" creationId="{2D2D8DEB-38CF-445D-BFD8-F81B171B37DC}"/>
          </ac:spMkLst>
        </pc:spChg>
        <pc:spChg chg="add mod">
          <ac:chgData name="Jagdish Kumar" userId="0eadce41-9d2b-4bf7-87b6-414c9c539251" providerId="ADAL" clId="{69B00132-204A-48A0-BC46-AE5909D946C0}" dt="2019-07-30T09:52:47.887" v="86" actId="207"/>
          <ac:spMkLst>
            <pc:docMk/>
            <pc:sldMk cId="3148574516" sldId="284"/>
            <ac:spMk id="19" creationId="{02414468-0DC6-4325-82AF-8C8363C6425A}"/>
          </ac:spMkLst>
        </pc:spChg>
        <pc:picChg chg="add mod">
          <ac:chgData name="Jagdish Kumar" userId="0eadce41-9d2b-4bf7-87b6-414c9c539251" providerId="ADAL" clId="{69B00132-204A-48A0-BC46-AE5909D946C0}" dt="2019-07-30T09:36:19.353" v="65" actId="931"/>
          <ac:picMkLst>
            <pc:docMk/>
            <pc:sldMk cId="3148574516" sldId="284"/>
            <ac:picMk id="7" creationId="{507DF088-9264-4570-8775-8E33D75E244E}"/>
          </ac:picMkLst>
        </pc:picChg>
        <pc:picChg chg="add del mod">
          <ac:chgData name="Jagdish Kumar" userId="0eadce41-9d2b-4bf7-87b6-414c9c539251" providerId="ADAL" clId="{69B00132-204A-48A0-BC46-AE5909D946C0}" dt="2019-07-30T09:44:19.879" v="75" actId="931"/>
          <ac:picMkLst>
            <pc:docMk/>
            <pc:sldMk cId="3148574516" sldId="284"/>
            <ac:picMk id="15" creationId="{1D3CED31-03E0-4949-AD2F-3682287CD53F}"/>
          </ac:picMkLst>
        </pc:picChg>
        <pc:picChg chg="add mod">
          <ac:chgData name="Jagdish Kumar" userId="0eadce41-9d2b-4bf7-87b6-414c9c539251" providerId="ADAL" clId="{69B00132-204A-48A0-BC46-AE5909D946C0}" dt="2019-07-30T09:52:00.891" v="85" actId="14826"/>
          <ac:picMkLst>
            <pc:docMk/>
            <pc:sldMk cId="3148574516" sldId="284"/>
            <ac:picMk id="21" creationId="{2261015C-03E3-4D55-9427-22A89E48E2C4}"/>
          </ac:picMkLst>
        </pc:picChg>
        <pc:picChg chg="add mod">
          <ac:chgData name="Jagdish Kumar" userId="0eadce41-9d2b-4bf7-87b6-414c9c539251" providerId="ADAL" clId="{69B00132-204A-48A0-BC46-AE5909D946C0}" dt="2019-07-30T09:54:03.354" v="87" actId="931"/>
          <ac:picMkLst>
            <pc:docMk/>
            <pc:sldMk cId="3148574516" sldId="284"/>
            <ac:picMk id="23" creationId="{CF9C5407-8DFD-4224-8DD8-75876BA93F0A}"/>
          </ac:picMkLst>
        </pc:picChg>
        <pc:picChg chg="add mod">
          <ac:chgData name="Jagdish Kumar" userId="0eadce41-9d2b-4bf7-87b6-414c9c539251" providerId="ADAL" clId="{69B00132-204A-48A0-BC46-AE5909D946C0}" dt="2019-07-30T09:57:14.826" v="92" actId="207"/>
          <ac:picMkLst>
            <pc:docMk/>
            <pc:sldMk cId="3148574516" sldId="284"/>
            <ac:picMk id="25" creationId="{098C4C63-6C2C-4181-9790-B29429660342}"/>
          </ac:picMkLst>
        </pc:picChg>
        <pc:picChg chg="add mod">
          <ac:chgData name="Jagdish Kumar" userId="0eadce41-9d2b-4bf7-87b6-414c9c539251" providerId="ADAL" clId="{69B00132-204A-48A0-BC46-AE5909D946C0}" dt="2019-07-30T09:56:51.980" v="90" actId="207"/>
          <ac:picMkLst>
            <pc:docMk/>
            <pc:sldMk cId="3148574516" sldId="284"/>
            <ac:picMk id="26" creationId="{7A741FAD-D9A1-4349-A9AC-9B7CDCB5D2DA}"/>
          </ac:picMkLst>
        </pc:picChg>
      </pc:sldChg>
      <pc:sldChg chg="addSp delSp modSp add modTransition">
        <pc:chgData name="Jagdish Kumar" userId="0eadce41-9d2b-4bf7-87b6-414c9c539251" providerId="ADAL" clId="{69B00132-204A-48A0-BC46-AE5909D946C0}" dt="2019-07-31T06:54:39.635" v="687"/>
        <pc:sldMkLst>
          <pc:docMk/>
          <pc:sldMk cId="4156081118" sldId="285"/>
        </pc:sldMkLst>
        <pc:spChg chg="mod">
          <ac:chgData name="Jagdish Kumar" userId="0eadce41-9d2b-4bf7-87b6-414c9c539251" providerId="ADAL" clId="{69B00132-204A-48A0-BC46-AE5909D946C0}" dt="2019-07-30T10:43:06.506" v="121" actId="207"/>
          <ac:spMkLst>
            <pc:docMk/>
            <pc:sldMk cId="4156081118" sldId="285"/>
            <ac:spMk id="9" creationId="{B8075BD0-AF11-492F-9016-5BCD755FDC49}"/>
          </ac:spMkLst>
        </pc:spChg>
        <pc:graphicFrameChg chg="add del mod">
          <ac:chgData name="Jagdish Kumar" userId="0eadce41-9d2b-4bf7-87b6-414c9c539251" providerId="ADAL" clId="{69B00132-204A-48A0-BC46-AE5909D946C0}" dt="2019-07-30T10:06:02.502" v="103" actId="3680"/>
          <ac:graphicFrameMkLst>
            <pc:docMk/>
            <pc:sldMk cId="4156081118" sldId="285"/>
            <ac:graphicFrameMk id="3" creationId="{6137114E-B8F2-4859-81A3-E8FE0091BACC}"/>
          </ac:graphicFrameMkLst>
        </pc:graphicFrameChg>
        <pc:graphicFrameChg chg="mod">
          <ac:chgData name="Jagdish Kumar" userId="0eadce41-9d2b-4bf7-87b6-414c9c539251" providerId="ADAL" clId="{69B00132-204A-48A0-BC46-AE5909D946C0}" dt="2019-07-30T10:04:18.274" v="97"/>
          <ac:graphicFrameMkLst>
            <pc:docMk/>
            <pc:sldMk cId="4156081118" sldId="285"/>
            <ac:graphicFrameMk id="4" creationId="{00000000-0000-0000-0000-000000000000}"/>
          </ac:graphicFrameMkLst>
        </pc:graphicFrameChg>
        <pc:graphicFrameChg chg="add del mod">
          <ac:chgData name="Jagdish Kumar" userId="0eadce41-9d2b-4bf7-87b6-414c9c539251" providerId="ADAL" clId="{69B00132-204A-48A0-BC46-AE5909D946C0}" dt="2019-07-30T10:06:14.493" v="105" actId="3680"/>
          <ac:graphicFrameMkLst>
            <pc:docMk/>
            <pc:sldMk cId="4156081118" sldId="285"/>
            <ac:graphicFrameMk id="5" creationId="{1D68FA44-604A-427D-A736-566EB26E71AB}"/>
          </ac:graphicFrameMkLst>
        </pc:graphicFrameChg>
        <pc:graphicFrameChg chg="add mod">
          <ac:chgData name="Jagdish Kumar" userId="0eadce41-9d2b-4bf7-87b6-414c9c539251" providerId="ADAL" clId="{69B00132-204A-48A0-BC46-AE5909D946C0}" dt="2019-07-30T10:08:19.988" v="110" actId="12385"/>
          <ac:graphicFrameMkLst>
            <pc:docMk/>
            <pc:sldMk cId="4156081118" sldId="285"/>
            <ac:graphicFrameMk id="6" creationId="{A2AB0A6B-8D07-4863-8A6B-1B2B1C5337C9}"/>
          </ac:graphicFrameMkLst>
        </pc:graphicFrameChg>
      </pc:sldChg>
      <pc:sldChg chg="add del">
        <pc:chgData name="Jagdish Kumar" userId="0eadce41-9d2b-4bf7-87b6-414c9c539251" providerId="ADAL" clId="{69B00132-204A-48A0-BC46-AE5909D946C0}" dt="2019-07-30T10:06:17.655" v="107"/>
        <pc:sldMkLst>
          <pc:docMk/>
          <pc:sldMk cId="118391715" sldId="286"/>
        </pc:sldMkLst>
      </pc:sldChg>
      <pc:sldChg chg="modSp add modTransition">
        <pc:chgData name="Jagdish Kumar" userId="0eadce41-9d2b-4bf7-87b6-414c9c539251" providerId="ADAL" clId="{69B00132-204A-48A0-BC46-AE5909D946C0}" dt="2019-07-31T06:54:39.635" v="687"/>
        <pc:sldMkLst>
          <pc:docMk/>
          <pc:sldMk cId="2988316153" sldId="286"/>
        </pc:sldMkLst>
        <pc:spChg chg="mod">
          <ac:chgData name="Jagdish Kumar" userId="0eadce41-9d2b-4bf7-87b6-414c9c539251" providerId="ADAL" clId="{69B00132-204A-48A0-BC46-AE5909D946C0}" dt="2019-07-30T10:49:48.752" v="129" actId="207"/>
          <ac:spMkLst>
            <pc:docMk/>
            <pc:sldMk cId="2988316153" sldId="286"/>
            <ac:spMk id="9" creationId="{B8075BD0-AF11-492F-9016-5BCD755FDC49}"/>
          </ac:spMkLst>
        </pc:spChg>
        <pc:graphicFrameChg chg="mod">
          <ac:chgData name="Jagdish Kumar" userId="0eadce41-9d2b-4bf7-87b6-414c9c539251" providerId="ADAL" clId="{69B00132-204A-48A0-BC46-AE5909D946C0}" dt="2019-07-30T10:48:16.130" v="123"/>
          <ac:graphicFrameMkLst>
            <pc:docMk/>
            <pc:sldMk cId="2988316153" sldId="286"/>
            <ac:graphicFrameMk id="4" creationId="{00000000-0000-0000-0000-000000000000}"/>
          </ac:graphicFrameMkLst>
        </pc:graphicFrameChg>
      </pc:sldChg>
      <pc:sldChg chg="addSp modSp add modTransition">
        <pc:chgData name="Jagdish Kumar" userId="0eadce41-9d2b-4bf7-87b6-414c9c539251" providerId="ADAL" clId="{69B00132-204A-48A0-BC46-AE5909D946C0}" dt="2019-07-31T06:54:39.635" v="687"/>
        <pc:sldMkLst>
          <pc:docMk/>
          <pc:sldMk cId="4198452676" sldId="287"/>
        </pc:sldMkLst>
        <pc:spChg chg="mod">
          <ac:chgData name="Jagdish Kumar" userId="0eadce41-9d2b-4bf7-87b6-414c9c539251" providerId="ADAL" clId="{69B00132-204A-48A0-BC46-AE5909D946C0}" dt="2019-07-31T06:43:21.024" v="608" actId="207"/>
          <ac:spMkLst>
            <pc:docMk/>
            <pc:sldMk cId="4198452676" sldId="287"/>
            <ac:spMk id="9" creationId="{B8075BD0-AF11-492F-9016-5BCD755FDC49}"/>
          </ac:spMkLst>
        </pc:spChg>
        <pc:graphicFrameChg chg="mod">
          <ac:chgData name="Jagdish Kumar" userId="0eadce41-9d2b-4bf7-87b6-414c9c539251" providerId="ADAL" clId="{69B00132-204A-48A0-BC46-AE5909D946C0}" dt="2019-07-30T10:50:25.965" v="131"/>
          <ac:graphicFrameMkLst>
            <pc:docMk/>
            <pc:sldMk cId="4198452676" sldId="287"/>
            <ac:graphicFrameMk id="4" creationId="{00000000-0000-0000-0000-000000000000}"/>
          </ac:graphicFrameMkLst>
        </pc:graphicFrameChg>
        <pc:picChg chg="add">
          <ac:chgData name="Jagdish Kumar" userId="0eadce41-9d2b-4bf7-87b6-414c9c539251" providerId="ADAL" clId="{69B00132-204A-48A0-BC46-AE5909D946C0}" dt="2019-07-30T10:53:07.795" v="133"/>
          <ac:picMkLst>
            <pc:docMk/>
            <pc:sldMk cId="4198452676" sldId="287"/>
            <ac:picMk id="3" creationId="{CED19155-F656-4B83-8267-404D7802DF88}"/>
          </ac:picMkLst>
        </pc:picChg>
      </pc:sldChg>
      <pc:sldChg chg="addSp modSp add modTransition">
        <pc:chgData name="Jagdish Kumar" userId="0eadce41-9d2b-4bf7-87b6-414c9c539251" providerId="ADAL" clId="{69B00132-204A-48A0-BC46-AE5909D946C0}" dt="2019-07-31T06:54:39.635" v="687"/>
        <pc:sldMkLst>
          <pc:docMk/>
          <pc:sldMk cId="1843641740" sldId="288"/>
        </pc:sldMkLst>
        <pc:spChg chg="mod">
          <ac:chgData name="Jagdish Kumar" userId="0eadce41-9d2b-4bf7-87b6-414c9c539251" providerId="ADAL" clId="{69B00132-204A-48A0-BC46-AE5909D946C0}" dt="2019-07-31T06:43:27.135" v="609" actId="207"/>
          <ac:spMkLst>
            <pc:docMk/>
            <pc:sldMk cId="1843641740" sldId="288"/>
            <ac:spMk id="9" creationId="{B8075BD0-AF11-492F-9016-5BCD755FDC49}"/>
          </ac:spMkLst>
        </pc:spChg>
        <pc:picChg chg="add mod">
          <ac:chgData name="Jagdish Kumar" userId="0eadce41-9d2b-4bf7-87b6-414c9c539251" providerId="ADAL" clId="{69B00132-204A-48A0-BC46-AE5909D946C0}" dt="2019-07-30T10:58:14.857" v="137" actId="931"/>
          <ac:picMkLst>
            <pc:docMk/>
            <pc:sldMk cId="1843641740" sldId="288"/>
            <ac:picMk id="6" creationId="{787F2515-C0B3-42B9-B3AF-F2FA0C69B1E8}"/>
          </ac:picMkLst>
        </pc:picChg>
      </pc:sldChg>
      <pc:sldChg chg="modSp add modTransition">
        <pc:chgData name="Jagdish Kumar" userId="0eadce41-9d2b-4bf7-87b6-414c9c539251" providerId="ADAL" clId="{69B00132-204A-48A0-BC46-AE5909D946C0}" dt="2019-07-31T06:54:39.635" v="687"/>
        <pc:sldMkLst>
          <pc:docMk/>
          <pc:sldMk cId="2169221483" sldId="289"/>
        </pc:sldMkLst>
        <pc:spChg chg="mod">
          <ac:chgData name="Jagdish Kumar" userId="0eadce41-9d2b-4bf7-87b6-414c9c539251" providerId="ADAL" clId="{69B00132-204A-48A0-BC46-AE5909D946C0}" dt="2019-07-31T06:43:34.486" v="610" actId="207"/>
          <ac:spMkLst>
            <pc:docMk/>
            <pc:sldMk cId="2169221483" sldId="289"/>
            <ac:spMk id="9" creationId="{B8075BD0-AF11-492F-9016-5BCD755FDC49}"/>
          </ac:spMkLst>
        </pc:spChg>
      </pc:sldChg>
      <pc:sldChg chg="addSp modSp add modTransition">
        <pc:chgData name="Jagdish Kumar" userId="0eadce41-9d2b-4bf7-87b6-414c9c539251" providerId="ADAL" clId="{69B00132-204A-48A0-BC46-AE5909D946C0}" dt="2019-07-31T06:54:39.635" v="687"/>
        <pc:sldMkLst>
          <pc:docMk/>
          <pc:sldMk cId="1240463559" sldId="290"/>
        </pc:sldMkLst>
        <pc:spChg chg="mod">
          <ac:chgData name="Jagdish Kumar" userId="0eadce41-9d2b-4bf7-87b6-414c9c539251" providerId="ADAL" clId="{69B00132-204A-48A0-BC46-AE5909D946C0}" dt="2019-07-31T06:43:42.905" v="611" actId="207"/>
          <ac:spMkLst>
            <pc:docMk/>
            <pc:sldMk cId="1240463559" sldId="290"/>
            <ac:spMk id="9" creationId="{B8075BD0-AF11-492F-9016-5BCD755FDC49}"/>
          </ac:spMkLst>
        </pc:spChg>
        <pc:picChg chg="add">
          <ac:chgData name="Jagdish Kumar" userId="0eadce41-9d2b-4bf7-87b6-414c9c539251" providerId="ADAL" clId="{69B00132-204A-48A0-BC46-AE5909D946C0}" dt="2019-07-30T11:19:48.629" v="142"/>
          <ac:picMkLst>
            <pc:docMk/>
            <pc:sldMk cId="1240463559" sldId="290"/>
            <ac:picMk id="3" creationId="{C712D565-0AEF-4093-9DEC-831F428E8654}"/>
          </ac:picMkLst>
        </pc:picChg>
      </pc:sldChg>
      <pc:sldChg chg="addSp modSp add modTransition">
        <pc:chgData name="Jagdish Kumar" userId="0eadce41-9d2b-4bf7-87b6-414c9c539251" providerId="ADAL" clId="{69B00132-204A-48A0-BC46-AE5909D946C0}" dt="2019-07-31T06:54:39.635" v="687"/>
        <pc:sldMkLst>
          <pc:docMk/>
          <pc:sldMk cId="2367734020" sldId="291"/>
        </pc:sldMkLst>
        <pc:spChg chg="mod">
          <ac:chgData name="Jagdish Kumar" userId="0eadce41-9d2b-4bf7-87b6-414c9c539251" providerId="ADAL" clId="{69B00132-204A-48A0-BC46-AE5909D946C0}" dt="2019-07-31T06:43:49.175" v="612" actId="207"/>
          <ac:spMkLst>
            <pc:docMk/>
            <pc:sldMk cId="2367734020" sldId="291"/>
            <ac:spMk id="9" creationId="{B8075BD0-AF11-492F-9016-5BCD755FDC49}"/>
          </ac:spMkLst>
        </pc:spChg>
        <pc:picChg chg="add">
          <ac:chgData name="Jagdish Kumar" userId="0eadce41-9d2b-4bf7-87b6-414c9c539251" providerId="ADAL" clId="{69B00132-204A-48A0-BC46-AE5909D946C0}" dt="2019-07-30T11:24:48.467" v="145"/>
          <ac:picMkLst>
            <pc:docMk/>
            <pc:sldMk cId="2367734020" sldId="291"/>
            <ac:picMk id="5" creationId="{93EB3B88-EBBD-480D-9BC4-B7884FF31DE9}"/>
          </ac:picMkLst>
        </pc:picChg>
      </pc:sldChg>
      <pc:sldChg chg="addSp delSp modSp add del modTransition">
        <pc:chgData name="Jagdish Kumar" userId="0eadce41-9d2b-4bf7-87b6-414c9c539251" providerId="ADAL" clId="{69B00132-204A-48A0-BC46-AE5909D946C0}" dt="2019-07-31T06:54:39.635" v="687"/>
        <pc:sldMkLst>
          <pc:docMk/>
          <pc:sldMk cId="4096852463" sldId="292"/>
        </pc:sldMkLst>
        <pc:spChg chg="mod">
          <ac:chgData name="Jagdish Kumar" userId="0eadce41-9d2b-4bf7-87b6-414c9c539251" providerId="ADAL" clId="{69B00132-204A-48A0-BC46-AE5909D946C0}" dt="2019-07-31T05:01:24.119" v="159" actId="20577"/>
          <ac:spMkLst>
            <pc:docMk/>
            <pc:sldMk cId="4096852463" sldId="292"/>
            <ac:spMk id="9" creationId="{B8075BD0-AF11-492F-9016-5BCD755FDC49}"/>
          </ac:spMkLst>
        </pc:spChg>
        <pc:graphicFrameChg chg="mod">
          <ac:chgData name="Jagdish Kumar" userId="0eadce41-9d2b-4bf7-87b6-414c9c539251" providerId="ADAL" clId="{69B00132-204A-48A0-BC46-AE5909D946C0}" dt="2019-07-31T04:59:16.675" v="147"/>
          <ac:graphicFrameMkLst>
            <pc:docMk/>
            <pc:sldMk cId="4096852463" sldId="292"/>
            <ac:graphicFrameMk id="4" creationId="{00000000-0000-0000-0000-000000000000}"/>
          </ac:graphicFrameMkLst>
        </pc:graphicFrameChg>
        <pc:picChg chg="del">
          <ac:chgData name="Jagdish Kumar" userId="0eadce41-9d2b-4bf7-87b6-414c9c539251" providerId="ADAL" clId="{69B00132-204A-48A0-BC46-AE5909D946C0}" dt="2019-07-31T04:59:22.996" v="148" actId="478"/>
          <ac:picMkLst>
            <pc:docMk/>
            <pc:sldMk cId="4096852463" sldId="292"/>
            <ac:picMk id="5" creationId="{93EB3B88-EBBD-480D-9BC4-B7884FF31DE9}"/>
          </ac:picMkLst>
        </pc:picChg>
        <pc:picChg chg="add mod">
          <ac:chgData name="Jagdish Kumar" userId="0eadce41-9d2b-4bf7-87b6-414c9c539251" providerId="ADAL" clId="{69B00132-204A-48A0-BC46-AE5909D946C0}" dt="2019-07-31T05:01:59.102" v="166" actId="14100"/>
          <ac:picMkLst>
            <pc:docMk/>
            <pc:sldMk cId="4096852463" sldId="292"/>
            <ac:picMk id="6" creationId="{4FA8CEE9-4DD2-4CB5-A068-96DC2D4D8BDA}"/>
          </ac:picMkLst>
        </pc:picChg>
      </pc:sldChg>
      <pc:sldChg chg="addSp delSp modSp add del modTransition">
        <pc:chgData name="Jagdish Kumar" userId="0eadce41-9d2b-4bf7-87b6-414c9c539251" providerId="ADAL" clId="{69B00132-204A-48A0-BC46-AE5909D946C0}" dt="2019-07-31T06:54:39.635" v="687"/>
        <pc:sldMkLst>
          <pc:docMk/>
          <pc:sldMk cId="1974460454" sldId="293"/>
        </pc:sldMkLst>
        <pc:spChg chg="mod">
          <ac:chgData name="Jagdish Kumar" userId="0eadce41-9d2b-4bf7-87b6-414c9c539251" providerId="ADAL" clId="{69B00132-204A-48A0-BC46-AE5909D946C0}" dt="2019-07-31T05:20:30.225" v="290" actId="20577"/>
          <ac:spMkLst>
            <pc:docMk/>
            <pc:sldMk cId="1974460454" sldId="293"/>
            <ac:spMk id="9" creationId="{B8075BD0-AF11-492F-9016-5BCD755FDC49}"/>
          </ac:spMkLst>
        </pc:spChg>
        <pc:graphicFrameChg chg="mod">
          <ac:chgData name="Jagdish Kumar" userId="0eadce41-9d2b-4bf7-87b6-414c9c539251" providerId="ADAL" clId="{69B00132-204A-48A0-BC46-AE5909D946C0}" dt="2019-07-31T05:03:28.642" v="168"/>
          <ac:graphicFrameMkLst>
            <pc:docMk/>
            <pc:sldMk cId="1974460454" sldId="293"/>
            <ac:graphicFrameMk id="4" creationId="{00000000-0000-0000-0000-000000000000}"/>
          </ac:graphicFrameMkLst>
        </pc:graphicFrameChg>
        <pc:picChg chg="add del mod">
          <ac:chgData name="Jagdish Kumar" userId="0eadce41-9d2b-4bf7-87b6-414c9c539251" providerId="ADAL" clId="{69B00132-204A-48A0-BC46-AE5909D946C0}" dt="2019-07-31T05:10:04.288" v="207" actId="478"/>
          <ac:picMkLst>
            <pc:docMk/>
            <pc:sldMk cId="1974460454" sldId="293"/>
            <ac:picMk id="5" creationId="{5BB1D639-1765-4A42-982E-F867DAFCA16E}"/>
          </ac:picMkLst>
        </pc:picChg>
        <pc:picChg chg="del">
          <ac:chgData name="Jagdish Kumar" userId="0eadce41-9d2b-4bf7-87b6-414c9c539251" providerId="ADAL" clId="{69B00132-204A-48A0-BC46-AE5909D946C0}" dt="2019-07-31T05:03:40.141" v="169" actId="478"/>
          <ac:picMkLst>
            <pc:docMk/>
            <pc:sldMk cId="1974460454" sldId="293"/>
            <ac:picMk id="6" creationId="{4FA8CEE9-4DD2-4CB5-A068-96DC2D4D8BDA}"/>
          </ac:picMkLst>
        </pc:picChg>
      </pc:sldChg>
      <pc:sldChg chg="addSp delSp modSp add del modTransition">
        <pc:chgData name="Jagdish Kumar" userId="0eadce41-9d2b-4bf7-87b6-414c9c539251" providerId="ADAL" clId="{69B00132-204A-48A0-BC46-AE5909D946C0}" dt="2019-07-31T06:54:39.635" v="687"/>
        <pc:sldMkLst>
          <pc:docMk/>
          <pc:sldMk cId="2324598937" sldId="294"/>
        </pc:sldMkLst>
        <pc:spChg chg="del mod">
          <ac:chgData name="Jagdish Kumar" userId="0eadce41-9d2b-4bf7-87b6-414c9c539251" providerId="ADAL" clId="{69B00132-204A-48A0-BC46-AE5909D946C0}" dt="2019-07-31T05:13:21.430" v="231" actId="478"/>
          <ac:spMkLst>
            <pc:docMk/>
            <pc:sldMk cId="2324598937" sldId="294"/>
            <ac:spMk id="2" creationId="{00000000-0000-0000-0000-000000000000}"/>
          </ac:spMkLst>
        </pc:spChg>
        <pc:spChg chg="mod">
          <ac:chgData name="Jagdish Kumar" userId="0eadce41-9d2b-4bf7-87b6-414c9c539251" providerId="ADAL" clId="{69B00132-204A-48A0-BC46-AE5909D946C0}" dt="2019-07-31T05:16:20.655" v="263" actId="14100"/>
          <ac:spMkLst>
            <pc:docMk/>
            <pc:sldMk cId="2324598937" sldId="294"/>
            <ac:spMk id="9" creationId="{B8075BD0-AF11-492F-9016-5BCD755FDC49}"/>
          </ac:spMkLst>
        </pc:spChg>
        <pc:graphicFrameChg chg="mod">
          <ac:chgData name="Jagdish Kumar" userId="0eadce41-9d2b-4bf7-87b6-414c9c539251" providerId="ADAL" clId="{69B00132-204A-48A0-BC46-AE5909D946C0}" dt="2019-07-31T05:19:38.105" v="287" actId="207"/>
          <ac:graphicFrameMkLst>
            <pc:docMk/>
            <pc:sldMk cId="2324598937" sldId="294"/>
            <ac:graphicFrameMk id="4" creationId="{00000000-0000-0000-0000-000000000000}"/>
          </ac:graphicFrameMkLst>
        </pc:graphicFrameChg>
        <pc:picChg chg="add del mod">
          <ac:chgData name="Jagdish Kumar" userId="0eadce41-9d2b-4bf7-87b6-414c9c539251" providerId="ADAL" clId="{69B00132-204A-48A0-BC46-AE5909D946C0}" dt="2019-07-31T05:16:27.519" v="265" actId="14100"/>
          <ac:picMkLst>
            <pc:docMk/>
            <pc:sldMk cId="2324598937" sldId="294"/>
            <ac:picMk id="5" creationId="{136D73F6-3A37-437F-9DCE-9B7662E664D2}"/>
          </ac:picMkLst>
        </pc:picChg>
      </pc:sldChg>
      <pc:sldChg chg="addSp delSp modSp add del modTransition">
        <pc:chgData name="Jagdish Kumar" userId="0eadce41-9d2b-4bf7-87b6-414c9c539251" providerId="ADAL" clId="{69B00132-204A-48A0-BC46-AE5909D946C0}" dt="2019-07-31T06:54:39.635" v="687"/>
        <pc:sldMkLst>
          <pc:docMk/>
          <pc:sldMk cId="2949289384" sldId="295"/>
        </pc:sldMkLst>
        <pc:spChg chg="add del mod">
          <ac:chgData name="Jagdish Kumar" userId="0eadce41-9d2b-4bf7-87b6-414c9c539251" providerId="ADAL" clId="{69B00132-204A-48A0-BC46-AE5909D946C0}" dt="2019-07-31T05:17:04.049" v="273" actId="478"/>
          <ac:spMkLst>
            <pc:docMk/>
            <pc:sldMk cId="2949289384" sldId="295"/>
            <ac:spMk id="2" creationId="{00000000-0000-0000-0000-000000000000}"/>
          </ac:spMkLst>
        </pc:spChg>
        <pc:spChg chg="add del mod">
          <ac:chgData name="Jagdish Kumar" userId="0eadce41-9d2b-4bf7-87b6-414c9c539251" providerId="ADAL" clId="{69B00132-204A-48A0-BC46-AE5909D946C0}" dt="2019-07-31T05:14:42.124" v="242" actId="478"/>
          <ac:spMkLst>
            <pc:docMk/>
            <pc:sldMk cId="2949289384" sldId="295"/>
            <ac:spMk id="6" creationId="{293D39FB-51DB-4FF1-BA1F-ADE624E58052}"/>
          </ac:spMkLst>
        </pc:spChg>
        <pc:spChg chg="add del mod">
          <ac:chgData name="Jagdish Kumar" userId="0eadce41-9d2b-4bf7-87b6-414c9c539251" providerId="ADAL" clId="{69B00132-204A-48A0-BC46-AE5909D946C0}" dt="2019-07-31T05:15:42.011" v="253"/>
          <ac:spMkLst>
            <pc:docMk/>
            <pc:sldMk cId="2949289384" sldId="295"/>
            <ac:spMk id="7" creationId="{0B3D1A95-97FA-4AB4-B017-672A18B6FD4B}"/>
          </ac:spMkLst>
        </pc:spChg>
        <pc:spChg chg="add del mod">
          <ac:chgData name="Jagdish Kumar" userId="0eadce41-9d2b-4bf7-87b6-414c9c539251" providerId="ADAL" clId="{69B00132-204A-48A0-BC46-AE5909D946C0}" dt="2019-07-31T05:25:03.729" v="316" actId="255"/>
          <ac:spMkLst>
            <pc:docMk/>
            <pc:sldMk cId="2949289384" sldId="295"/>
            <ac:spMk id="9" creationId="{B8075BD0-AF11-492F-9016-5BCD755FDC49}"/>
          </ac:spMkLst>
        </pc:spChg>
        <pc:spChg chg="add mod">
          <ac:chgData name="Jagdish Kumar" userId="0eadce41-9d2b-4bf7-87b6-414c9c539251" providerId="ADAL" clId="{69B00132-204A-48A0-BC46-AE5909D946C0}" dt="2019-07-31T05:24:57.329" v="315" actId="255"/>
          <ac:spMkLst>
            <pc:docMk/>
            <pc:sldMk cId="2949289384" sldId="295"/>
            <ac:spMk id="10" creationId="{6C87D40C-C3AE-4135-9469-B911B66A7B9A}"/>
          </ac:spMkLst>
        </pc:spChg>
        <pc:graphicFrameChg chg="mod">
          <ac:chgData name="Jagdish Kumar" userId="0eadce41-9d2b-4bf7-87b6-414c9c539251" providerId="ADAL" clId="{69B00132-204A-48A0-BC46-AE5909D946C0}" dt="2019-07-31T05:19:58.366" v="288"/>
          <ac:graphicFrameMkLst>
            <pc:docMk/>
            <pc:sldMk cId="2949289384" sldId="295"/>
            <ac:graphicFrameMk id="4" creationId="{00000000-0000-0000-0000-000000000000}"/>
          </ac:graphicFrameMkLst>
        </pc:graphicFrameChg>
        <pc:picChg chg="del">
          <ac:chgData name="Jagdish Kumar" userId="0eadce41-9d2b-4bf7-87b6-414c9c539251" providerId="ADAL" clId="{69B00132-204A-48A0-BC46-AE5909D946C0}" dt="2019-07-31T05:12:46.355" v="222" actId="478"/>
          <ac:picMkLst>
            <pc:docMk/>
            <pc:sldMk cId="2949289384" sldId="295"/>
            <ac:picMk id="5" creationId="{136D73F6-3A37-437F-9DCE-9B7662E664D2}"/>
          </ac:picMkLst>
        </pc:picChg>
      </pc:sldChg>
      <pc:sldChg chg="addSp delSp modSp add modTransition">
        <pc:chgData name="Jagdish Kumar" userId="0eadce41-9d2b-4bf7-87b6-414c9c539251" providerId="ADAL" clId="{69B00132-204A-48A0-BC46-AE5909D946C0}" dt="2019-07-31T06:54:39.635" v="687"/>
        <pc:sldMkLst>
          <pc:docMk/>
          <pc:sldMk cId="2856282756" sldId="296"/>
        </pc:sldMkLst>
        <pc:spChg chg="mod">
          <ac:chgData name="Jagdish Kumar" userId="0eadce41-9d2b-4bf7-87b6-414c9c539251" providerId="ADAL" clId="{69B00132-204A-48A0-BC46-AE5909D946C0}" dt="2019-07-31T05:26:02.923" v="320" actId="20577"/>
          <ac:spMkLst>
            <pc:docMk/>
            <pc:sldMk cId="2856282756" sldId="296"/>
            <ac:spMk id="9" creationId="{B8075BD0-AF11-492F-9016-5BCD755FDC49}"/>
          </ac:spMkLst>
        </pc:spChg>
        <pc:spChg chg="del mod">
          <ac:chgData name="Jagdish Kumar" userId="0eadce41-9d2b-4bf7-87b6-414c9c539251" providerId="ADAL" clId="{69B00132-204A-48A0-BC46-AE5909D946C0}" dt="2019-07-31T05:26:26.431" v="329"/>
          <ac:spMkLst>
            <pc:docMk/>
            <pc:sldMk cId="2856282756" sldId="296"/>
            <ac:spMk id="10" creationId="{6C87D40C-C3AE-4135-9469-B911B66A7B9A}"/>
          </ac:spMkLst>
        </pc:spChg>
        <pc:graphicFrameChg chg="mod">
          <ac:chgData name="Jagdish Kumar" userId="0eadce41-9d2b-4bf7-87b6-414c9c539251" providerId="ADAL" clId="{69B00132-204A-48A0-BC46-AE5909D946C0}" dt="2019-07-31T05:25:55.784" v="319" actId="207"/>
          <ac:graphicFrameMkLst>
            <pc:docMk/>
            <pc:sldMk cId="2856282756" sldId="296"/>
            <ac:graphicFrameMk id="4" creationId="{00000000-0000-0000-0000-000000000000}"/>
          </ac:graphicFrameMkLst>
        </pc:graphicFrameChg>
        <pc:picChg chg="add mod">
          <ac:chgData name="Jagdish Kumar" userId="0eadce41-9d2b-4bf7-87b6-414c9c539251" providerId="ADAL" clId="{69B00132-204A-48A0-BC46-AE5909D946C0}" dt="2019-07-31T05:26:23.803" v="327" actId="14100"/>
          <ac:picMkLst>
            <pc:docMk/>
            <pc:sldMk cId="2856282756" sldId="296"/>
            <ac:picMk id="3" creationId="{B8644E24-BD53-4DDC-A506-42832BD80432}"/>
          </ac:picMkLst>
        </pc:picChg>
      </pc:sldChg>
      <pc:sldChg chg="modSp add modTransition">
        <pc:chgData name="Jagdish Kumar" userId="0eadce41-9d2b-4bf7-87b6-414c9c539251" providerId="ADAL" clId="{69B00132-204A-48A0-BC46-AE5909D946C0}" dt="2019-07-31T06:54:39.635" v="687"/>
        <pc:sldMkLst>
          <pc:docMk/>
          <pc:sldMk cId="1295826565" sldId="297"/>
        </pc:sldMkLst>
        <pc:graphicFrameChg chg="mod">
          <ac:chgData name="Jagdish Kumar" userId="0eadce41-9d2b-4bf7-87b6-414c9c539251" providerId="ADAL" clId="{69B00132-204A-48A0-BC46-AE5909D946C0}" dt="2019-07-31T05:26:58.654" v="333" actId="207"/>
          <ac:graphicFrameMkLst>
            <pc:docMk/>
            <pc:sldMk cId="1295826565" sldId="297"/>
            <ac:graphicFrameMk id="4" creationId="{00000000-0000-0000-0000-000000000000}"/>
          </ac:graphicFrameMkLst>
        </pc:graphicFrameChg>
        <pc:picChg chg="mod">
          <ac:chgData name="Jagdish Kumar" userId="0eadce41-9d2b-4bf7-87b6-414c9c539251" providerId="ADAL" clId="{69B00132-204A-48A0-BC46-AE5909D946C0}" dt="2019-07-31T05:27:30.227" v="336" actId="14100"/>
          <ac:picMkLst>
            <pc:docMk/>
            <pc:sldMk cId="1295826565" sldId="297"/>
            <ac:picMk id="3" creationId="{B8644E24-BD53-4DDC-A506-42832BD80432}"/>
          </ac:picMkLst>
        </pc:picChg>
      </pc:sldChg>
      <pc:sldChg chg="modSp add modTransition">
        <pc:chgData name="Jagdish Kumar" userId="0eadce41-9d2b-4bf7-87b6-414c9c539251" providerId="ADAL" clId="{69B00132-204A-48A0-BC46-AE5909D946C0}" dt="2019-07-31T06:54:39.635" v="687"/>
        <pc:sldMkLst>
          <pc:docMk/>
          <pc:sldMk cId="919119093" sldId="298"/>
        </pc:sldMkLst>
        <pc:graphicFrameChg chg="mod">
          <ac:chgData name="Jagdish Kumar" userId="0eadce41-9d2b-4bf7-87b6-414c9c539251" providerId="ADAL" clId="{69B00132-204A-48A0-BC46-AE5909D946C0}" dt="2019-07-31T05:27:54.344" v="338"/>
          <ac:graphicFrameMkLst>
            <pc:docMk/>
            <pc:sldMk cId="919119093" sldId="298"/>
            <ac:graphicFrameMk id="4" creationId="{00000000-0000-0000-0000-000000000000}"/>
          </ac:graphicFrameMkLst>
        </pc:graphicFrameChg>
        <pc:picChg chg="mod">
          <ac:chgData name="Jagdish Kumar" userId="0eadce41-9d2b-4bf7-87b6-414c9c539251" providerId="ADAL" clId="{69B00132-204A-48A0-BC46-AE5909D946C0}" dt="2019-07-31T05:28:14.395" v="340" actId="14100"/>
          <ac:picMkLst>
            <pc:docMk/>
            <pc:sldMk cId="919119093" sldId="298"/>
            <ac:picMk id="3" creationId="{B8644E24-BD53-4DDC-A506-42832BD80432}"/>
          </ac:picMkLst>
        </pc:picChg>
      </pc:sldChg>
      <pc:sldChg chg="modSp add modTransition">
        <pc:chgData name="Jagdish Kumar" userId="0eadce41-9d2b-4bf7-87b6-414c9c539251" providerId="ADAL" clId="{69B00132-204A-48A0-BC46-AE5909D946C0}" dt="2019-07-31T06:54:39.635" v="687"/>
        <pc:sldMkLst>
          <pc:docMk/>
          <pc:sldMk cId="3832843586" sldId="299"/>
        </pc:sldMkLst>
        <pc:graphicFrameChg chg="mod">
          <ac:chgData name="Jagdish Kumar" userId="0eadce41-9d2b-4bf7-87b6-414c9c539251" providerId="ADAL" clId="{69B00132-204A-48A0-BC46-AE5909D946C0}" dt="2019-07-31T05:28:37.453" v="342"/>
          <ac:graphicFrameMkLst>
            <pc:docMk/>
            <pc:sldMk cId="3832843586" sldId="299"/>
            <ac:graphicFrameMk id="4" creationId="{00000000-0000-0000-0000-000000000000}"/>
          </ac:graphicFrameMkLst>
        </pc:graphicFrameChg>
        <pc:picChg chg="mod">
          <ac:chgData name="Jagdish Kumar" userId="0eadce41-9d2b-4bf7-87b6-414c9c539251" providerId="ADAL" clId="{69B00132-204A-48A0-BC46-AE5909D946C0}" dt="2019-07-31T05:28:56.147" v="345" actId="14100"/>
          <ac:picMkLst>
            <pc:docMk/>
            <pc:sldMk cId="3832843586" sldId="299"/>
            <ac:picMk id="3" creationId="{B8644E24-BD53-4DDC-A506-42832BD80432}"/>
          </ac:picMkLst>
        </pc:picChg>
      </pc:sldChg>
      <pc:sldChg chg="delSp modSp add modTransition">
        <pc:chgData name="Jagdish Kumar" userId="0eadce41-9d2b-4bf7-87b6-414c9c539251" providerId="ADAL" clId="{69B00132-204A-48A0-BC46-AE5909D946C0}" dt="2019-07-31T06:54:39.635" v="687"/>
        <pc:sldMkLst>
          <pc:docMk/>
          <pc:sldMk cId="2567131978" sldId="300"/>
        </pc:sldMkLst>
        <pc:spChg chg="mod">
          <ac:chgData name="Jagdish Kumar" userId="0eadce41-9d2b-4bf7-87b6-414c9c539251" providerId="ADAL" clId="{69B00132-204A-48A0-BC46-AE5909D946C0}" dt="2019-07-31T06:28:18.589" v="451"/>
          <ac:spMkLst>
            <pc:docMk/>
            <pc:sldMk cId="2567131978" sldId="300"/>
            <ac:spMk id="9" creationId="{B8075BD0-AF11-492F-9016-5BCD755FDC49}"/>
          </ac:spMkLst>
        </pc:spChg>
        <pc:graphicFrameChg chg="mod">
          <ac:chgData name="Jagdish Kumar" userId="0eadce41-9d2b-4bf7-87b6-414c9c539251" providerId="ADAL" clId="{69B00132-204A-48A0-BC46-AE5909D946C0}" dt="2019-07-31T05:32:55.903" v="347"/>
          <ac:graphicFrameMkLst>
            <pc:docMk/>
            <pc:sldMk cId="2567131978" sldId="300"/>
            <ac:graphicFrameMk id="4" creationId="{00000000-0000-0000-0000-000000000000}"/>
          </ac:graphicFrameMkLst>
        </pc:graphicFrameChg>
        <pc:picChg chg="del">
          <ac:chgData name="Jagdish Kumar" userId="0eadce41-9d2b-4bf7-87b6-414c9c539251" providerId="ADAL" clId="{69B00132-204A-48A0-BC46-AE5909D946C0}" dt="2019-07-31T05:32:58.617" v="348" actId="478"/>
          <ac:picMkLst>
            <pc:docMk/>
            <pc:sldMk cId="2567131978" sldId="300"/>
            <ac:picMk id="3" creationId="{B8644E24-BD53-4DDC-A506-42832BD80432}"/>
          </ac:picMkLst>
        </pc:picChg>
      </pc:sldChg>
      <pc:sldChg chg="addSp delSp modSp add modTransition">
        <pc:chgData name="Jagdish Kumar" userId="0eadce41-9d2b-4bf7-87b6-414c9c539251" providerId="ADAL" clId="{69B00132-204A-48A0-BC46-AE5909D946C0}" dt="2019-07-31T06:54:39.635" v="687"/>
        <pc:sldMkLst>
          <pc:docMk/>
          <pc:sldMk cId="2343864799" sldId="301"/>
        </pc:sldMkLst>
        <pc:spChg chg="add mod">
          <ac:chgData name="Jagdish Kumar" userId="0eadce41-9d2b-4bf7-87b6-414c9c539251" providerId="ADAL" clId="{69B00132-204A-48A0-BC46-AE5909D946C0}" dt="2019-07-31T06:44:05.106" v="613" actId="207"/>
          <ac:spMkLst>
            <pc:docMk/>
            <pc:sldMk cId="2343864799" sldId="301"/>
            <ac:spMk id="2" creationId="{47A31360-EF4D-4B9F-BE9B-ED700D145293}"/>
          </ac:spMkLst>
        </pc:spChg>
        <pc:spChg chg="add del">
          <ac:chgData name="Jagdish Kumar" userId="0eadce41-9d2b-4bf7-87b6-414c9c539251" providerId="ADAL" clId="{69B00132-204A-48A0-BC46-AE5909D946C0}" dt="2019-07-31T06:20:27.323" v="399"/>
          <ac:spMkLst>
            <pc:docMk/>
            <pc:sldMk cId="2343864799" sldId="301"/>
            <ac:spMk id="5" creationId="{C57EBEB3-9085-4BE1-82D9-B9D9162A9C15}"/>
          </ac:spMkLst>
        </pc:spChg>
        <pc:graphicFrameChg chg="mod">
          <ac:chgData name="Jagdish Kumar" userId="0eadce41-9d2b-4bf7-87b6-414c9c539251" providerId="ADAL" clId="{69B00132-204A-48A0-BC46-AE5909D946C0}" dt="2019-07-31T06:19:16.251" v="388"/>
          <ac:graphicFrameMkLst>
            <pc:docMk/>
            <pc:sldMk cId="2343864799" sldId="301"/>
            <ac:graphicFrameMk id="4" creationId="{00000000-0000-0000-0000-000000000000}"/>
          </ac:graphicFrameMkLst>
        </pc:graphicFrameChg>
        <pc:picChg chg="del">
          <ac:chgData name="Jagdish Kumar" userId="0eadce41-9d2b-4bf7-87b6-414c9c539251" providerId="ADAL" clId="{69B00132-204A-48A0-BC46-AE5909D946C0}" dt="2019-07-31T06:19:18.567" v="389" actId="478"/>
          <ac:picMkLst>
            <pc:docMk/>
            <pc:sldMk cId="2343864799" sldId="301"/>
            <ac:picMk id="3" creationId="{B8644E24-BD53-4DDC-A506-42832BD80432}"/>
          </ac:picMkLst>
        </pc:picChg>
      </pc:sldChg>
      <pc:sldChg chg="addSp delSp modSp add del">
        <pc:chgData name="Jagdish Kumar" userId="0eadce41-9d2b-4bf7-87b6-414c9c539251" providerId="ADAL" clId="{69B00132-204A-48A0-BC46-AE5909D946C0}" dt="2019-07-31T06:18:37.564" v="385" actId="2696"/>
        <pc:sldMkLst>
          <pc:docMk/>
          <pc:sldMk cId="3215011942" sldId="301"/>
        </pc:sldMkLst>
        <pc:spChg chg="add del">
          <ac:chgData name="Jagdish Kumar" userId="0eadce41-9d2b-4bf7-87b6-414c9c539251" providerId="ADAL" clId="{69B00132-204A-48A0-BC46-AE5909D946C0}" dt="2019-07-31T06:14:40.479" v="366"/>
          <ac:spMkLst>
            <pc:docMk/>
            <pc:sldMk cId="3215011942" sldId="301"/>
            <ac:spMk id="2" creationId="{2E865DD9-7F3A-44A5-834E-2876D04895AD}"/>
          </ac:spMkLst>
        </pc:spChg>
        <pc:spChg chg="add del mod">
          <ac:chgData name="Jagdish Kumar" userId="0eadce41-9d2b-4bf7-87b6-414c9c539251" providerId="ADAL" clId="{69B00132-204A-48A0-BC46-AE5909D946C0}" dt="2019-07-31T06:16:12.968" v="382"/>
          <ac:spMkLst>
            <pc:docMk/>
            <pc:sldMk cId="3215011942" sldId="301"/>
            <ac:spMk id="5" creationId="{C62345C9-9AE7-492B-B868-3F03AF45602F}"/>
          </ac:spMkLst>
        </pc:spChg>
        <pc:spChg chg="add del mod">
          <ac:chgData name="Jagdish Kumar" userId="0eadce41-9d2b-4bf7-87b6-414c9c539251" providerId="ADAL" clId="{69B00132-204A-48A0-BC46-AE5909D946C0}" dt="2019-07-31T06:16:11.180" v="381"/>
          <ac:spMkLst>
            <pc:docMk/>
            <pc:sldMk cId="3215011942" sldId="301"/>
            <ac:spMk id="6" creationId="{94D6D4A0-5324-4988-AC45-303F93CE7A7B}"/>
          </ac:spMkLst>
        </pc:spChg>
        <pc:spChg chg="add del mod">
          <ac:chgData name="Jagdish Kumar" userId="0eadce41-9d2b-4bf7-87b6-414c9c539251" providerId="ADAL" clId="{69B00132-204A-48A0-BC46-AE5909D946C0}" dt="2019-07-31T06:16:31.362" v="384"/>
          <ac:spMkLst>
            <pc:docMk/>
            <pc:sldMk cId="3215011942" sldId="301"/>
            <ac:spMk id="7" creationId="{947F74D0-1E90-4258-9862-1CAA19929A01}"/>
          </ac:spMkLst>
        </pc:spChg>
        <pc:spChg chg="add del mod">
          <ac:chgData name="Jagdish Kumar" userId="0eadce41-9d2b-4bf7-87b6-414c9c539251" providerId="ADAL" clId="{69B00132-204A-48A0-BC46-AE5909D946C0}" dt="2019-07-31T06:16:31.362" v="384"/>
          <ac:spMkLst>
            <pc:docMk/>
            <pc:sldMk cId="3215011942" sldId="301"/>
            <ac:spMk id="10" creationId="{33557E9A-D2AF-4732-A91B-0A343102E984}"/>
          </ac:spMkLst>
        </pc:spChg>
        <pc:spChg chg="add del mod">
          <ac:chgData name="Jagdish Kumar" userId="0eadce41-9d2b-4bf7-87b6-414c9c539251" providerId="ADAL" clId="{69B00132-204A-48A0-BC46-AE5909D946C0}" dt="2019-07-31T06:16:31.362" v="384"/>
          <ac:spMkLst>
            <pc:docMk/>
            <pc:sldMk cId="3215011942" sldId="301"/>
            <ac:spMk id="11" creationId="{A86E3631-7A32-412F-8D85-9886F80CEBE3}"/>
          </ac:spMkLst>
        </pc:spChg>
        <pc:spChg chg="add del mod">
          <ac:chgData name="Jagdish Kumar" userId="0eadce41-9d2b-4bf7-87b6-414c9c539251" providerId="ADAL" clId="{69B00132-204A-48A0-BC46-AE5909D946C0}" dt="2019-07-31T06:16:31.362" v="384"/>
          <ac:spMkLst>
            <pc:docMk/>
            <pc:sldMk cId="3215011942" sldId="301"/>
            <ac:spMk id="12" creationId="{B06027B8-D74E-4CB7-AFDB-9E021C6B26F9}"/>
          </ac:spMkLst>
        </pc:spChg>
        <pc:graphicFrameChg chg="mod">
          <ac:chgData name="Jagdish Kumar" userId="0eadce41-9d2b-4bf7-87b6-414c9c539251" providerId="ADAL" clId="{69B00132-204A-48A0-BC46-AE5909D946C0}" dt="2019-07-31T06:14:12.909" v="363"/>
          <ac:graphicFrameMkLst>
            <pc:docMk/>
            <pc:sldMk cId="3215011942" sldId="301"/>
            <ac:graphicFrameMk id="4" creationId="{00000000-0000-0000-0000-000000000000}"/>
          </ac:graphicFrameMkLst>
        </pc:graphicFrameChg>
        <pc:picChg chg="del">
          <ac:chgData name="Jagdish Kumar" userId="0eadce41-9d2b-4bf7-87b6-414c9c539251" providerId="ADAL" clId="{69B00132-204A-48A0-BC46-AE5909D946C0}" dt="2019-07-31T06:14:18.888" v="364" actId="478"/>
          <ac:picMkLst>
            <pc:docMk/>
            <pc:sldMk cId="3215011942" sldId="301"/>
            <ac:picMk id="3" creationId="{B8644E24-BD53-4DDC-A506-42832BD80432}"/>
          </ac:picMkLst>
        </pc:picChg>
      </pc:sldChg>
      <pc:sldChg chg="addSp modSp add modTransition">
        <pc:chgData name="Jagdish Kumar" userId="0eadce41-9d2b-4bf7-87b6-414c9c539251" providerId="ADAL" clId="{69B00132-204A-48A0-BC46-AE5909D946C0}" dt="2019-07-31T06:54:39.635" v="687"/>
        <pc:sldMkLst>
          <pc:docMk/>
          <pc:sldMk cId="2487458465" sldId="302"/>
        </pc:sldMkLst>
        <pc:spChg chg="mod">
          <ac:chgData name="Jagdish Kumar" userId="0eadce41-9d2b-4bf7-87b6-414c9c539251" providerId="ADAL" clId="{69B00132-204A-48A0-BC46-AE5909D946C0}" dt="2019-07-31T06:47:53.208" v="614" actId="20577"/>
          <ac:spMkLst>
            <pc:docMk/>
            <pc:sldMk cId="2487458465" sldId="302"/>
            <ac:spMk id="9" creationId="{B8075BD0-AF11-492F-9016-5BCD755FDC49}"/>
          </ac:spMkLst>
        </pc:spChg>
        <pc:graphicFrameChg chg="mod">
          <ac:chgData name="Jagdish Kumar" userId="0eadce41-9d2b-4bf7-87b6-414c9c539251" providerId="ADAL" clId="{69B00132-204A-48A0-BC46-AE5909D946C0}" dt="2019-07-31T06:30:25.747" v="453"/>
          <ac:graphicFrameMkLst>
            <pc:docMk/>
            <pc:sldMk cId="2487458465" sldId="302"/>
            <ac:graphicFrameMk id="4" creationId="{00000000-0000-0000-0000-000000000000}"/>
          </ac:graphicFrameMkLst>
        </pc:graphicFrameChg>
        <pc:picChg chg="add mod">
          <ac:chgData name="Jagdish Kumar" userId="0eadce41-9d2b-4bf7-87b6-414c9c539251" providerId="ADAL" clId="{69B00132-204A-48A0-BC46-AE5909D946C0}" dt="2019-07-31T06:40:44.614" v="607" actId="14100"/>
          <ac:picMkLst>
            <pc:docMk/>
            <pc:sldMk cId="2487458465" sldId="302"/>
            <ac:picMk id="3" creationId="{E1462ECA-3E8D-4919-8B73-AD9FA4B93ED9}"/>
          </ac:picMkLst>
        </pc:picChg>
        <pc:picChg chg="add mod">
          <ac:chgData name="Jagdish Kumar" userId="0eadce41-9d2b-4bf7-87b6-414c9c539251" providerId="ADAL" clId="{69B00132-204A-48A0-BC46-AE5909D946C0}" dt="2019-07-31T06:32:48.944" v="483" actId="1076"/>
          <ac:picMkLst>
            <pc:docMk/>
            <pc:sldMk cId="2487458465" sldId="302"/>
            <ac:picMk id="6" creationId="{D6BECE21-1189-4825-9A07-3873CABBA942}"/>
          </ac:picMkLst>
        </pc:picChg>
      </pc:sldChg>
      <pc:sldChg chg="addSp delSp modSp add modTransition">
        <pc:chgData name="Jagdish Kumar" userId="0eadce41-9d2b-4bf7-87b6-414c9c539251" providerId="ADAL" clId="{69B00132-204A-48A0-BC46-AE5909D946C0}" dt="2019-07-31T06:54:39.635" v="687"/>
        <pc:sldMkLst>
          <pc:docMk/>
          <pc:sldMk cId="939351072" sldId="303"/>
        </pc:sldMkLst>
        <pc:spChg chg="add del">
          <ac:chgData name="Jagdish Kumar" userId="0eadce41-9d2b-4bf7-87b6-414c9c539251" providerId="ADAL" clId="{69B00132-204A-48A0-BC46-AE5909D946C0}" dt="2019-07-31T06:33:17.200" v="493"/>
          <ac:spMkLst>
            <pc:docMk/>
            <pc:sldMk cId="939351072" sldId="303"/>
            <ac:spMk id="2" creationId="{E24E3D97-8945-46D5-B4E3-45CDAFA28029}"/>
          </ac:spMkLst>
        </pc:spChg>
        <pc:spChg chg="add del">
          <ac:chgData name="Jagdish Kumar" userId="0eadce41-9d2b-4bf7-87b6-414c9c539251" providerId="ADAL" clId="{69B00132-204A-48A0-BC46-AE5909D946C0}" dt="2019-07-31T06:34:01.101" v="508"/>
          <ac:spMkLst>
            <pc:docMk/>
            <pc:sldMk cId="939351072" sldId="303"/>
            <ac:spMk id="5" creationId="{50EA6539-0B25-4510-B4EE-A9992060A8E9}"/>
          </ac:spMkLst>
        </pc:spChg>
        <pc:spChg chg="add del">
          <ac:chgData name="Jagdish Kumar" userId="0eadce41-9d2b-4bf7-87b6-414c9c539251" providerId="ADAL" clId="{69B00132-204A-48A0-BC46-AE5909D946C0}" dt="2019-07-31T06:34:00.685" v="507"/>
          <ac:spMkLst>
            <pc:docMk/>
            <pc:sldMk cId="939351072" sldId="303"/>
            <ac:spMk id="7" creationId="{399818F1-DFB2-4A47-83E2-C69AA7C5A390}"/>
          </ac:spMkLst>
        </pc:spChg>
        <pc:spChg chg="mod">
          <ac:chgData name="Jagdish Kumar" userId="0eadce41-9d2b-4bf7-87b6-414c9c539251" providerId="ADAL" clId="{69B00132-204A-48A0-BC46-AE5909D946C0}" dt="2019-07-31T06:39:52.227" v="601" actId="113"/>
          <ac:spMkLst>
            <pc:docMk/>
            <pc:sldMk cId="939351072" sldId="303"/>
            <ac:spMk id="9" creationId="{B8075BD0-AF11-492F-9016-5BCD755FDC49}"/>
          </ac:spMkLst>
        </pc:spChg>
        <pc:spChg chg="add del">
          <ac:chgData name="Jagdish Kumar" userId="0eadce41-9d2b-4bf7-87b6-414c9c539251" providerId="ADAL" clId="{69B00132-204A-48A0-BC46-AE5909D946C0}" dt="2019-07-31T06:33:59.983" v="505"/>
          <ac:spMkLst>
            <pc:docMk/>
            <pc:sldMk cId="939351072" sldId="303"/>
            <ac:spMk id="10" creationId="{42C89D87-734B-4CE2-BEF1-1D2A7DE15DA6}"/>
          </ac:spMkLst>
        </pc:spChg>
        <pc:spChg chg="add del">
          <ac:chgData name="Jagdish Kumar" userId="0eadce41-9d2b-4bf7-87b6-414c9c539251" providerId="ADAL" clId="{69B00132-204A-48A0-BC46-AE5909D946C0}" dt="2019-07-31T06:34:04.165" v="510"/>
          <ac:spMkLst>
            <pc:docMk/>
            <pc:sldMk cId="939351072" sldId="303"/>
            <ac:spMk id="11" creationId="{DA6E5B20-3AB6-4D7B-B51E-CFF5D26A5D30}"/>
          </ac:spMkLst>
        </pc:spChg>
        <pc:spChg chg="add del">
          <ac:chgData name="Jagdish Kumar" userId="0eadce41-9d2b-4bf7-87b6-414c9c539251" providerId="ADAL" clId="{69B00132-204A-48A0-BC46-AE5909D946C0}" dt="2019-07-31T06:34:15.889" v="512"/>
          <ac:spMkLst>
            <pc:docMk/>
            <pc:sldMk cId="939351072" sldId="303"/>
            <ac:spMk id="12" creationId="{B8C7FBC1-842E-4CFF-B8D0-A7968D47DCE2}"/>
          </ac:spMkLst>
        </pc:spChg>
        <pc:spChg chg="add del">
          <ac:chgData name="Jagdish Kumar" userId="0eadce41-9d2b-4bf7-87b6-414c9c539251" providerId="ADAL" clId="{69B00132-204A-48A0-BC46-AE5909D946C0}" dt="2019-07-31T06:35:29.506" v="530"/>
          <ac:spMkLst>
            <pc:docMk/>
            <pc:sldMk cId="939351072" sldId="303"/>
            <ac:spMk id="13" creationId="{D62DE9B7-B811-4585-83BB-8233C1B629C8}"/>
          </ac:spMkLst>
        </pc:spChg>
        <pc:spChg chg="add del">
          <ac:chgData name="Jagdish Kumar" userId="0eadce41-9d2b-4bf7-87b6-414c9c539251" providerId="ADAL" clId="{69B00132-204A-48A0-BC46-AE5909D946C0}" dt="2019-07-31T06:36:42.666" v="543"/>
          <ac:spMkLst>
            <pc:docMk/>
            <pc:sldMk cId="939351072" sldId="303"/>
            <ac:spMk id="14" creationId="{BE864538-BDAC-4176-8AE8-C75C62CBB424}"/>
          </ac:spMkLst>
        </pc:spChg>
        <pc:picChg chg="del">
          <ac:chgData name="Jagdish Kumar" userId="0eadce41-9d2b-4bf7-87b6-414c9c539251" providerId="ADAL" clId="{69B00132-204A-48A0-BC46-AE5909D946C0}" dt="2019-07-31T06:33:19.259" v="494" actId="478"/>
          <ac:picMkLst>
            <pc:docMk/>
            <pc:sldMk cId="939351072" sldId="303"/>
            <ac:picMk id="3" creationId="{E1462ECA-3E8D-4919-8B73-AD9FA4B93ED9}"/>
          </ac:picMkLst>
        </pc:picChg>
        <pc:picChg chg="del">
          <ac:chgData name="Jagdish Kumar" userId="0eadce41-9d2b-4bf7-87b6-414c9c539251" providerId="ADAL" clId="{69B00132-204A-48A0-BC46-AE5909D946C0}" dt="2019-07-31T06:33:21.197" v="495" actId="478"/>
          <ac:picMkLst>
            <pc:docMk/>
            <pc:sldMk cId="939351072" sldId="303"/>
            <ac:picMk id="6" creationId="{D6BECE21-1189-4825-9A07-3873CABBA942}"/>
          </ac:picMkLst>
        </pc:picChg>
      </pc:sldChg>
      <pc:sldChg chg="modSp add modTransition">
        <pc:chgData name="Jagdish Kumar" userId="0eadce41-9d2b-4bf7-87b6-414c9c539251" providerId="ADAL" clId="{69B00132-204A-48A0-BC46-AE5909D946C0}" dt="2019-07-31T06:54:39.635" v="687"/>
        <pc:sldMkLst>
          <pc:docMk/>
          <pc:sldMk cId="1718179007" sldId="304"/>
        </pc:sldMkLst>
        <pc:spChg chg="mod">
          <ac:chgData name="Jagdish Kumar" userId="0eadce41-9d2b-4bf7-87b6-414c9c539251" providerId="ADAL" clId="{69B00132-204A-48A0-BC46-AE5909D946C0}" dt="2019-07-31T06:40:11.262" v="604" actId="113"/>
          <ac:spMkLst>
            <pc:docMk/>
            <pc:sldMk cId="1718179007" sldId="304"/>
            <ac:spMk id="9" creationId="{B8075BD0-AF11-492F-9016-5BCD755FDC49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3BECAA-4D81-46FF-87E8-8FA1502DBFA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086D87-70F6-4725-A433-81B93FBBA038}">
      <dgm:prSet custT="1"/>
      <dgm:spPr>
        <a:solidFill>
          <a:srgbClr val="009494"/>
        </a:solidFill>
      </dgm:spPr>
      <dgm:t>
        <a:bodyPr/>
        <a:lstStyle/>
        <a:p>
          <a:pPr rtl="0"/>
          <a:r>
            <a:rPr lang="en-US" sz="4400" dirty="0"/>
            <a:t>RPA (Robotic Process Automation)</a:t>
          </a:r>
        </a:p>
      </dgm:t>
    </dgm:pt>
    <dgm:pt modelId="{B5F43777-A7E2-4C75-ADB7-7C624502A6DA}" type="sibTrans" cxnId="{32E2D2F3-426E-4133-8C1F-322CE600C5A8}">
      <dgm:prSet/>
      <dgm:spPr/>
      <dgm:t>
        <a:bodyPr/>
        <a:lstStyle/>
        <a:p>
          <a:endParaRPr lang="en-US"/>
        </a:p>
      </dgm:t>
    </dgm:pt>
    <dgm:pt modelId="{08580C44-7EF7-448E-AA55-D9FC2C1EEFF7}" type="parTrans" cxnId="{32E2D2F3-426E-4133-8C1F-322CE600C5A8}">
      <dgm:prSet/>
      <dgm:spPr/>
      <dgm:t>
        <a:bodyPr/>
        <a:lstStyle/>
        <a:p>
          <a:endParaRPr lang="en-US"/>
        </a:p>
      </dgm:t>
    </dgm:pt>
    <dgm:pt modelId="{006282C2-2E65-431D-86BF-E20288A52925}" type="pres">
      <dgm:prSet presAssocID="{7A3BECAA-4D81-46FF-87E8-8FA1502DBFA3}" presName="Name0" presStyleCnt="0">
        <dgm:presLayoutVars>
          <dgm:dir/>
          <dgm:resizeHandles val="exact"/>
        </dgm:presLayoutVars>
      </dgm:prSet>
      <dgm:spPr/>
    </dgm:pt>
    <dgm:pt modelId="{800B4463-E08F-463D-B501-466CB2903DDC}" type="pres">
      <dgm:prSet presAssocID="{7F086D87-70F6-4725-A433-81B93FBBA038}" presName="node" presStyleLbl="node1" presStyleIdx="0" presStyleCnt="1" custLinFactNeighborX="-129">
        <dgm:presLayoutVars>
          <dgm:bulletEnabled val="1"/>
        </dgm:presLayoutVars>
      </dgm:prSet>
      <dgm:spPr/>
    </dgm:pt>
  </dgm:ptLst>
  <dgm:cxnLst>
    <dgm:cxn modelId="{6ACD5268-5BCA-4901-9742-03959FA2A78E}" type="presOf" srcId="{7F086D87-70F6-4725-A433-81B93FBBA038}" destId="{800B4463-E08F-463D-B501-466CB2903DDC}" srcOrd="0" destOrd="0" presId="urn:microsoft.com/office/officeart/2005/8/layout/process1"/>
    <dgm:cxn modelId="{F557A787-504D-4DD7-BBA5-F4B7D622C798}" type="presOf" srcId="{7A3BECAA-4D81-46FF-87E8-8FA1502DBFA3}" destId="{006282C2-2E65-431D-86BF-E20288A52925}" srcOrd="0" destOrd="0" presId="urn:microsoft.com/office/officeart/2005/8/layout/process1"/>
    <dgm:cxn modelId="{32E2D2F3-426E-4133-8C1F-322CE600C5A8}" srcId="{7A3BECAA-4D81-46FF-87E8-8FA1502DBFA3}" destId="{7F086D87-70F6-4725-A433-81B93FBBA038}" srcOrd="0" destOrd="0" parTransId="{08580C44-7EF7-448E-AA55-D9FC2C1EEFF7}" sibTransId="{B5F43777-A7E2-4C75-ADB7-7C624502A6DA}"/>
    <dgm:cxn modelId="{B3C69A6A-AE71-4115-9E51-9D3DF0939D89}" type="presParOf" srcId="{006282C2-2E65-431D-86BF-E20288A52925}" destId="{800B4463-E08F-463D-B501-466CB2903DD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A3BECAA-4D81-46FF-87E8-8FA1502DBFA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086D87-70F6-4725-A433-81B93FBBA038}">
      <dgm:prSet custT="1"/>
      <dgm:spPr>
        <a:solidFill>
          <a:srgbClr val="009494"/>
        </a:solidFill>
      </dgm:spPr>
      <dgm:t>
        <a:bodyPr/>
        <a:lstStyle/>
        <a:p>
          <a:pPr rtl="0"/>
          <a:r>
            <a:rPr lang="en-IN" sz="4400" b="0" i="0" dirty="0"/>
            <a:t>Steps to install </a:t>
          </a:r>
          <a:r>
            <a:rPr lang="en-IN" sz="4400" b="0" i="0" dirty="0" err="1"/>
            <a:t>UiPath</a:t>
          </a:r>
          <a:r>
            <a:rPr lang="en-IN" sz="4400" b="0" i="0" dirty="0"/>
            <a:t> Studio</a:t>
          </a:r>
          <a:endParaRPr lang="en-US" sz="4400" dirty="0"/>
        </a:p>
      </dgm:t>
    </dgm:pt>
    <dgm:pt modelId="{B5F43777-A7E2-4C75-ADB7-7C624502A6DA}" type="sibTrans" cxnId="{32E2D2F3-426E-4133-8C1F-322CE600C5A8}">
      <dgm:prSet/>
      <dgm:spPr/>
      <dgm:t>
        <a:bodyPr/>
        <a:lstStyle/>
        <a:p>
          <a:endParaRPr lang="en-US"/>
        </a:p>
      </dgm:t>
    </dgm:pt>
    <dgm:pt modelId="{08580C44-7EF7-448E-AA55-D9FC2C1EEFF7}" type="parTrans" cxnId="{32E2D2F3-426E-4133-8C1F-322CE600C5A8}">
      <dgm:prSet/>
      <dgm:spPr/>
      <dgm:t>
        <a:bodyPr/>
        <a:lstStyle/>
        <a:p>
          <a:endParaRPr lang="en-US"/>
        </a:p>
      </dgm:t>
    </dgm:pt>
    <dgm:pt modelId="{006282C2-2E65-431D-86BF-E20288A52925}" type="pres">
      <dgm:prSet presAssocID="{7A3BECAA-4D81-46FF-87E8-8FA1502DBFA3}" presName="Name0" presStyleCnt="0">
        <dgm:presLayoutVars>
          <dgm:dir/>
          <dgm:resizeHandles val="exact"/>
        </dgm:presLayoutVars>
      </dgm:prSet>
      <dgm:spPr/>
    </dgm:pt>
    <dgm:pt modelId="{800B4463-E08F-463D-B501-466CB2903DDC}" type="pres">
      <dgm:prSet presAssocID="{7F086D87-70F6-4725-A433-81B93FBBA038}" presName="node" presStyleLbl="node1" presStyleIdx="0" presStyleCnt="1" custLinFactNeighborX="-129">
        <dgm:presLayoutVars>
          <dgm:bulletEnabled val="1"/>
        </dgm:presLayoutVars>
      </dgm:prSet>
      <dgm:spPr/>
    </dgm:pt>
  </dgm:ptLst>
  <dgm:cxnLst>
    <dgm:cxn modelId="{6ACD5268-5BCA-4901-9742-03959FA2A78E}" type="presOf" srcId="{7F086D87-70F6-4725-A433-81B93FBBA038}" destId="{800B4463-E08F-463D-B501-466CB2903DDC}" srcOrd="0" destOrd="0" presId="urn:microsoft.com/office/officeart/2005/8/layout/process1"/>
    <dgm:cxn modelId="{F557A787-504D-4DD7-BBA5-F4B7D622C798}" type="presOf" srcId="{7A3BECAA-4D81-46FF-87E8-8FA1502DBFA3}" destId="{006282C2-2E65-431D-86BF-E20288A52925}" srcOrd="0" destOrd="0" presId="urn:microsoft.com/office/officeart/2005/8/layout/process1"/>
    <dgm:cxn modelId="{32E2D2F3-426E-4133-8C1F-322CE600C5A8}" srcId="{7A3BECAA-4D81-46FF-87E8-8FA1502DBFA3}" destId="{7F086D87-70F6-4725-A433-81B93FBBA038}" srcOrd="0" destOrd="0" parTransId="{08580C44-7EF7-448E-AA55-D9FC2C1EEFF7}" sibTransId="{B5F43777-A7E2-4C75-ADB7-7C624502A6DA}"/>
    <dgm:cxn modelId="{B3C69A6A-AE71-4115-9E51-9D3DF0939D89}" type="presParOf" srcId="{006282C2-2E65-431D-86BF-E20288A52925}" destId="{800B4463-E08F-463D-B501-466CB2903DD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A3BECAA-4D81-46FF-87E8-8FA1502DBFA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086D87-70F6-4725-A433-81B93FBBA038}">
      <dgm:prSet custT="1"/>
      <dgm:spPr>
        <a:solidFill>
          <a:srgbClr val="009494"/>
        </a:solidFill>
      </dgm:spPr>
      <dgm:t>
        <a:bodyPr/>
        <a:lstStyle/>
        <a:p>
          <a:pPr rtl="0"/>
          <a:r>
            <a:rPr lang="en-IN" sz="4400" b="0" i="0" dirty="0"/>
            <a:t>Steps to install </a:t>
          </a:r>
          <a:r>
            <a:rPr lang="en-IN" sz="4400" b="0" i="0" dirty="0" err="1"/>
            <a:t>UiPath</a:t>
          </a:r>
          <a:r>
            <a:rPr lang="en-IN" sz="4400" b="0" i="0" dirty="0"/>
            <a:t> Studio</a:t>
          </a:r>
          <a:endParaRPr lang="en-US" sz="4400" dirty="0"/>
        </a:p>
      </dgm:t>
    </dgm:pt>
    <dgm:pt modelId="{B5F43777-A7E2-4C75-ADB7-7C624502A6DA}" type="sibTrans" cxnId="{32E2D2F3-426E-4133-8C1F-322CE600C5A8}">
      <dgm:prSet/>
      <dgm:spPr/>
      <dgm:t>
        <a:bodyPr/>
        <a:lstStyle/>
        <a:p>
          <a:endParaRPr lang="en-US"/>
        </a:p>
      </dgm:t>
    </dgm:pt>
    <dgm:pt modelId="{08580C44-7EF7-448E-AA55-D9FC2C1EEFF7}" type="parTrans" cxnId="{32E2D2F3-426E-4133-8C1F-322CE600C5A8}">
      <dgm:prSet/>
      <dgm:spPr/>
      <dgm:t>
        <a:bodyPr/>
        <a:lstStyle/>
        <a:p>
          <a:endParaRPr lang="en-US"/>
        </a:p>
      </dgm:t>
    </dgm:pt>
    <dgm:pt modelId="{006282C2-2E65-431D-86BF-E20288A52925}" type="pres">
      <dgm:prSet presAssocID="{7A3BECAA-4D81-46FF-87E8-8FA1502DBFA3}" presName="Name0" presStyleCnt="0">
        <dgm:presLayoutVars>
          <dgm:dir/>
          <dgm:resizeHandles val="exact"/>
        </dgm:presLayoutVars>
      </dgm:prSet>
      <dgm:spPr/>
    </dgm:pt>
    <dgm:pt modelId="{800B4463-E08F-463D-B501-466CB2903DDC}" type="pres">
      <dgm:prSet presAssocID="{7F086D87-70F6-4725-A433-81B93FBBA038}" presName="node" presStyleLbl="node1" presStyleIdx="0" presStyleCnt="1" custLinFactNeighborX="-129">
        <dgm:presLayoutVars>
          <dgm:bulletEnabled val="1"/>
        </dgm:presLayoutVars>
      </dgm:prSet>
      <dgm:spPr/>
    </dgm:pt>
  </dgm:ptLst>
  <dgm:cxnLst>
    <dgm:cxn modelId="{6ACD5268-5BCA-4901-9742-03959FA2A78E}" type="presOf" srcId="{7F086D87-70F6-4725-A433-81B93FBBA038}" destId="{800B4463-E08F-463D-B501-466CB2903DDC}" srcOrd="0" destOrd="0" presId="urn:microsoft.com/office/officeart/2005/8/layout/process1"/>
    <dgm:cxn modelId="{F557A787-504D-4DD7-BBA5-F4B7D622C798}" type="presOf" srcId="{7A3BECAA-4D81-46FF-87E8-8FA1502DBFA3}" destId="{006282C2-2E65-431D-86BF-E20288A52925}" srcOrd="0" destOrd="0" presId="urn:microsoft.com/office/officeart/2005/8/layout/process1"/>
    <dgm:cxn modelId="{32E2D2F3-426E-4133-8C1F-322CE600C5A8}" srcId="{7A3BECAA-4D81-46FF-87E8-8FA1502DBFA3}" destId="{7F086D87-70F6-4725-A433-81B93FBBA038}" srcOrd="0" destOrd="0" parTransId="{08580C44-7EF7-448E-AA55-D9FC2C1EEFF7}" sibTransId="{B5F43777-A7E2-4C75-ADB7-7C624502A6DA}"/>
    <dgm:cxn modelId="{B3C69A6A-AE71-4115-9E51-9D3DF0939D89}" type="presParOf" srcId="{006282C2-2E65-431D-86BF-E20288A52925}" destId="{800B4463-E08F-463D-B501-466CB2903DD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A3BECAA-4D81-46FF-87E8-8FA1502DBFA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086D87-70F6-4725-A433-81B93FBBA038}">
      <dgm:prSet custT="1"/>
      <dgm:spPr>
        <a:solidFill>
          <a:srgbClr val="009494"/>
        </a:solidFill>
      </dgm:spPr>
      <dgm:t>
        <a:bodyPr/>
        <a:lstStyle/>
        <a:p>
          <a:pPr rtl="0"/>
          <a:r>
            <a:rPr lang="en-IN" sz="4400" b="1" dirty="0"/>
            <a:t>Important Concepts in </a:t>
          </a:r>
          <a:r>
            <a:rPr lang="en-IN" sz="4400" b="1" dirty="0" err="1"/>
            <a:t>UiPath</a:t>
          </a:r>
          <a:r>
            <a:rPr lang="en-IN" sz="4400" b="1" dirty="0"/>
            <a:t> Studio</a:t>
          </a:r>
          <a:endParaRPr lang="en-US" sz="4400" dirty="0"/>
        </a:p>
      </dgm:t>
    </dgm:pt>
    <dgm:pt modelId="{B5F43777-A7E2-4C75-ADB7-7C624502A6DA}" type="sibTrans" cxnId="{32E2D2F3-426E-4133-8C1F-322CE600C5A8}">
      <dgm:prSet/>
      <dgm:spPr/>
      <dgm:t>
        <a:bodyPr/>
        <a:lstStyle/>
        <a:p>
          <a:endParaRPr lang="en-US"/>
        </a:p>
      </dgm:t>
    </dgm:pt>
    <dgm:pt modelId="{08580C44-7EF7-448E-AA55-D9FC2C1EEFF7}" type="parTrans" cxnId="{32E2D2F3-426E-4133-8C1F-322CE600C5A8}">
      <dgm:prSet/>
      <dgm:spPr/>
      <dgm:t>
        <a:bodyPr/>
        <a:lstStyle/>
        <a:p>
          <a:endParaRPr lang="en-US"/>
        </a:p>
      </dgm:t>
    </dgm:pt>
    <dgm:pt modelId="{006282C2-2E65-431D-86BF-E20288A52925}" type="pres">
      <dgm:prSet presAssocID="{7A3BECAA-4D81-46FF-87E8-8FA1502DBFA3}" presName="Name0" presStyleCnt="0">
        <dgm:presLayoutVars>
          <dgm:dir/>
          <dgm:resizeHandles val="exact"/>
        </dgm:presLayoutVars>
      </dgm:prSet>
      <dgm:spPr/>
    </dgm:pt>
    <dgm:pt modelId="{800B4463-E08F-463D-B501-466CB2903DDC}" type="pres">
      <dgm:prSet presAssocID="{7F086D87-70F6-4725-A433-81B93FBBA038}" presName="node" presStyleLbl="node1" presStyleIdx="0" presStyleCnt="1" custLinFactNeighborX="-129">
        <dgm:presLayoutVars>
          <dgm:bulletEnabled val="1"/>
        </dgm:presLayoutVars>
      </dgm:prSet>
      <dgm:spPr/>
    </dgm:pt>
  </dgm:ptLst>
  <dgm:cxnLst>
    <dgm:cxn modelId="{6ACD5268-5BCA-4901-9742-03959FA2A78E}" type="presOf" srcId="{7F086D87-70F6-4725-A433-81B93FBBA038}" destId="{800B4463-E08F-463D-B501-466CB2903DDC}" srcOrd="0" destOrd="0" presId="urn:microsoft.com/office/officeart/2005/8/layout/process1"/>
    <dgm:cxn modelId="{F557A787-504D-4DD7-BBA5-F4B7D622C798}" type="presOf" srcId="{7A3BECAA-4D81-46FF-87E8-8FA1502DBFA3}" destId="{006282C2-2E65-431D-86BF-E20288A52925}" srcOrd="0" destOrd="0" presId="urn:microsoft.com/office/officeart/2005/8/layout/process1"/>
    <dgm:cxn modelId="{32E2D2F3-426E-4133-8C1F-322CE600C5A8}" srcId="{7A3BECAA-4D81-46FF-87E8-8FA1502DBFA3}" destId="{7F086D87-70F6-4725-A433-81B93FBBA038}" srcOrd="0" destOrd="0" parTransId="{08580C44-7EF7-448E-AA55-D9FC2C1EEFF7}" sibTransId="{B5F43777-A7E2-4C75-ADB7-7C624502A6DA}"/>
    <dgm:cxn modelId="{B3C69A6A-AE71-4115-9E51-9D3DF0939D89}" type="presParOf" srcId="{006282C2-2E65-431D-86BF-E20288A52925}" destId="{800B4463-E08F-463D-B501-466CB2903DD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A3BECAA-4D81-46FF-87E8-8FA1502DBFA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086D87-70F6-4725-A433-81B93FBBA038}">
      <dgm:prSet custT="1"/>
      <dgm:spPr>
        <a:solidFill>
          <a:srgbClr val="009494"/>
        </a:solidFill>
      </dgm:spPr>
      <dgm:t>
        <a:bodyPr/>
        <a:lstStyle/>
        <a:p>
          <a:pPr rtl="0"/>
          <a:r>
            <a:rPr lang="en-GB" sz="4400" b="1" dirty="0" err="1"/>
            <a:t>UiPath</a:t>
          </a:r>
          <a:r>
            <a:rPr lang="en-GB" sz="4400" b="1" dirty="0"/>
            <a:t> Components</a:t>
          </a:r>
          <a:endParaRPr lang="en-US" sz="4400" dirty="0"/>
        </a:p>
      </dgm:t>
    </dgm:pt>
    <dgm:pt modelId="{B5F43777-A7E2-4C75-ADB7-7C624502A6DA}" type="sibTrans" cxnId="{32E2D2F3-426E-4133-8C1F-322CE600C5A8}">
      <dgm:prSet/>
      <dgm:spPr/>
      <dgm:t>
        <a:bodyPr/>
        <a:lstStyle/>
        <a:p>
          <a:endParaRPr lang="en-US"/>
        </a:p>
      </dgm:t>
    </dgm:pt>
    <dgm:pt modelId="{08580C44-7EF7-448E-AA55-D9FC2C1EEFF7}" type="parTrans" cxnId="{32E2D2F3-426E-4133-8C1F-322CE600C5A8}">
      <dgm:prSet/>
      <dgm:spPr/>
      <dgm:t>
        <a:bodyPr/>
        <a:lstStyle/>
        <a:p>
          <a:endParaRPr lang="en-US"/>
        </a:p>
      </dgm:t>
    </dgm:pt>
    <dgm:pt modelId="{006282C2-2E65-431D-86BF-E20288A52925}" type="pres">
      <dgm:prSet presAssocID="{7A3BECAA-4D81-46FF-87E8-8FA1502DBFA3}" presName="Name0" presStyleCnt="0">
        <dgm:presLayoutVars>
          <dgm:dir/>
          <dgm:resizeHandles val="exact"/>
        </dgm:presLayoutVars>
      </dgm:prSet>
      <dgm:spPr/>
    </dgm:pt>
    <dgm:pt modelId="{800B4463-E08F-463D-B501-466CB2903DDC}" type="pres">
      <dgm:prSet presAssocID="{7F086D87-70F6-4725-A433-81B93FBBA038}" presName="node" presStyleLbl="node1" presStyleIdx="0" presStyleCnt="1" custLinFactNeighborX="-129">
        <dgm:presLayoutVars>
          <dgm:bulletEnabled val="1"/>
        </dgm:presLayoutVars>
      </dgm:prSet>
      <dgm:spPr/>
    </dgm:pt>
  </dgm:ptLst>
  <dgm:cxnLst>
    <dgm:cxn modelId="{6ACD5268-5BCA-4901-9742-03959FA2A78E}" type="presOf" srcId="{7F086D87-70F6-4725-A433-81B93FBBA038}" destId="{800B4463-E08F-463D-B501-466CB2903DDC}" srcOrd="0" destOrd="0" presId="urn:microsoft.com/office/officeart/2005/8/layout/process1"/>
    <dgm:cxn modelId="{F557A787-504D-4DD7-BBA5-F4B7D622C798}" type="presOf" srcId="{7A3BECAA-4D81-46FF-87E8-8FA1502DBFA3}" destId="{006282C2-2E65-431D-86BF-E20288A52925}" srcOrd="0" destOrd="0" presId="urn:microsoft.com/office/officeart/2005/8/layout/process1"/>
    <dgm:cxn modelId="{32E2D2F3-426E-4133-8C1F-322CE600C5A8}" srcId="{7A3BECAA-4D81-46FF-87E8-8FA1502DBFA3}" destId="{7F086D87-70F6-4725-A433-81B93FBBA038}" srcOrd="0" destOrd="0" parTransId="{08580C44-7EF7-448E-AA55-D9FC2C1EEFF7}" sibTransId="{B5F43777-A7E2-4C75-ADB7-7C624502A6DA}"/>
    <dgm:cxn modelId="{B3C69A6A-AE71-4115-9E51-9D3DF0939D89}" type="presParOf" srcId="{006282C2-2E65-431D-86BF-E20288A52925}" destId="{800B4463-E08F-463D-B501-466CB2903DD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A3BECAA-4D81-46FF-87E8-8FA1502DBFA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086D87-70F6-4725-A433-81B93FBBA038}">
      <dgm:prSet custT="1"/>
      <dgm:spPr>
        <a:solidFill>
          <a:srgbClr val="009494"/>
        </a:solidFill>
      </dgm:spPr>
      <dgm:t>
        <a:bodyPr/>
        <a:lstStyle/>
        <a:p>
          <a:pPr rtl="0"/>
          <a:r>
            <a:rPr lang="en-IN" sz="4400" b="1" dirty="0" err="1">
              <a:solidFill>
                <a:schemeClr val="bg1"/>
              </a:solidFill>
            </a:rPr>
            <a:t>UiPath</a:t>
          </a:r>
          <a:r>
            <a:rPr lang="en-IN" sz="4400" b="1" dirty="0">
              <a:solidFill>
                <a:schemeClr val="bg1"/>
              </a:solidFill>
            </a:rPr>
            <a:t> Platform Components</a:t>
          </a:r>
          <a:endParaRPr lang="en-US" sz="4400" dirty="0">
            <a:solidFill>
              <a:schemeClr val="bg1"/>
            </a:solidFill>
          </a:endParaRPr>
        </a:p>
      </dgm:t>
    </dgm:pt>
    <dgm:pt modelId="{B5F43777-A7E2-4C75-ADB7-7C624502A6DA}" type="sibTrans" cxnId="{32E2D2F3-426E-4133-8C1F-322CE600C5A8}">
      <dgm:prSet/>
      <dgm:spPr/>
      <dgm:t>
        <a:bodyPr/>
        <a:lstStyle/>
        <a:p>
          <a:endParaRPr lang="en-US"/>
        </a:p>
      </dgm:t>
    </dgm:pt>
    <dgm:pt modelId="{08580C44-7EF7-448E-AA55-D9FC2C1EEFF7}" type="parTrans" cxnId="{32E2D2F3-426E-4133-8C1F-322CE600C5A8}">
      <dgm:prSet/>
      <dgm:spPr/>
      <dgm:t>
        <a:bodyPr/>
        <a:lstStyle/>
        <a:p>
          <a:endParaRPr lang="en-US"/>
        </a:p>
      </dgm:t>
    </dgm:pt>
    <dgm:pt modelId="{006282C2-2E65-431D-86BF-E20288A52925}" type="pres">
      <dgm:prSet presAssocID="{7A3BECAA-4D81-46FF-87E8-8FA1502DBFA3}" presName="Name0" presStyleCnt="0">
        <dgm:presLayoutVars>
          <dgm:dir/>
          <dgm:resizeHandles val="exact"/>
        </dgm:presLayoutVars>
      </dgm:prSet>
      <dgm:spPr/>
    </dgm:pt>
    <dgm:pt modelId="{800B4463-E08F-463D-B501-466CB2903DDC}" type="pres">
      <dgm:prSet presAssocID="{7F086D87-70F6-4725-A433-81B93FBBA038}" presName="node" presStyleLbl="node1" presStyleIdx="0" presStyleCnt="1" custLinFactNeighborX="-129">
        <dgm:presLayoutVars>
          <dgm:bulletEnabled val="1"/>
        </dgm:presLayoutVars>
      </dgm:prSet>
      <dgm:spPr/>
    </dgm:pt>
  </dgm:ptLst>
  <dgm:cxnLst>
    <dgm:cxn modelId="{6ACD5268-5BCA-4901-9742-03959FA2A78E}" type="presOf" srcId="{7F086D87-70F6-4725-A433-81B93FBBA038}" destId="{800B4463-E08F-463D-B501-466CB2903DDC}" srcOrd="0" destOrd="0" presId="urn:microsoft.com/office/officeart/2005/8/layout/process1"/>
    <dgm:cxn modelId="{F557A787-504D-4DD7-BBA5-F4B7D622C798}" type="presOf" srcId="{7A3BECAA-4D81-46FF-87E8-8FA1502DBFA3}" destId="{006282C2-2E65-431D-86BF-E20288A52925}" srcOrd="0" destOrd="0" presId="urn:microsoft.com/office/officeart/2005/8/layout/process1"/>
    <dgm:cxn modelId="{32E2D2F3-426E-4133-8C1F-322CE600C5A8}" srcId="{7A3BECAA-4D81-46FF-87E8-8FA1502DBFA3}" destId="{7F086D87-70F6-4725-A433-81B93FBBA038}" srcOrd="0" destOrd="0" parTransId="{08580C44-7EF7-448E-AA55-D9FC2C1EEFF7}" sibTransId="{B5F43777-A7E2-4C75-ADB7-7C624502A6DA}"/>
    <dgm:cxn modelId="{B3C69A6A-AE71-4115-9E51-9D3DF0939D89}" type="presParOf" srcId="{006282C2-2E65-431D-86BF-E20288A52925}" destId="{800B4463-E08F-463D-B501-466CB2903DD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7A3BECAA-4D81-46FF-87E8-8FA1502DBFA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086D87-70F6-4725-A433-81B93FBBA038}">
      <dgm:prSet custT="1"/>
      <dgm:spPr>
        <a:solidFill>
          <a:srgbClr val="009494"/>
        </a:solidFill>
      </dgm:spPr>
      <dgm:t>
        <a:bodyPr/>
        <a:lstStyle/>
        <a:p>
          <a:pPr rtl="0"/>
          <a:r>
            <a:rPr lang="en-GB" sz="4400" b="1" dirty="0" err="1"/>
            <a:t>UiPath</a:t>
          </a:r>
          <a:r>
            <a:rPr lang="en-GB" sz="4400" b="1" dirty="0"/>
            <a:t> Studio Components </a:t>
          </a:r>
          <a:endParaRPr lang="en-US" sz="4400" dirty="0"/>
        </a:p>
      </dgm:t>
    </dgm:pt>
    <dgm:pt modelId="{B5F43777-A7E2-4C75-ADB7-7C624502A6DA}" type="sibTrans" cxnId="{32E2D2F3-426E-4133-8C1F-322CE600C5A8}">
      <dgm:prSet/>
      <dgm:spPr/>
      <dgm:t>
        <a:bodyPr/>
        <a:lstStyle/>
        <a:p>
          <a:endParaRPr lang="en-US"/>
        </a:p>
      </dgm:t>
    </dgm:pt>
    <dgm:pt modelId="{08580C44-7EF7-448E-AA55-D9FC2C1EEFF7}" type="parTrans" cxnId="{32E2D2F3-426E-4133-8C1F-322CE600C5A8}">
      <dgm:prSet/>
      <dgm:spPr/>
      <dgm:t>
        <a:bodyPr/>
        <a:lstStyle/>
        <a:p>
          <a:endParaRPr lang="en-US"/>
        </a:p>
      </dgm:t>
    </dgm:pt>
    <dgm:pt modelId="{006282C2-2E65-431D-86BF-E20288A52925}" type="pres">
      <dgm:prSet presAssocID="{7A3BECAA-4D81-46FF-87E8-8FA1502DBFA3}" presName="Name0" presStyleCnt="0">
        <dgm:presLayoutVars>
          <dgm:dir/>
          <dgm:resizeHandles val="exact"/>
        </dgm:presLayoutVars>
      </dgm:prSet>
      <dgm:spPr/>
    </dgm:pt>
    <dgm:pt modelId="{800B4463-E08F-463D-B501-466CB2903DDC}" type="pres">
      <dgm:prSet presAssocID="{7F086D87-70F6-4725-A433-81B93FBBA038}" presName="node" presStyleLbl="node1" presStyleIdx="0" presStyleCnt="1" custLinFactNeighborX="-129">
        <dgm:presLayoutVars>
          <dgm:bulletEnabled val="1"/>
        </dgm:presLayoutVars>
      </dgm:prSet>
      <dgm:spPr/>
    </dgm:pt>
  </dgm:ptLst>
  <dgm:cxnLst>
    <dgm:cxn modelId="{6ACD5268-5BCA-4901-9742-03959FA2A78E}" type="presOf" srcId="{7F086D87-70F6-4725-A433-81B93FBBA038}" destId="{800B4463-E08F-463D-B501-466CB2903DDC}" srcOrd="0" destOrd="0" presId="urn:microsoft.com/office/officeart/2005/8/layout/process1"/>
    <dgm:cxn modelId="{F557A787-504D-4DD7-BBA5-F4B7D622C798}" type="presOf" srcId="{7A3BECAA-4D81-46FF-87E8-8FA1502DBFA3}" destId="{006282C2-2E65-431D-86BF-E20288A52925}" srcOrd="0" destOrd="0" presId="urn:microsoft.com/office/officeart/2005/8/layout/process1"/>
    <dgm:cxn modelId="{32E2D2F3-426E-4133-8C1F-322CE600C5A8}" srcId="{7A3BECAA-4D81-46FF-87E8-8FA1502DBFA3}" destId="{7F086D87-70F6-4725-A433-81B93FBBA038}" srcOrd="0" destOrd="0" parTransId="{08580C44-7EF7-448E-AA55-D9FC2C1EEFF7}" sibTransId="{B5F43777-A7E2-4C75-ADB7-7C624502A6DA}"/>
    <dgm:cxn modelId="{B3C69A6A-AE71-4115-9E51-9D3DF0939D89}" type="presParOf" srcId="{006282C2-2E65-431D-86BF-E20288A52925}" destId="{800B4463-E08F-463D-B501-466CB2903DD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7A3BECAA-4D81-46FF-87E8-8FA1502DBFA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086D87-70F6-4725-A433-81B93FBBA038}">
      <dgm:prSet custT="1"/>
      <dgm:spPr>
        <a:solidFill>
          <a:srgbClr val="009494"/>
        </a:solidFill>
      </dgm:spPr>
      <dgm:t>
        <a:bodyPr/>
        <a:lstStyle/>
        <a:p>
          <a:pPr rtl="0"/>
          <a:r>
            <a:rPr lang="en-GB" sz="4400" b="1" dirty="0">
              <a:solidFill>
                <a:schemeClr val="bg1"/>
              </a:solidFill>
            </a:rPr>
            <a:t>Ribbon</a:t>
          </a:r>
          <a:endParaRPr lang="en-US" sz="4400" dirty="0">
            <a:solidFill>
              <a:schemeClr val="bg1"/>
            </a:solidFill>
          </a:endParaRPr>
        </a:p>
      </dgm:t>
    </dgm:pt>
    <dgm:pt modelId="{B5F43777-A7E2-4C75-ADB7-7C624502A6DA}" type="sibTrans" cxnId="{32E2D2F3-426E-4133-8C1F-322CE600C5A8}">
      <dgm:prSet/>
      <dgm:spPr/>
      <dgm:t>
        <a:bodyPr/>
        <a:lstStyle/>
        <a:p>
          <a:endParaRPr lang="en-US"/>
        </a:p>
      </dgm:t>
    </dgm:pt>
    <dgm:pt modelId="{08580C44-7EF7-448E-AA55-D9FC2C1EEFF7}" type="parTrans" cxnId="{32E2D2F3-426E-4133-8C1F-322CE600C5A8}">
      <dgm:prSet/>
      <dgm:spPr/>
      <dgm:t>
        <a:bodyPr/>
        <a:lstStyle/>
        <a:p>
          <a:endParaRPr lang="en-US"/>
        </a:p>
      </dgm:t>
    </dgm:pt>
    <dgm:pt modelId="{006282C2-2E65-431D-86BF-E20288A52925}" type="pres">
      <dgm:prSet presAssocID="{7A3BECAA-4D81-46FF-87E8-8FA1502DBFA3}" presName="Name0" presStyleCnt="0">
        <dgm:presLayoutVars>
          <dgm:dir/>
          <dgm:resizeHandles val="exact"/>
        </dgm:presLayoutVars>
      </dgm:prSet>
      <dgm:spPr/>
    </dgm:pt>
    <dgm:pt modelId="{800B4463-E08F-463D-B501-466CB2903DDC}" type="pres">
      <dgm:prSet presAssocID="{7F086D87-70F6-4725-A433-81B93FBBA038}" presName="node" presStyleLbl="node1" presStyleIdx="0" presStyleCnt="1" custLinFactNeighborX="-129">
        <dgm:presLayoutVars>
          <dgm:bulletEnabled val="1"/>
        </dgm:presLayoutVars>
      </dgm:prSet>
      <dgm:spPr/>
    </dgm:pt>
  </dgm:ptLst>
  <dgm:cxnLst>
    <dgm:cxn modelId="{6ACD5268-5BCA-4901-9742-03959FA2A78E}" type="presOf" srcId="{7F086D87-70F6-4725-A433-81B93FBBA038}" destId="{800B4463-E08F-463D-B501-466CB2903DDC}" srcOrd="0" destOrd="0" presId="urn:microsoft.com/office/officeart/2005/8/layout/process1"/>
    <dgm:cxn modelId="{F557A787-504D-4DD7-BBA5-F4B7D622C798}" type="presOf" srcId="{7A3BECAA-4D81-46FF-87E8-8FA1502DBFA3}" destId="{006282C2-2E65-431D-86BF-E20288A52925}" srcOrd="0" destOrd="0" presId="urn:microsoft.com/office/officeart/2005/8/layout/process1"/>
    <dgm:cxn modelId="{32E2D2F3-426E-4133-8C1F-322CE600C5A8}" srcId="{7A3BECAA-4D81-46FF-87E8-8FA1502DBFA3}" destId="{7F086D87-70F6-4725-A433-81B93FBBA038}" srcOrd="0" destOrd="0" parTransId="{08580C44-7EF7-448E-AA55-D9FC2C1EEFF7}" sibTransId="{B5F43777-A7E2-4C75-ADB7-7C624502A6DA}"/>
    <dgm:cxn modelId="{B3C69A6A-AE71-4115-9E51-9D3DF0939D89}" type="presParOf" srcId="{006282C2-2E65-431D-86BF-E20288A52925}" destId="{800B4463-E08F-463D-B501-466CB2903DD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7A3BECAA-4D81-46FF-87E8-8FA1502DBFA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086D87-70F6-4725-A433-81B93FBBA038}">
      <dgm:prSet custT="1"/>
      <dgm:spPr>
        <a:solidFill>
          <a:srgbClr val="009494"/>
        </a:solidFill>
      </dgm:spPr>
      <dgm:t>
        <a:bodyPr/>
        <a:lstStyle/>
        <a:p>
          <a:pPr rtl="0"/>
          <a:r>
            <a:rPr lang="en-GB" sz="4400" b="1" dirty="0">
              <a:solidFill>
                <a:schemeClr val="bg1"/>
              </a:solidFill>
            </a:rPr>
            <a:t>Activity Pane</a:t>
          </a:r>
          <a:endParaRPr lang="en-US" sz="4400" dirty="0">
            <a:solidFill>
              <a:schemeClr val="bg1"/>
            </a:solidFill>
          </a:endParaRPr>
        </a:p>
      </dgm:t>
    </dgm:pt>
    <dgm:pt modelId="{B5F43777-A7E2-4C75-ADB7-7C624502A6DA}" type="sibTrans" cxnId="{32E2D2F3-426E-4133-8C1F-322CE600C5A8}">
      <dgm:prSet/>
      <dgm:spPr/>
      <dgm:t>
        <a:bodyPr/>
        <a:lstStyle/>
        <a:p>
          <a:endParaRPr lang="en-US"/>
        </a:p>
      </dgm:t>
    </dgm:pt>
    <dgm:pt modelId="{08580C44-7EF7-448E-AA55-D9FC2C1EEFF7}" type="parTrans" cxnId="{32E2D2F3-426E-4133-8C1F-322CE600C5A8}">
      <dgm:prSet/>
      <dgm:spPr/>
      <dgm:t>
        <a:bodyPr/>
        <a:lstStyle/>
        <a:p>
          <a:endParaRPr lang="en-US"/>
        </a:p>
      </dgm:t>
    </dgm:pt>
    <dgm:pt modelId="{006282C2-2E65-431D-86BF-E20288A52925}" type="pres">
      <dgm:prSet presAssocID="{7A3BECAA-4D81-46FF-87E8-8FA1502DBFA3}" presName="Name0" presStyleCnt="0">
        <dgm:presLayoutVars>
          <dgm:dir/>
          <dgm:resizeHandles val="exact"/>
        </dgm:presLayoutVars>
      </dgm:prSet>
      <dgm:spPr/>
    </dgm:pt>
    <dgm:pt modelId="{800B4463-E08F-463D-B501-466CB2903DDC}" type="pres">
      <dgm:prSet presAssocID="{7F086D87-70F6-4725-A433-81B93FBBA038}" presName="node" presStyleLbl="node1" presStyleIdx="0" presStyleCnt="1" custLinFactNeighborX="-129">
        <dgm:presLayoutVars>
          <dgm:bulletEnabled val="1"/>
        </dgm:presLayoutVars>
      </dgm:prSet>
      <dgm:spPr/>
    </dgm:pt>
  </dgm:ptLst>
  <dgm:cxnLst>
    <dgm:cxn modelId="{6ACD5268-5BCA-4901-9742-03959FA2A78E}" type="presOf" srcId="{7F086D87-70F6-4725-A433-81B93FBBA038}" destId="{800B4463-E08F-463D-B501-466CB2903DDC}" srcOrd="0" destOrd="0" presId="urn:microsoft.com/office/officeart/2005/8/layout/process1"/>
    <dgm:cxn modelId="{F557A787-504D-4DD7-BBA5-F4B7D622C798}" type="presOf" srcId="{7A3BECAA-4D81-46FF-87E8-8FA1502DBFA3}" destId="{006282C2-2E65-431D-86BF-E20288A52925}" srcOrd="0" destOrd="0" presId="urn:microsoft.com/office/officeart/2005/8/layout/process1"/>
    <dgm:cxn modelId="{32E2D2F3-426E-4133-8C1F-322CE600C5A8}" srcId="{7A3BECAA-4D81-46FF-87E8-8FA1502DBFA3}" destId="{7F086D87-70F6-4725-A433-81B93FBBA038}" srcOrd="0" destOrd="0" parTransId="{08580C44-7EF7-448E-AA55-D9FC2C1EEFF7}" sibTransId="{B5F43777-A7E2-4C75-ADB7-7C624502A6DA}"/>
    <dgm:cxn modelId="{B3C69A6A-AE71-4115-9E51-9D3DF0939D89}" type="presParOf" srcId="{006282C2-2E65-431D-86BF-E20288A52925}" destId="{800B4463-E08F-463D-B501-466CB2903DD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7A3BECAA-4D81-46FF-87E8-8FA1502DBFA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086D87-70F6-4725-A433-81B93FBBA038}">
      <dgm:prSet custT="1"/>
      <dgm:spPr>
        <a:solidFill>
          <a:srgbClr val="009494"/>
        </a:solidFill>
      </dgm:spPr>
      <dgm:t>
        <a:bodyPr/>
        <a:lstStyle/>
        <a:p>
          <a:pPr rtl="0"/>
          <a:r>
            <a:rPr lang="en-GB" sz="4400" b="1" dirty="0"/>
            <a:t>Properties Pane</a:t>
          </a:r>
          <a:endParaRPr lang="en-US" sz="4400" dirty="0">
            <a:solidFill>
              <a:schemeClr val="bg1"/>
            </a:solidFill>
          </a:endParaRPr>
        </a:p>
      </dgm:t>
    </dgm:pt>
    <dgm:pt modelId="{B5F43777-A7E2-4C75-ADB7-7C624502A6DA}" type="sibTrans" cxnId="{32E2D2F3-426E-4133-8C1F-322CE600C5A8}">
      <dgm:prSet/>
      <dgm:spPr/>
      <dgm:t>
        <a:bodyPr/>
        <a:lstStyle/>
        <a:p>
          <a:endParaRPr lang="en-US"/>
        </a:p>
      </dgm:t>
    </dgm:pt>
    <dgm:pt modelId="{08580C44-7EF7-448E-AA55-D9FC2C1EEFF7}" type="parTrans" cxnId="{32E2D2F3-426E-4133-8C1F-322CE600C5A8}">
      <dgm:prSet/>
      <dgm:spPr/>
      <dgm:t>
        <a:bodyPr/>
        <a:lstStyle/>
        <a:p>
          <a:endParaRPr lang="en-US"/>
        </a:p>
      </dgm:t>
    </dgm:pt>
    <dgm:pt modelId="{006282C2-2E65-431D-86BF-E20288A52925}" type="pres">
      <dgm:prSet presAssocID="{7A3BECAA-4D81-46FF-87E8-8FA1502DBFA3}" presName="Name0" presStyleCnt="0">
        <dgm:presLayoutVars>
          <dgm:dir/>
          <dgm:resizeHandles val="exact"/>
        </dgm:presLayoutVars>
      </dgm:prSet>
      <dgm:spPr/>
    </dgm:pt>
    <dgm:pt modelId="{800B4463-E08F-463D-B501-466CB2903DDC}" type="pres">
      <dgm:prSet presAssocID="{7F086D87-70F6-4725-A433-81B93FBBA038}" presName="node" presStyleLbl="node1" presStyleIdx="0" presStyleCnt="1" custLinFactNeighborX="-129">
        <dgm:presLayoutVars>
          <dgm:bulletEnabled val="1"/>
        </dgm:presLayoutVars>
      </dgm:prSet>
      <dgm:spPr/>
    </dgm:pt>
  </dgm:ptLst>
  <dgm:cxnLst>
    <dgm:cxn modelId="{6ACD5268-5BCA-4901-9742-03959FA2A78E}" type="presOf" srcId="{7F086D87-70F6-4725-A433-81B93FBBA038}" destId="{800B4463-E08F-463D-B501-466CB2903DDC}" srcOrd="0" destOrd="0" presId="urn:microsoft.com/office/officeart/2005/8/layout/process1"/>
    <dgm:cxn modelId="{F557A787-504D-4DD7-BBA5-F4B7D622C798}" type="presOf" srcId="{7A3BECAA-4D81-46FF-87E8-8FA1502DBFA3}" destId="{006282C2-2E65-431D-86BF-E20288A52925}" srcOrd="0" destOrd="0" presId="urn:microsoft.com/office/officeart/2005/8/layout/process1"/>
    <dgm:cxn modelId="{32E2D2F3-426E-4133-8C1F-322CE600C5A8}" srcId="{7A3BECAA-4D81-46FF-87E8-8FA1502DBFA3}" destId="{7F086D87-70F6-4725-A433-81B93FBBA038}" srcOrd="0" destOrd="0" parTransId="{08580C44-7EF7-448E-AA55-D9FC2C1EEFF7}" sibTransId="{B5F43777-A7E2-4C75-ADB7-7C624502A6DA}"/>
    <dgm:cxn modelId="{B3C69A6A-AE71-4115-9E51-9D3DF0939D89}" type="presParOf" srcId="{006282C2-2E65-431D-86BF-E20288A52925}" destId="{800B4463-E08F-463D-B501-466CB2903DD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7A3BECAA-4D81-46FF-87E8-8FA1502DBFA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086D87-70F6-4725-A433-81B93FBBA038}">
      <dgm:prSet custT="1"/>
      <dgm:spPr>
        <a:solidFill>
          <a:srgbClr val="009494"/>
        </a:solidFill>
      </dgm:spPr>
      <dgm:t>
        <a:bodyPr/>
        <a:lstStyle/>
        <a:p>
          <a:pPr rtl="0"/>
          <a:r>
            <a:rPr lang="en-GB" sz="4400" b="1" dirty="0"/>
            <a:t>Control Bar/Pane</a:t>
          </a:r>
          <a:endParaRPr lang="en-US" sz="4400" dirty="0">
            <a:solidFill>
              <a:schemeClr val="bg1"/>
            </a:solidFill>
          </a:endParaRPr>
        </a:p>
      </dgm:t>
    </dgm:pt>
    <dgm:pt modelId="{B5F43777-A7E2-4C75-ADB7-7C624502A6DA}" type="sibTrans" cxnId="{32E2D2F3-426E-4133-8C1F-322CE600C5A8}">
      <dgm:prSet/>
      <dgm:spPr/>
      <dgm:t>
        <a:bodyPr/>
        <a:lstStyle/>
        <a:p>
          <a:endParaRPr lang="en-US"/>
        </a:p>
      </dgm:t>
    </dgm:pt>
    <dgm:pt modelId="{08580C44-7EF7-448E-AA55-D9FC2C1EEFF7}" type="parTrans" cxnId="{32E2D2F3-426E-4133-8C1F-322CE600C5A8}">
      <dgm:prSet/>
      <dgm:spPr/>
      <dgm:t>
        <a:bodyPr/>
        <a:lstStyle/>
        <a:p>
          <a:endParaRPr lang="en-US"/>
        </a:p>
      </dgm:t>
    </dgm:pt>
    <dgm:pt modelId="{006282C2-2E65-431D-86BF-E20288A52925}" type="pres">
      <dgm:prSet presAssocID="{7A3BECAA-4D81-46FF-87E8-8FA1502DBFA3}" presName="Name0" presStyleCnt="0">
        <dgm:presLayoutVars>
          <dgm:dir/>
          <dgm:resizeHandles val="exact"/>
        </dgm:presLayoutVars>
      </dgm:prSet>
      <dgm:spPr/>
    </dgm:pt>
    <dgm:pt modelId="{800B4463-E08F-463D-B501-466CB2903DDC}" type="pres">
      <dgm:prSet presAssocID="{7F086D87-70F6-4725-A433-81B93FBBA038}" presName="node" presStyleLbl="node1" presStyleIdx="0" presStyleCnt="1" custLinFactNeighborX="-129">
        <dgm:presLayoutVars>
          <dgm:bulletEnabled val="1"/>
        </dgm:presLayoutVars>
      </dgm:prSet>
      <dgm:spPr/>
    </dgm:pt>
  </dgm:ptLst>
  <dgm:cxnLst>
    <dgm:cxn modelId="{6ACD5268-5BCA-4901-9742-03959FA2A78E}" type="presOf" srcId="{7F086D87-70F6-4725-A433-81B93FBBA038}" destId="{800B4463-E08F-463D-B501-466CB2903DDC}" srcOrd="0" destOrd="0" presId="urn:microsoft.com/office/officeart/2005/8/layout/process1"/>
    <dgm:cxn modelId="{F557A787-504D-4DD7-BBA5-F4B7D622C798}" type="presOf" srcId="{7A3BECAA-4D81-46FF-87E8-8FA1502DBFA3}" destId="{006282C2-2E65-431D-86BF-E20288A52925}" srcOrd="0" destOrd="0" presId="urn:microsoft.com/office/officeart/2005/8/layout/process1"/>
    <dgm:cxn modelId="{32E2D2F3-426E-4133-8C1F-322CE600C5A8}" srcId="{7A3BECAA-4D81-46FF-87E8-8FA1502DBFA3}" destId="{7F086D87-70F6-4725-A433-81B93FBBA038}" srcOrd="0" destOrd="0" parTransId="{08580C44-7EF7-448E-AA55-D9FC2C1EEFF7}" sibTransId="{B5F43777-A7E2-4C75-ADB7-7C624502A6DA}"/>
    <dgm:cxn modelId="{B3C69A6A-AE71-4115-9E51-9D3DF0939D89}" type="presParOf" srcId="{006282C2-2E65-431D-86BF-E20288A52925}" destId="{800B4463-E08F-463D-B501-466CB2903DD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3BECAA-4D81-46FF-87E8-8FA1502DBFA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086D87-70F6-4725-A433-81B93FBBA038}">
      <dgm:prSet custT="1"/>
      <dgm:spPr>
        <a:solidFill>
          <a:srgbClr val="009494"/>
        </a:solidFill>
      </dgm:spPr>
      <dgm:t>
        <a:bodyPr/>
        <a:lstStyle/>
        <a:p>
          <a:pPr rtl="0"/>
          <a:r>
            <a:rPr lang="en-US" sz="4400" dirty="0"/>
            <a:t>Robotic Process Automation</a:t>
          </a:r>
        </a:p>
      </dgm:t>
    </dgm:pt>
    <dgm:pt modelId="{B5F43777-A7E2-4C75-ADB7-7C624502A6DA}" type="sibTrans" cxnId="{32E2D2F3-426E-4133-8C1F-322CE600C5A8}">
      <dgm:prSet/>
      <dgm:spPr/>
      <dgm:t>
        <a:bodyPr/>
        <a:lstStyle/>
        <a:p>
          <a:endParaRPr lang="en-US"/>
        </a:p>
      </dgm:t>
    </dgm:pt>
    <dgm:pt modelId="{08580C44-7EF7-448E-AA55-D9FC2C1EEFF7}" type="parTrans" cxnId="{32E2D2F3-426E-4133-8C1F-322CE600C5A8}">
      <dgm:prSet/>
      <dgm:spPr/>
      <dgm:t>
        <a:bodyPr/>
        <a:lstStyle/>
        <a:p>
          <a:endParaRPr lang="en-US"/>
        </a:p>
      </dgm:t>
    </dgm:pt>
    <dgm:pt modelId="{006282C2-2E65-431D-86BF-E20288A52925}" type="pres">
      <dgm:prSet presAssocID="{7A3BECAA-4D81-46FF-87E8-8FA1502DBFA3}" presName="Name0" presStyleCnt="0">
        <dgm:presLayoutVars>
          <dgm:dir/>
          <dgm:resizeHandles val="exact"/>
        </dgm:presLayoutVars>
      </dgm:prSet>
      <dgm:spPr/>
    </dgm:pt>
    <dgm:pt modelId="{800B4463-E08F-463D-B501-466CB2903DDC}" type="pres">
      <dgm:prSet presAssocID="{7F086D87-70F6-4725-A433-81B93FBBA038}" presName="node" presStyleLbl="node1" presStyleIdx="0" presStyleCnt="1" custLinFactNeighborX="-129">
        <dgm:presLayoutVars>
          <dgm:bulletEnabled val="1"/>
        </dgm:presLayoutVars>
      </dgm:prSet>
      <dgm:spPr/>
    </dgm:pt>
  </dgm:ptLst>
  <dgm:cxnLst>
    <dgm:cxn modelId="{6ACD5268-5BCA-4901-9742-03959FA2A78E}" type="presOf" srcId="{7F086D87-70F6-4725-A433-81B93FBBA038}" destId="{800B4463-E08F-463D-B501-466CB2903DDC}" srcOrd="0" destOrd="0" presId="urn:microsoft.com/office/officeart/2005/8/layout/process1"/>
    <dgm:cxn modelId="{F557A787-504D-4DD7-BBA5-F4B7D622C798}" type="presOf" srcId="{7A3BECAA-4D81-46FF-87E8-8FA1502DBFA3}" destId="{006282C2-2E65-431D-86BF-E20288A52925}" srcOrd="0" destOrd="0" presId="urn:microsoft.com/office/officeart/2005/8/layout/process1"/>
    <dgm:cxn modelId="{32E2D2F3-426E-4133-8C1F-322CE600C5A8}" srcId="{7A3BECAA-4D81-46FF-87E8-8FA1502DBFA3}" destId="{7F086D87-70F6-4725-A433-81B93FBBA038}" srcOrd="0" destOrd="0" parTransId="{08580C44-7EF7-448E-AA55-D9FC2C1EEFF7}" sibTransId="{B5F43777-A7E2-4C75-ADB7-7C624502A6DA}"/>
    <dgm:cxn modelId="{B3C69A6A-AE71-4115-9E51-9D3DF0939D89}" type="presParOf" srcId="{006282C2-2E65-431D-86BF-E20288A52925}" destId="{800B4463-E08F-463D-B501-466CB2903DD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7A3BECAA-4D81-46FF-87E8-8FA1502DBFA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086D87-70F6-4725-A433-81B93FBBA038}">
      <dgm:prSet custT="1"/>
      <dgm:spPr>
        <a:solidFill>
          <a:srgbClr val="009494"/>
        </a:solidFill>
      </dgm:spPr>
      <dgm:t>
        <a:bodyPr/>
        <a:lstStyle/>
        <a:p>
          <a:pPr rtl="0"/>
          <a:r>
            <a:rPr lang="en-GB" sz="4400" b="1" dirty="0"/>
            <a:t>What you’ll learn</a:t>
          </a:r>
          <a:endParaRPr lang="en-US" sz="4400" dirty="0">
            <a:solidFill>
              <a:schemeClr val="bg1"/>
            </a:solidFill>
          </a:endParaRPr>
        </a:p>
      </dgm:t>
    </dgm:pt>
    <dgm:pt modelId="{B5F43777-A7E2-4C75-ADB7-7C624502A6DA}" type="sibTrans" cxnId="{32E2D2F3-426E-4133-8C1F-322CE600C5A8}">
      <dgm:prSet/>
      <dgm:spPr/>
      <dgm:t>
        <a:bodyPr/>
        <a:lstStyle/>
        <a:p>
          <a:endParaRPr lang="en-US"/>
        </a:p>
      </dgm:t>
    </dgm:pt>
    <dgm:pt modelId="{08580C44-7EF7-448E-AA55-D9FC2C1EEFF7}" type="parTrans" cxnId="{32E2D2F3-426E-4133-8C1F-322CE600C5A8}">
      <dgm:prSet/>
      <dgm:spPr/>
      <dgm:t>
        <a:bodyPr/>
        <a:lstStyle/>
        <a:p>
          <a:endParaRPr lang="en-US"/>
        </a:p>
      </dgm:t>
    </dgm:pt>
    <dgm:pt modelId="{006282C2-2E65-431D-86BF-E20288A52925}" type="pres">
      <dgm:prSet presAssocID="{7A3BECAA-4D81-46FF-87E8-8FA1502DBFA3}" presName="Name0" presStyleCnt="0">
        <dgm:presLayoutVars>
          <dgm:dir/>
          <dgm:resizeHandles val="exact"/>
        </dgm:presLayoutVars>
      </dgm:prSet>
      <dgm:spPr/>
    </dgm:pt>
    <dgm:pt modelId="{800B4463-E08F-463D-B501-466CB2903DDC}" type="pres">
      <dgm:prSet presAssocID="{7F086D87-70F6-4725-A433-81B93FBBA038}" presName="node" presStyleLbl="node1" presStyleIdx="0" presStyleCnt="1" custLinFactNeighborX="-129">
        <dgm:presLayoutVars>
          <dgm:bulletEnabled val="1"/>
        </dgm:presLayoutVars>
      </dgm:prSet>
      <dgm:spPr/>
    </dgm:pt>
  </dgm:ptLst>
  <dgm:cxnLst>
    <dgm:cxn modelId="{6ACD5268-5BCA-4901-9742-03959FA2A78E}" type="presOf" srcId="{7F086D87-70F6-4725-A433-81B93FBBA038}" destId="{800B4463-E08F-463D-B501-466CB2903DDC}" srcOrd="0" destOrd="0" presId="urn:microsoft.com/office/officeart/2005/8/layout/process1"/>
    <dgm:cxn modelId="{F557A787-504D-4DD7-BBA5-F4B7D622C798}" type="presOf" srcId="{7A3BECAA-4D81-46FF-87E8-8FA1502DBFA3}" destId="{006282C2-2E65-431D-86BF-E20288A52925}" srcOrd="0" destOrd="0" presId="urn:microsoft.com/office/officeart/2005/8/layout/process1"/>
    <dgm:cxn modelId="{32E2D2F3-426E-4133-8C1F-322CE600C5A8}" srcId="{7A3BECAA-4D81-46FF-87E8-8FA1502DBFA3}" destId="{7F086D87-70F6-4725-A433-81B93FBBA038}" srcOrd="0" destOrd="0" parTransId="{08580C44-7EF7-448E-AA55-D9FC2C1EEFF7}" sibTransId="{B5F43777-A7E2-4C75-ADB7-7C624502A6DA}"/>
    <dgm:cxn modelId="{B3C69A6A-AE71-4115-9E51-9D3DF0939D89}" type="presParOf" srcId="{006282C2-2E65-431D-86BF-E20288A52925}" destId="{800B4463-E08F-463D-B501-466CB2903DD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7A3BECAA-4D81-46FF-87E8-8FA1502DBFA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086D87-70F6-4725-A433-81B93FBBA038}">
      <dgm:prSet custT="1"/>
      <dgm:spPr>
        <a:solidFill>
          <a:srgbClr val="009494"/>
        </a:solidFill>
      </dgm:spPr>
      <dgm:t>
        <a:bodyPr/>
        <a:lstStyle/>
        <a:p>
          <a:pPr rtl="0"/>
          <a:r>
            <a:rPr lang="en-US" sz="4400" dirty="0">
              <a:latin typeface="Lucida Console" panose="020B0609040504020204" pitchFamily="49" charset="0"/>
            </a:rPr>
            <a:t>References</a:t>
          </a:r>
          <a:endParaRPr lang="en-US" sz="4400" dirty="0">
            <a:solidFill>
              <a:schemeClr val="bg1"/>
            </a:solidFill>
          </a:endParaRPr>
        </a:p>
      </dgm:t>
    </dgm:pt>
    <dgm:pt modelId="{B5F43777-A7E2-4C75-ADB7-7C624502A6DA}" type="sibTrans" cxnId="{32E2D2F3-426E-4133-8C1F-322CE600C5A8}">
      <dgm:prSet/>
      <dgm:spPr/>
      <dgm:t>
        <a:bodyPr/>
        <a:lstStyle/>
        <a:p>
          <a:endParaRPr lang="en-US"/>
        </a:p>
      </dgm:t>
    </dgm:pt>
    <dgm:pt modelId="{08580C44-7EF7-448E-AA55-D9FC2C1EEFF7}" type="parTrans" cxnId="{32E2D2F3-426E-4133-8C1F-322CE600C5A8}">
      <dgm:prSet/>
      <dgm:spPr/>
      <dgm:t>
        <a:bodyPr/>
        <a:lstStyle/>
        <a:p>
          <a:endParaRPr lang="en-US"/>
        </a:p>
      </dgm:t>
    </dgm:pt>
    <dgm:pt modelId="{006282C2-2E65-431D-86BF-E20288A52925}" type="pres">
      <dgm:prSet presAssocID="{7A3BECAA-4D81-46FF-87E8-8FA1502DBFA3}" presName="Name0" presStyleCnt="0">
        <dgm:presLayoutVars>
          <dgm:dir/>
          <dgm:resizeHandles val="exact"/>
        </dgm:presLayoutVars>
      </dgm:prSet>
      <dgm:spPr/>
    </dgm:pt>
    <dgm:pt modelId="{800B4463-E08F-463D-B501-466CB2903DDC}" type="pres">
      <dgm:prSet presAssocID="{7F086D87-70F6-4725-A433-81B93FBBA038}" presName="node" presStyleLbl="node1" presStyleIdx="0" presStyleCnt="1" custLinFactNeighborX="-129">
        <dgm:presLayoutVars>
          <dgm:bulletEnabled val="1"/>
        </dgm:presLayoutVars>
      </dgm:prSet>
      <dgm:spPr/>
    </dgm:pt>
  </dgm:ptLst>
  <dgm:cxnLst>
    <dgm:cxn modelId="{6ACD5268-5BCA-4901-9742-03959FA2A78E}" type="presOf" srcId="{7F086D87-70F6-4725-A433-81B93FBBA038}" destId="{800B4463-E08F-463D-B501-466CB2903DDC}" srcOrd="0" destOrd="0" presId="urn:microsoft.com/office/officeart/2005/8/layout/process1"/>
    <dgm:cxn modelId="{F557A787-504D-4DD7-BBA5-F4B7D622C798}" type="presOf" srcId="{7A3BECAA-4D81-46FF-87E8-8FA1502DBFA3}" destId="{006282C2-2E65-431D-86BF-E20288A52925}" srcOrd="0" destOrd="0" presId="urn:microsoft.com/office/officeart/2005/8/layout/process1"/>
    <dgm:cxn modelId="{32E2D2F3-426E-4133-8C1F-322CE600C5A8}" srcId="{7A3BECAA-4D81-46FF-87E8-8FA1502DBFA3}" destId="{7F086D87-70F6-4725-A433-81B93FBBA038}" srcOrd="0" destOrd="0" parTransId="{08580C44-7EF7-448E-AA55-D9FC2C1EEFF7}" sibTransId="{B5F43777-A7E2-4C75-ADB7-7C624502A6DA}"/>
    <dgm:cxn modelId="{B3C69A6A-AE71-4115-9E51-9D3DF0939D89}" type="presParOf" srcId="{006282C2-2E65-431D-86BF-E20288A52925}" destId="{800B4463-E08F-463D-B501-466CB2903DD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7A3BECAA-4D81-46FF-87E8-8FA1502DBFA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086D87-70F6-4725-A433-81B93FBBA038}">
      <dgm:prSet custT="1"/>
      <dgm:spPr>
        <a:solidFill>
          <a:srgbClr val="009494"/>
        </a:solidFill>
      </dgm:spPr>
      <dgm:t>
        <a:bodyPr/>
        <a:lstStyle/>
        <a:p>
          <a:pPr rtl="0"/>
          <a:r>
            <a:rPr lang="en-IN" sz="4400" b="1" dirty="0"/>
            <a:t>Example of Using a Number Variable</a:t>
          </a:r>
          <a:endParaRPr lang="en-US" sz="4400" dirty="0">
            <a:solidFill>
              <a:schemeClr val="bg1"/>
            </a:solidFill>
          </a:endParaRPr>
        </a:p>
      </dgm:t>
    </dgm:pt>
    <dgm:pt modelId="{B5F43777-A7E2-4C75-ADB7-7C624502A6DA}" type="sibTrans" cxnId="{32E2D2F3-426E-4133-8C1F-322CE600C5A8}">
      <dgm:prSet/>
      <dgm:spPr/>
      <dgm:t>
        <a:bodyPr/>
        <a:lstStyle/>
        <a:p>
          <a:endParaRPr lang="en-US"/>
        </a:p>
      </dgm:t>
    </dgm:pt>
    <dgm:pt modelId="{08580C44-7EF7-448E-AA55-D9FC2C1EEFF7}" type="parTrans" cxnId="{32E2D2F3-426E-4133-8C1F-322CE600C5A8}">
      <dgm:prSet/>
      <dgm:spPr/>
      <dgm:t>
        <a:bodyPr/>
        <a:lstStyle/>
        <a:p>
          <a:endParaRPr lang="en-US"/>
        </a:p>
      </dgm:t>
    </dgm:pt>
    <dgm:pt modelId="{006282C2-2E65-431D-86BF-E20288A52925}" type="pres">
      <dgm:prSet presAssocID="{7A3BECAA-4D81-46FF-87E8-8FA1502DBFA3}" presName="Name0" presStyleCnt="0">
        <dgm:presLayoutVars>
          <dgm:dir/>
          <dgm:resizeHandles val="exact"/>
        </dgm:presLayoutVars>
      </dgm:prSet>
      <dgm:spPr/>
    </dgm:pt>
    <dgm:pt modelId="{800B4463-E08F-463D-B501-466CB2903DDC}" type="pres">
      <dgm:prSet presAssocID="{7F086D87-70F6-4725-A433-81B93FBBA038}" presName="node" presStyleLbl="node1" presStyleIdx="0" presStyleCnt="1" custLinFactNeighborX="-129">
        <dgm:presLayoutVars>
          <dgm:bulletEnabled val="1"/>
        </dgm:presLayoutVars>
      </dgm:prSet>
      <dgm:spPr/>
    </dgm:pt>
  </dgm:ptLst>
  <dgm:cxnLst>
    <dgm:cxn modelId="{6ACD5268-5BCA-4901-9742-03959FA2A78E}" type="presOf" srcId="{7F086D87-70F6-4725-A433-81B93FBBA038}" destId="{800B4463-E08F-463D-B501-466CB2903DDC}" srcOrd="0" destOrd="0" presId="urn:microsoft.com/office/officeart/2005/8/layout/process1"/>
    <dgm:cxn modelId="{F557A787-504D-4DD7-BBA5-F4B7D622C798}" type="presOf" srcId="{7A3BECAA-4D81-46FF-87E8-8FA1502DBFA3}" destId="{006282C2-2E65-431D-86BF-E20288A52925}" srcOrd="0" destOrd="0" presId="urn:microsoft.com/office/officeart/2005/8/layout/process1"/>
    <dgm:cxn modelId="{32E2D2F3-426E-4133-8C1F-322CE600C5A8}" srcId="{7A3BECAA-4D81-46FF-87E8-8FA1502DBFA3}" destId="{7F086D87-70F6-4725-A433-81B93FBBA038}" srcOrd="0" destOrd="0" parTransId="{08580C44-7EF7-448E-AA55-D9FC2C1EEFF7}" sibTransId="{B5F43777-A7E2-4C75-ADB7-7C624502A6DA}"/>
    <dgm:cxn modelId="{B3C69A6A-AE71-4115-9E51-9D3DF0939D89}" type="presParOf" srcId="{006282C2-2E65-431D-86BF-E20288A52925}" destId="{800B4463-E08F-463D-B501-466CB2903DD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7A3BECAA-4D81-46FF-87E8-8FA1502DBFA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086D87-70F6-4725-A433-81B93FBBA038}">
      <dgm:prSet custT="1"/>
      <dgm:spPr>
        <a:solidFill>
          <a:srgbClr val="009494"/>
        </a:solidFill>
      </dgm:spPr>
      <dgm:t>
        <a:bodyPr/>
        <a:lstStyle/>
        <a:p>
          <a:pPr rtl="0"/>
          <a:r>
            <a:rPr lang="en-IN" sz="4400" b="1" dirty="0"/>
            <a:t>Example of Using a Number Variable</a:t>
          </a:r>
          <a:endParaRPr lang="en-US" sz="4400" dirty="0">
            <a:solidFill>
              <a:schemeClr val="bg1"/>
            </a:solidFill>
          </a:endParaRPr>
        </a:p>
      </dgm:t>
    </dgm:pt>
    <dgm:pt modelId="{B5F43777-A7E2-4C75-ADB7-7C624502A6DA}" type="sibTrans" cxnId="{32E2D2F3-426E-4133-8C1F-322CE600C5A8}">
      <dgm:prSet/>
      <dgm:spPr/>
      <dgm:t>
        <a:bodyPr/>
        <a:lstStyle/>
        <a:p>
          <a:endParaRPr lang="en-US"/>
        </a:p>
      </dgm:t>
    </dgm:pt>
    <dgm:pt modelId="{08580C44-7EF7-448E-AA55-D9FC2C1EEFF7}" type="parTrans" cxnId="{32E2D2F3-426E-4133-8C1F-322CE600C5A8}">
      <dgm:prSet/>
      <dgm:spPr/>
      <dgm:t>
        <a:bodyPr/>
        <a:lstStyle/>
        <a:p>
          <a:endParaRPr lang="en-US"/>
        </a:p>
      </dgm:t>
    </dgm:pt>
    <dgm:pt modelId="{006282C2-2E65-431D-86BF-E20288A52925}" type="pres">
      <dgm:prSet presAssocID="{7A3BECAA-4D81-46FF-87E8-8FA1502DBFA3}" presName="Name0" presStyleCnt="0">
        <dgm:presLayoutVars>
          <dgm:dir/>
          <dgm:resizeHandles val="exact"/>
        </dgm:presLayoutVars>
      </dgm:prSet>
      <dgm:spPr/>
    </dgm:pt>
    <dgm:pt modelId="{800B4463-E08F-463D-B501-466CB2903DDC}" type="pres">
      <dgm:prSet presAssocID="{7F086D87-70F6-4725-A433-81B93FBBA038}" presName="node" presStyleLbl="node1" presStyleIdx="0" presStyleCnt="1" custLinFactNeighborX="-129">
        <dgm:presLayoutVars>
          <dgm:bulletEnabled val="1"/>
        </dgm:presLayoutVars>
      </dgm:prSet>
      <dgm:spPr/>
    </dgm:pt>
  </dgm:ptLst>
  <dgm:cxnLst>
    <dgm:cxn modelId="{6ACD5268-5BCA-4901-9742-03959FA2A78E}" type="presOf" srcId="{7F086D87-70F6-4725-A433-81B93FBBA038}" destId="{800B4463-E08F-463D-B501-466CB2903DDC}" srcOrd="0" destOrd="0" presId="urn:microsoft.com/office/officeart/2005/8/layout/process1"/>
    <dgm:cxn modelId="{F557A787-504D-4DD7-BBA5-F4B7D622C798}" type="presOf" srcId="{7A3BECAA-4D81-46FF-87E8-8FA1502DBFA3}" destId="{006282C2-2E65-431D-86BF-E20288A52925}" srcOrd="0" destOrd="0" presId="urn:microsoft.com/office/officeart/2005/8/layout/process1"/>
    <dgm:cxn modelId="{32E2D2F3-426E-4133-8C1F-322CE600C5A8}" srcId="{7A3BECAA-4D81-46FF-87E8-8FA1502DBFA3}" destId="{7F086D87-70F6-4725-A433-81B93FBBA038}" srcOrd="0" destOrd="0" parTransId="{08580C44-7EF7-448E-AA55-D9FC2C1EEFF7}" sibTransId="{B5F43777-A7E2-4C75-ADB7-7C624502A6DA}"/>
    <dgm:cxn modelId="{B3C69A6A-AE71-4115-9E51-9D3DF0939D89}" type="presParOf" srcId="{006282C2-2E65-431D-86BF-E20288A52925}" destId="{800B4463-E08F-463D-B501-466CB2903DD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7A3BECAA-4D81-46FF-87E8-8FA1502DBFA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086D87-70F6-4725-A433-81B93FBBA038}">
      <dgm:prSet custT="1"/>
      <dgm:spPr>
        <a:solidFill>
          <a:srgbClr val="009494"/>
        </a:solidFill>
      </dgm:spPr>
      <dgm:t>
        <a:bodyPr/>
        <a:lstStyle/>
        <a:p>
          <a:pPr rtl="0"/>
          <a:r>
            <a:rPr lang="en-IN" sz="4400" b="1" dirty="0"/>
            <a:t>Example of Using a Number Variable</a:t>
          </a:r>
          <a:endParaRPr lang="en-US" sz="4400" dirty="0">
            <a:solidFill>
              <a:schemeClr val="bg1"/>
            </a:solidFill>
          </a:endParaRPr>
        </a:p>
      </dgm:t>
    </dgm:pt>
    <dgm:pt modelId="{B5F43777-A7E2-4C75-ADB7-7C624502A6DA}" type="sibTrans" cxnId="{32E2D2F3-426E-4133-8C1F-322CE600C5A8}">
      <dgm:prSet/>
      <dgm:spPr/>
      <dgm:t>
        <a:bodyPr/>
        <a:lstStyle/>
        <a:p>
          <a:endParaRPr lang="en-US"/>
        </a:p>
      </dgm:t>
    </dgm:pt>
    <dgm:pt modelId="{08580C44-7EF7-448E-AA55-D9FC2C1EEFF7}" type="parTrans" cxnId="{32E2D2F3-426E-4133-8C1F-322CE600C5A8}">
      <dgm:prSet/>
      <dgm:spPr/>
      <dgm:t>
        <a:bodyPr/>
        <a:lstStyle/>
        <a:p>
          <a:endParaRPr lang="en-US"/>
        </a:p>
      </dgm:t>
    </dgm:pt>
    <dgm:pt modelId="{006282C2-2E65-431D-86BF-E20288A52925}" type="pres">
      <dgm:prSet presAssocID="{7A3BECAA-4D81-46FF-87E8-8FA1502DBFA3}" presName="Name0" presStyleCnt="0">
        <dgm:presLayoutVars>
          <dgm:dir/>
          <dgm:resizeHandles val="exact"/>
        </dgm:presLayoutVars>
      </dgm:prSet>
      <dgm:spPr/>
    </dgm:pt>
    <dgm:pt modelId="{800B4463-E08F-463D-B501-466CB2903DDC}" type="pres">
      <dgm:prSet presAssocID="{7F086D87-70F6-4725-A433-81B93FBBA038}" presName="node" presStyleLbl="node1" presStyleIdx="0" presStyleCnt="1" custLinFactNeighborX="-129">
        <dgm:presLayoutVars>
          <dgm:bulletEnabled val="1"/>
        </dgm:presLayoutVars>
      </dgm:prSet>
      <dgm:spPr/>
    </dgm:pt>
  </dgm:ptLst>
  <dgm:cxnLst>
    <dgm:cxn modelId="{6ACD5268-5BCA-4901-9742-03959FA2A78E}" type="presOf" srcId="{7F086D87-70F6-4725-A433-81B93FBBA038}" destId="{800B4463-E08F-463D-B501-466CB2903DDC}" srcOrd="0" destOrd="0" presId="urn:microsoft.com/office/officeart/2005/8/layout/process1"/>
    <dgm:cxn modelId="{F557A787-504D-4DD7-BBA5-F4B7D622C798}" type="presOf" srcId="{7A3BECAA-4D81-46FF-87E8-8FA1502DBFA3}" destId="{006282C2-2E65-431D-86BF-E20288A52925}" srcOrd="0" destOrd="0" presId="urn:microsoft.com/office/officeart/2005/8/layout/process1"/>
    <dgm:cxn modelId="{32E2D2F3-426E-4133-8C1F-322CE600C5A8}" srcId="{7A3BECAA-4D81-46FF-87E8-8FA1502DBFA3}" destId="{7F086D87-70F6-4725-A433-81B93FBBA038}" srcOrd="0" destOrd="0" parTransId="{08580C44-7EF7-448E-AA55-D9FC2C1EEFF7}" sibTransId="{B5F43777-A7E2-4C75-ADB7-7C624502A6DA}"/>
    <dgm:cxn modelId="{B3C69A6A-AE71-4115-9E51-9D3DF0939D89}" type="presParOf" srcId="{006282C2-2E65-431D-86BF-E20288A52925}" destId="{800B4463-E08F-463D-B501-466CB2903DD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3BECAA-4D81-46FF-87E8-8FA1502DBFA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086D87-70F6-4725-A433-81B93FBBA038}">
      <dgm:prSet custT="1"/>
      <dgm:spPr>
        <a:solidFill>
          <a:srgbClr val="009494"/>
        </a:solidFill>
      </dgm:spPr>
      <dgm:t>
        <a:bodyPr/>
        <a:lstStyle/>
        <a:p>
          <a:pPr rtl="0"/>
          <a:r>
            <a:rPr lang="en-GB" sz="4400" b="1" i="0" dirty="0"/>
            <a:t>Why Robotic Process Automation?</a:t>
          </a:r>
          <a:endParaRPr lang="en-US" sz="4400" dirty="0"/>
        </a:p>
      </dgm:t>
    </dgm:pt>
    <dgm:pt modelId="{B5F43777-A7E2-4C75-ADB7-7C624502A6DA}" type="sibTrans" cxnId="{32E2D2F3-426E-4133-8C1F-322CE600C5A8}">
      <dgm:prSet/>
      <dgm:spPr/>
      <dgm:t>
        <a:bodyPr/>
        <a:lstStyle/>
        <a:p>
          <a:endParaRPr lang="en-US"/>
        </a:p>
      </dgm:t>
    </dgm:pt>
    <dgm:pt modelId="{08580C44-7EF7-448E-AA55-D9FC2C1EEFF7}" type="parTrans" cxnId="{32E2D2F3-426E-4133-8C1F-322CE600C5A8}">
      <dgm:prSet/>
      <dgm:spPr/>
      <dgm:t>
        <a:bodyPr/>
        <a:lstStyle/>
        <a:p>
          <a:endParaRPr lang="en-US"/>
        </a:p>
      </dgm:t>
    </dgm:pt>
    <dgm:pt modelId="{006282C2-2E65-431D-86BF-E20288A52925}" type="pres">
      <dgm:prSet presAssocID="{7A3BECAA-4D81-46FF-87E8-8FA1502DBFA3}" presName="Name0" presStyleCnt="0">
        <dgm:presLayoutVars>
          <dgm:dir/>
          <dgm:resizeHandles val="exact"/>
        </dgm:presLayoutVars>
      </dgm:prSet>
      <dgm:spPr/>
    </dgm:pt>
    <dgm:pt modelId="{800B4463-E08F-463D-B501-466CB2903DDC}" type="pres">
      <dgm:prSet presAssocID="{7F086D87-70F6-4725-A433-81B93FBBA038}" presName="node" presStyleLbl="node1" presStyleIdx="0" presStyleCnt="1" custLinFactNeighborX="-129">
        <dgm:presLayoutVars>
          <dgm:bulletEnabled val="1"/>
        </dgm:presLayoutVars>
      </dgm:prSet>
      <dgm:spPr/>
    </dgm:pt>
  </dgm:ptLst>
  <dgm:cxnLst>
    <dgm:cxn modelId="{6ACD5268-5BCA-4901-9742-03959FA2A78E}" type="presOf" srcId="{7F086D87-70F6-4725-A433-81B93FBBA038}" destId="{800B4463-E08F-463D-B501-466CB2903DDC}" srcOrd="0" destOrd="0" presId="urn:microsoft.com/office/officeart/2005/8/layout/process1"/>
    <dgm:cxn modelId="{F557A787-504D-4DD7-BBA5-F4B7D622C798}" type="presOf" srcId="{7A3BECAA-4D81-46FF-87E8-8FA1502DBFA3}" destId="{006282C2-2E65-431D-86BF-E20288A52925}" srcOrd="0" destOrd="0" presId="urn:microsoft.com/office/officeart/2005/8/layout/process1"/>
    <dgm:cxn modelId="{32E2D2F3-426E-4133-8C1F-322CE600C5A8}" srcId="{7A3BECAA-4D81-46FF-87E8-8FA1502DBFA3}" destId="{7F086D87-70F6-4725-A433-81B93FBBA038}" srcOrd="0" destOrd="0" parTransId="{08580C44-7EF7-448E-AA55-D9FC2C1EEFF7}" sibTransId="{B5F43777-A7E2-4C75-ADB7-7C624502A6DA}"/>
    <dgm:cxn modelId="{B3C69A6A-AE71-4115-9E51-9D3DF0939D89}" type="presParOf" srcId="{006282C2-2E65-431D-86BF-E20288A52925}" destId="{800B4463-E08F-463D-B501-466CB2903DD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A3BECAA-4D81-46FF-87E8-8FA1502DBFA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086D87-70F6-4725-A433-81B93FBBA038}">
      <dgm:prSet custT="1"/>
      <dgm:spPr>
        <a:solidFill>
          <a:srgbClr val="009494"/>
        </a:solidFill>
      </dgm:spPr>
      <dgm:t>
        <a:bodyPr/>
        <a:lstStyle/>
        <a:p>
          <a:pPr rtl="0"/>
          <a:r>
            <a:rPr lang="en-GB" sz="4400" b="1" i="0" dirty="0"/>
            <a:t>Why Robotic Process Automation?</a:t>
          </a:r>
          <a:endParaRPr lang="en-US" sz="4400" dirty="0"/>
        </a:p>
      </dgm:t>
    </dgm:pt>
    <dgm:pt modelId="{B5F43777-A7E2-4C75-ADB7-7C624502A6DA}" type="sibTrans" cxnId="{32E2D2F3-426E-4133-8C1F-322CE600C5A8}">
      <dgm:prSet/>
      <dgm:spPr/>
      <dgm:t>
        <a:bodyPr/>
        <a:lstStyle/>
        <a:p>
          <a:endParaRPr lang="en-US"/>
        </a:p>
      </dgm:t>
    </dgm:pt>
    <dgm:pt modelId="{08580C44-7EF7-448E-AA55-D9FC2C1EEFF7}" type="parTrans" cxnId="{32E2D2F3-426E-4133-8C1F-322CE600C5A8}">
      <dgm:prSet/>
      <dgm:spPr/>
      <dgm:t>
        <a:bodyPr/>
        <a:lstStyle/>
        <a:p>
          <a:endParaRPr lang="en-US"/>
        </a:p>
      </dgm:t>
    </dgm:pt>
    <dgm:pt modelId="{006282C2-2E65-431D-86BF-E20288A52925}" type="pres">
      <dgm:prSet presAssocID="{7A3BECAA-4D81-46FF-87E8-8FA1502DBFA3}" presName="Name0" presStyleCnt="0">
        <dgm:presLayoutVars>
          <dgm:dir/>
          <dgm:resizeHandles val="exact"/>
        </dgm:presLayoutVars>
      </dgm:prSet>
      <dgm:spPr/>
    </dgm:pt>
    <dgm:pt modelId="{800B4463-E08F-463D-B501-466CB2903DDC}" type="pres">
      <dgm:prSet presAssocID="{7F086D87-70F6-4725-A433-81B93FBBA038}" presName="node" presStyleLbl="node1" presStyleIdx="0" presStyleCnt="1" custLinFactNeighborX="-129">
        <dgm:presLayoutVars>
          <dgm:bulletEnabled val="1"/>
        </dgm:presLayoutVars>
      </dgm:prSet>
      <dgm:spPr/>
    </dgm:pt>
  </dgm:ptLst>
  <dgm:cxnLst>
    <dgm:cxn modelId="{6ACD5268-5BCA-4901-9742-03959FA2A78E}" type="presOf" srcId="{7F086D87-70F6-4725-A433-81B93FBBA038}" destId="{800B4463-E08F-463D-B501-466CB2903DDC}" srcOrd="0" destOrd="0" presId="urn:microsoft.com/office/officeart/2005/8/layout/process1"/>
    <dgm:cxn modelId="{F557A787-504D-4DD7-BBA5-F4B7D622C798}" type="presOf" srcId="{7A3BECAA-4D81-46FF-87E8-8FA1502DBFA3}" destId="{006282C2-2E65-431D-86BF-E20288A52925}" srcOrd="0" destOrd="0" presId="urn:microsoft.com/office/officeart/2005/8/layout/process1"/>
    <dgm:cxn modelId="{32E2D2F3-426E-4133-8C1F-322CE600C5A8}" srcId="{7A3BECAA-4D81-46FF-87E8-8FA1502DBFA3}" destId="{7F086D87-70F6-4725-A433-81B93FBBA038}" srcOrd="0" destOrd="0" parTransId="{08580C44-7EF7-448E-AA55-D9FC2C1EEFF7}" sibTransId="{B5F43777-A7E2-4C75-ADB7-7C624502A6DA}"/>
    <dgm:cxn modelId="{B3C69A6A-AE71-4115-9E51-9D3DF0939D89}" type="presParOf" srcId="{006282C2-2E65-431D-86BF-E20288A52925}" destId="{800B4463-E08F-463D-B501-466CB2903DD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A3BECAA-4D81-46FF-87E8-8FA1502DBFA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086D87-70F6-4725-A433-81B93FBBA038}">
      <dgm:prSet custT="1"/>
      <dgm:spPr>
        <a:solidFill>
          <a:srgbClr val="009494"/>
        </a:solidFill>
      </dgm:spPr>
      <dgm:t>
        <a:bodyPr/>
        <a:lstStyle/>
        <a:p>
          <a:pPr rtl="0"/>
          <a:r>
            <a:rPr lang="en-GB" sz="4400" b="0" i="0" dirty="0"/>
            <a:t>Tools for RPA</a:t>
          </a:r>
          <a:endParaRPr lang="en-US" sz="4400" dirty="0"/>
        </a:p>
      </dgm:t>
    </dgm:pt>
    <dgm:pt modelId="{B5F43777-A7E2-4C75-ADB7-7C624502A6DA}" type="sibTrans" cxnId="{32E2D2F3-426E-4133-8C1F-322CE600C5A8}">
      <dgm:prSet/>
      <dgm:spPr/>
      <dgm:t>
        <a:bodyPr/>
        <a:lstStyle/>
        <a:p>
          <a:endParaRPr lang="en-US"/>
        </a:p>
      </dgm:t>
    </dgm:pt>
    <dgm:pt modelId="{08580C44-7EF7-448E-AA55-D9FC2C1EEFF7}" type="parTrans" cxnId="{32E2D2F3-426E-4133-8C1F-322CE600C5A8}">
      <dgm:prSet/>
      <dgm:spPr/>
      <dgm:t>
        <a:bodyPr/>
        <a:lstStyle/>
        <a:p>
          <a:endParaRPr lang="en-US"/>
        </a:p>
      </dgm:t>
    </dgm:pt>
    <dgm:pt modelId="{006282C2-2E65-431D-86BF-E20288A52925}" type="pres">
      <dgm:prSet presAssocID="{7A3BECAA-4D81-46FF-87E8-8FA1502DBFA3}" presName="Name0" presStyleCnt="0">
        <dgm:presLayoutVars>
          <dgm:dir/>
          <dgm:resizeHandles val="exact"/>
        </dgm:presLayoutVars>
      </dgm:prSet>
      <dgm:spPr/>
    </dgm:pt>
    <dgm:pt modelId="{800B4463-E08F-463D-B501-466CB2903DDC}" type="pres">
      <dgm:prSet presAssocID="{7F086D87-70F6-4725-A433-81B93FBBA038}" presName="node" presStyleLbl="node1" presStyleIdx="0" presStyleCnt="1" custLinFactNeighborX="-129">
        <dgm:presLayoutVars>
          <dgm:bulletEnabled val="1"/>
        </dgm:presLayoutVars>
      </dgm:prSet>
      <dgm:spPr/>
    </dgm:pt>
  </dgm:ptLst>
  <dgm:cxnLst>
    <dgm:cxn modelId="{6ACD5268-5BCA-4901-9742-03959FA2A78E}" type="presOf" srcId="{7F086D87-70F6-4725-A433-81B93FBBA038}" destId="{800B4463-E08F-463D-B501-466CB2903DDC}" srcOrd="0" destOrd="0" presId="urn:microsoft.com/office/officeart/2005/8/layout/process1"/>
    <dgm:cxn modelId="{F557A787-504D-4DD7-BBA5-F4B7D622C798}" type="presOf" srcId="{7A3BECAA-4D81-46FF-87E8-8FA1502DBFA3}" destId="{006282C2-2E65-431D-86BF-E20288A52925}" srcOrd="0" destOrd="0" presId="urn:microsoft.com/office/officeart/2005/8/layout/process1"/>
    <dgm:cxn modelId="{32E2D2F3-426E-4133-8C1F-322CE600C5A8}" srcId="{7A3BECAA-4D81-46FF-87E8-8FA1502DBFA3}" destId="{7F086D87-70F6-4725-A433-81B93FBBA038}" srcOrd="0" destOrd="0" parTransId="{08580C44-7EF7-448E-AA55-D9FC2C1EEFF7}" sibTransId="{B5F43777-A7E2-4C75-ADB7-7C624502A6DA}"/>
    <dgm:cxn modelId="{B3C69A6A-AE71-4115-9E51-9D3DF0939D89}" type="presParOf" srcId="{006282C2-2E65-431D-86BF-E20288A52925}" destId="{800B4463-E08F-463D-B501-466CB2903DD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A3BECAA-4D81-46FF-87E8-8FA1502DBFA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086D87-70F6-4725-A433-81B93FBBA038}">
      <dgm:prSet custT="1"/>
      <dgm:spPr>
        <a:solidFill>
          <a:srgbClr val="009494"/>
        </a:solidFill>
      </dgm:spPr>
      <dgm:t>
        <a:bodyPr/>
        <a:lstStyle/>
        <a:p>
          <a:pPr rtl="0"/>
          <a:r>
            <a:rPr lang="en-GB" sz="4400" b="1" i="0" dirty="0"/>
            <a:t>What is </a:t>
          </a:r>
          <a:r>
            <a:rPr lang="en-GB" sz="4400" b="1" i="0" dirty="0" err="1"/>
            <a:t>UiPath</a:t>
          </a:r>
          <a:r>
            <a:rPr lang="en-GB" sz="4400" b="1" i="0" dirty="0"/>
            <a:t>?</a:t>
          </a:r>
          <a:endParaRPr lang="en-US" sz="4400" dirty="0"/>
        </a:p>
      </dgm:t>
    </dgm:pt>
    <dgm:pt modelId="{B5F43777-A7E2-4C75-ADB7-7C624502A6DA}" type="sibTrans" cxnId="{32E2D2F3-426E-4133-8C1F-322CE600C5A8}">
      <dgm:prSet/>
      <dgm:spPr/>
      <dgm:t>
        <a:bodyPr/>
        <a:lstStyle/>
        <a:p>
          <a:endParaRPr lang="en-US"/>
        </a:p>
      </dgm:t>
    </dgm:pt>
    <dgm:pt modelId="{08580C44-7EF7-448E-AA55-D9FC2C1EEFF7}" type="parTrans" cxnId="{32E2D2F3-426E-4133-8C1F-322CE600C5A8}">
      <dgm:prSet/>
      <dgm:spPr/>
      <dgm:t>
        <a:bodyPr/>
        <a:lstStyle/>
        <a:p>
          <a:endParaRPr lang="en-US"/>
        </a:p>
      </dgm:t>
    </dgm:pt>
    <dgm:pt modelId="{006282C2-2E65-431D-86BF-E20288A52925}" type="pres">
      <dgm:prSet presAssocID="{7A3BECAA-4D81-46FF-87E8-8FA1502DBFA3}" presName="Name0" presStyleCnt="0">
        <dgm:presLayoutVars>
          <dgm:dir/>
          <dgm:resizeHandles val="exact"/>
        </dgm:presLayoutVars>
      </dgm:prSet>
      <dgm:spPr/>
    </dgm:pt>
    <dgm:pt modelId="{800B4463-E08F-463D-B501-466CB2903DDC}" type="pres">
      <dgm:prSet presAssocID="{7F086D87-70F6-4725-A433-81B93FBBA038}" presName="node" presStyleLbl="node1" presStyleIdx="0" presStyleCnt="1" custLinFactNeighborX="-129">
        <dgm:presLayoutVars>
          <dgm:bulletEnabled val="1"/>
        </dgm:presLayoutVars>
      </dgm:prSet>
      <dgm:spPr/>
    </dgm:pt>
  </dgm:ptLst>
  <dgm:cxnLst>
    <dgm:cxn modelId="{6ACD5268-5BCA-4901-9742-03959FA2A78E}" type="presOf" srcId="{7F086D87-70F6-4725-A433-81B93FBBA038}" destId="{800B4463-E08F-463D-B501-466CB2903DDC}" srcOrd="0" destOrd="0" presId="urn:microsoft.com/office/officeart/2005/8/layout/process1"/>
    <dgm:cxn modelId="{F557A787-504D-4DD7-BBA5-F4B7D622C798}" type="presOf" srcId="{7A3BECAA-4D81-46FF-87E8-8FA1502DBFA3}" destId="{006282C2-2E65-431D-86BF-E20288A52925}" srcOrd="0" destOrd="0" presId="urn:microsoft.com/office/officeart/2005/8/layout/process1"/>
    <dgm:cxn modelId="{32E2D2F3-426E-4133-8C1F-322CE600C5A8}" srcId="{7A3BECAA-4D81-46FF-87E8-8FA1502DBFA3}" destId="{7F086D87-70F6-4725-A433-81B93FBBA038}" srcOrd="0" destOrd="0" parTransId="{08580C44-7EF7-448E-AA55-D9FC2C1EEFF7}" sibTransId="{B5F43777-A7E2-4C75-ADB7-7C624502A6DA}"/>
    <dgm:cxn modelId="{B3C69A6A-AE71-4115-9E51-9D3DF0939D89}" type="presParOf" srcId="{006282C2-2E65-431D-86BF-E20288A52925}" destId="{800B4463-E08F-463D-B501-466CB2903DD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A3BECAA-4D81-46FF-87E8-8FA1502DBFA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086D87-70F6-4725-A433-81B93FBBA038}">
      <dgm:prSet custT="1"/>
      <dgm:spPr>
        <a:solidFill>
          <a:srgbClr val="009494"/>
        </a:solidFill>
      </dgm:spPr>
      <dgm:t>
        <a:bodyPr/>
        <a:lstStyle/>
        <a:p>
          <a:pPr rtl="0"/>
          <a:r>
            <a:rPr lang="en-IN" sz="4400" b="0" i="0" dirty="0"/>
            <a:t>Steps to install </a:t>
          </a:r>
          <a:r>
            <a:rPr lang="en-IN" sz="4400" b="0" i="0" dirty="0" err="1"/>
            <a:t>UiPath</a:t>
          </a:r>
          <a:r>
            <a:rPr lang="en-IN" sz="4400" b="0" i="0" dirty="0"/>
            <a:t> Studio</a:t>
          </a:r>
          <a:endParaRPr lang="en-US" sz="4400" dirty="0"/>
        </a:p>
      </dgm:t>
    </dgm:pt>
    <dgm:pt modelId="{B5F43777-A7E2-4C75-ADB7-7C624502A6DA}" type="sibTrans" cxnId="{32E2D2F3-426E-4133-8C1F-322CE600C5A8}">
      <dgm:prSet/>
      <dgm:spPr/>
      <dgm:t>
        <a:bodyPr/>
        <a:lstStyle/>
        <a:p>
          <a:endParaRPr lang="en-US"/>
        </a:p>
      </dgm:t>
    </dgm:pt>
    <dgm:pt modelId="{08580C44-7EF7-448E-AA55-D9FC2C1EEFF7}" type="parTrans" cxnId="{32E2D2F3-426E-4133-8C1F-322CE600C5A8}">
      <dgm:prSet/>
      <dgm:spPr/>
      <dgm:t>
        <a:bodyPr/>
        <a:lstStyle/>
        <a:p>
          <a:endParaRPr lang="en-US"/>
        </a:p>
      </dgm:t>
    </dgm:pt>
    <dgm:pt modelId="{006282C2-2E65-431D-86BF-E20288A52925}" type="pres">
      <dgm:prSet presAssocID="{7A3BECAA-4D81-46FF-87E8-8FA1502DBFA3}" presName="Name0" presStyleCnt="0">
        <dgm:presLayoutVars>
          <dgm:dir/>
          <dgm:resizeHandles val="exact"/>
        </dgm:presLayoutVars>
      </dgm:prSet>
      <dgm:spPr/>
    </dgm:pt>
    <dgm:pt modelId="{800B4463-E08F-463D-B501-466CB2903DDC}" type="pres">
      <dgm:prSet presAssocID="{7F086D87-70F6-4725-A433-81B93FBBA038}" presName="node" presStyleLbl="node1" presStyleIdx="0" presStyleCnt="1" custLinFactNeighborX="-129">
        <dgm:presLayoutVars>
          <dgm:bulletEnabled val="1"/>
        </dgm:presLayoutVars>
      </dgm:prSet>
      <dgm:spPr/>
    </dgm:pt>
  </dgm:ptLst>
  <dgm:cxnLst>
    <dgm:cxn modelId="{6ACD5268-5BCA-4901-9742-03959FA2A78E}" type="presOf" srcId="{7F086D87-70F6-4725-A433-81B93FBBA038}" destId="{800B4463-E08F-463D-B501-466CB2903DDC}" srcOrd="0" destOrd="0" presId="urn:microsoft.com/office/officeart/2005/8/layout/process1"/>
    <dgm:cxn modelId="{F557A787-504D-4DD7-BBA5-F4B7D622C798}" type="presOf" srcId="{7A3BECAA-4D81-46FF-87E8-8FA1502DBFA3}" destId="{006282C2-2E65-431D-86BF-E20288A52925}" srcOrd="0" destOrd="0" presId="urn:microsoft.com/office/officeart/2005/8/layout/process1"/>
    <dgm:cxn modelId="{32E2D2F3-426E-4133-8C1F-322CE600C5A8}" srcId="{7A3BECAA-4D81-46FF-87E8-8FA1502DBFA3}" destId="{7F086D87-70F6-4725-A433-81B93FBBA038}" srcOrd="0" destOrd="0" parTransId="{08580C44-7EF7-448E-AA55-D9FC2C1EEFF7}" sibTransId="{B5F43777-A7E2-4C75-ADB7-7C624502A6DA}"/>
    <dgm:cxn modelId="{B3C69A6A-AE71-4115-9E51-9D3DF0939D89}" type="presParOf" srcId="{006282C2-2E65-431D-86BF-E20288A52925}" destId="{800B4463-E08F-463D-B501-466CB2903DD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A3BECAA-4D81-46FF-87E8-8FA1502DBFA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086D87-70F6-4725-A433-81B93FBBA038}">
      <dgm:prSet custT="1"/>
      <dgm:spPr>
        <a:solidFill>
          <a:srgbClr val="009494"/>
        </a:solidFill>
      </dgm:spPr>
      <dgm:t>
        <a:bodyPr/>
        <a:lstStyle/>
        <a:p>
          <a:pPr rtl="0"/>
          <a:r>
            <a:rPr lang="en-IN" sz="4400" b="0" i="0" dirty="0"/>
            <a:t>Steps to install </a:t>
          </a:r>
          <a:r>
            <a:rPr lang="en-IN" sz="4400" b="0" i="0" dirty="0" err="1"/>
            <a:t>UiPath</a:t>
          </a:r>
          <a:r>
            <a:rPr lang="en-IN" sz="4400" b="0" i="0" dirty="0"/>
            <a:t> Studio</a:t>
          </a:r>
          <a:endParaRPr lang="en-US" sz="4400" dirty="0"/>
        </a:p>
      </dgm:t>
    </dgm:pt>
    <dgm:pt modelId="{B5F43777-A7E2-4C75-ADB7-7C624502A6DA}" type="sibTrans" cxnId="{32E2D2F3-426E-4133-8C1F-322CE600C5A8}">
      <dgm:prSet/>
      <dgm:spPr/>
      <dgm:t>
        <a:bodyPr/>
        <a:lstStyle/>
        <a:p>
          <a:endParaRPr lang="en-US"/>
        </a:p>
      </dgm:t>
    </dgm:pt>
    <dgm:pt modelId="{08580C44-7EF7-448E-AA55-D9FC2C1EEFF7}" type="parTrans" cxnId="{32E2D2F3-426E-4133-8C1F-322CE600C5A8}">
      <dgm:prSet/>
      <dgm:spPr/>
      <dgm:t>
        <a:bodyPr/>
        <a:lstStyle/>
        <a:p>
          <a:endParaRPr lang="en-US"/>
        </a:p>
      </dgm:t>
    </dgm:pt>
    <dgm:pt modelId="{006282C2-2E65-431D-86BF-E20288A52925}" type="pres">
      <dgm:prSet presAssocID="{7A3BECAA-4D81-46FF-87E8-8FA1502DBFA3}" presName="Name0" presStyleCnt="0">
        <dgm:presLayoutVars>
          <dgm:dir/>
          <dgm:resizeHandles val="exact"/>
        </dgm:presLayoutVars>
      </dgm:prSet>
      <dgm:spPr/>
    </dgm:pt>
    <dgm:pt modelId="{800B4463-E08F-463D-B501-466CB2903DDC}" type="pres">
      <dgm:prSet presAssocID="{7F086D87-70F6-4725-A433-81B93FBBA038}" presName="node" presStyleLbl="node1" presStyleIdx="0" presStyleCnt="1" custLinFactNeighborX="-129">
        <dgm:presLayoutVars>
          <dgm:bulletEnabled val="1"/>
        </dgm:presLayoutVars>
      </dgm:prSet>
      <dgm:spPr/>
    </dgm:pt>
  </dgm:ptLst>
  <dgm:cxnLst>
    <dgm:cxn modelId="{6ACD5268-5BCA-4901-9742-03959FA2A78E}" type="presOf" srcId="{7F086D87-70F6-4725-A433-81B93FBBA038}" destId="{800B4463-E08F-463D-B501-466CB2903DDC}" srcOrd="0" destOrd="0" presId="urn:microsoft.com/office/officeart/2005/8/layout/process1"/>
    <dgm:cxn modelId="{F557A787-504D-4DD7-BBA5-F4B7D622C798}" type="presOf" srcId="{7A3BECAA-4D81-46FF-87E8-8FA1502DBFA3}" destId="{006282C2-2E65-431D-86BF-E20288A52925}" srcOrd="0" destOrd="0" presId="urn:microsoft.com/office/officeart/2005/8/layout/process1"/>
    <dgm:cxn modelId="{32E2D2F3-426E-4133-8C1F-322CE600C5A8}" srcId="{7A3BECAA-4D81-46FF-87E8-8FA1502DBFA3}" destId="{7F086D87-70F6-4725-A433-81B93FBBA038}" srcOrd="0" destOrd="0" parTransId="{08580C44-7EF7-448E-AA55-D9FC2C1EEFF7}" sibTransId="{B5F43777-A7E2-4C75-ADB7-7C624502A6DA}"/>
    <dgm:cxn modelId="{B3C69A6A-AE71-4115-9E51-9D3DF0939D89}" type="presParOf" srcId="{006282C2-2E65-431D-86BF-E20288A52925}" destId="{800B4463-E08F-463D-B501-466CB2903DD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A3BECAA-4D81-46FF-87E8-8FA1502DBFA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086D87-70F6-4725-A433-81B93FBBA038}">
      <dgm:prSet custT="1"/>
      <dgm:spPr>
        <a:solidFill>
          <a:srgbClr val="009494"/>
        </a:solidFill>
      </dgm:spPr>
      <dgm:t>
        <a:bodyPr/>
        <a:lstStyle/>
        <a:p>
          <a:pPr rtl="0"/>
          <a:r>
            <a:rPr lang="en-IN" sz="4400" b="0" i="0" dirty="0"/>
            <a:t>Steps to install </a:t>
          </a:r>
          <a:r>
            <a:rPr lang="en-IN" sz="4400" b="0" i="0" dirty="0" err="1"/>
            <a:t>UiPath</a:t>
          </a:r>
          <a:r>
            <a:rPr lang="en-IN" sz="4400" b="0" i="0" dirty="0"/>
            <a:t> Studio</a:t>
          </a:r>
          <a:endParaRPr lang="en-US" sz="4400" dirty="0"/>
        </a:p>
      </dgm:t>
    </dgm:pt>
    <dgm:pt modelId="{B5F43777-A7E2-4C75-ADB7-7C624502A6DA}" type="sibTrans" cxnId="{32E2D2F3-426E-4133-8C1F-322CE600C5A8}">
      <dgm:prSet/>
      <dgm:spPr/>
      <dgm:t>
        <a:bodyPr/>
        <a:lstStyle/>
        <a:p>
          <a:endParaRPr lang="en-US"/>
        </a:p>
      </dgm:t>
    </dgm:pt>
    <dgm:pt modelId="{08580C44-7EF7-448E-AA55-D9FC2C1EEFF7}" type="parTrans" cxnId="{32E2D2F3-426E-4133-8C1F-322CE600C5A8}">
      <dgm:prSet/>
      <dgm:spPr/>
      <dgm:t>
        <a:bodyPr/>
        <a:lstStyle/>
        <a:p>
          <a:endParaRPr lang="en-US"/>
        </a:p>
      </dgm:t>
    </dgm:pt>
    <dgm:pt modelId="{006282C2-2E65-431D-86BF-E20288A52925}" type="pres">
      <dgm:prSet presAssocID="{7A3BECAA-4D81-46FF-87E8-8FA1502DBFA3}" presName="Name0" presStyleCnt="0">
        <dgm:presLayoutVars>
          <dgm:dir/>
          <dgm:resizeHandles val="exact"/>
        </dgm:presLayoutVars>
      </dgm:prSet>
      <dgm:spPr/>
    </dgm:pt>
    <dgm:pt modelId="{800B4463-E08F-463D-B501-466CB2903DDC}" type="pres">
      <dgm:prSet presAssocID="{7F086D87-70F6-4725-A433-81B93FBBA038}" presName="node" presStyleLbl="node1" presStyleIdx="0" presStyleCnt="1" custLinFactNeighborX="-129">
        <dgm:presLayoutVars>
          <dgm:bulletEnabled val="1"/>
        </dgm:presLayoutVars>
      </dgm:prSet>
      <dgm:spPr/>
    </dgm:pt>
  </dgm:ptLst>
  <dgm:cxnLst>
    <dgm:cxn modelId="{6ACD5268-5BCA-4901-9742-03959FA2A78E}" type="presOf" srcId="{7F086D87-70F6-4725-A433-81B93FBBA038}" destId="{800B4463-E08F-463D-B501-466CB2903DDC}" srcOrd="0" destOrd="0" presId="urn:microsoft.com/office/officeart/2005/8/layout/process1"/>
    <dgm:cxn modelId="{F557A787-504D-4DD7-BBA5-F4B7D622C798}" type="presOf" srcId="{7A3BECAA-4D81-46FF-87E8-8FA1502DBFA3}" destId="{006282C2-2E65-431D-86BF-E20288A52925}" srcOrd="0" destOrd="0" presId="urn:microsoft.com/office/officeart/2005/8/layout/process1"/>
    <dgm:cxn modelId="{32E2D2F3-426E-4133-8C1F-322CE600C5A8}" srcId="{7A3BECAA-4D81-46FF-87E8-8FA1502DBFA3}" destId="{7F086D87-70F6-4725-A433-81B93FBBA038}" srcOrd="0" destOrd="0" parTransId="{08580C44-7EF7-448E-AA55-D9FC2C1EEFF7}" sibTransId="{B5F43777-A7E2-4C75-ADB7-7C624502A6DA}"/>
    <dgm:cxn modelId="{B3C69A6A-AE71-4115-9E51-9D3DF0939D89}" type="presParOf" srcId="{006282C2-2E65-431D-86BF-E20288A52925}" destId="{800B4463-E08F-463D-B501-466CB2903DD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0B4463-E08F-463D-B501-466CB2903DDC}">
      <dsp:nvSpPr>
        <dsp:cNvPr id="0" name=""/>
        <dsp:cNvSpPr/>
      </dsp:nvSpPr>
      <dsp:spPr>
        <a:xfrm>
          <a:off x="0" y="0"/>
          <a:ext cx="10738869" cy="1208868"/>
        </a:xfrm>
        <a:prstGeom prst="roundRect">
          <a:avLst>
            <a:gd name="adj" fmla="val 10000"/>
          </a:avLst>
        </a:prstGeom>
        <a:solidFill>
          <a:srgbClr val="00949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RPA (Robotic Process Automation)</a:t>
          </a:r>
        </a:p>
      </dsp:txBody>
      <dsp:txXfrm>
        <a:off x="35407" y="35407"/>
        <a:ext cx="10668055" cy="113805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0B4463-E08F-463D-B501-466CB2903DDC}">
      <dsp:nvSpPr>
        <dsp:cNvPr id="0" name=""/>
        <dsp:cNvSpPr/>
      </dsp:nvSpPr>
      <dsp:spPr>
        <a:xfrm>
          <a:off x="0" y="0"/>
          <a:ext cx="10738869" cy="1208868"/>
        </a:xfrm>
        <a:prstGeom prst="roundRect">
          <a:avLst>
            <a:gd name="adj" fmla="val 10000"/>
          </a:avLst>
        </a:prstGeom>
        <a:solidFill>
          <a:srgbClr val="00949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b="0" i="0" kern="1200" dirty="0"/>
            <a:t>Steps to install </a:t>
          </a:r>
          <a:r>
            <a:rPr lang="en-IN" sz="4400" b="0" i="0" kern="1200" dirty="0" err="1"/>
            <a:t>UiPath</a:t>
          </a:r>
          <a:r>
            <a:rPr lang="en-IN" sz="4400" b="0" i="0" kern="1200" dirty="0"/>
            <a:t> Studio</a:t>
          </a:r>
          <a:endParaRPr lang="en-US" sz="4400" kern="1200" dirty="0"/>
        </a:p>
      </dsp:txBody>
      <dsp:txXfrm>
        <a:off x="35407" y="35407"/>
        <a:ext cx="10668055" cy="113805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0B4463-E08F-463D-B501-466CB2903DDC}">
      <dsp:nvSpPr>
        <dsp:cNvPr id="0" name=""/>
        <dsp:cNvSpPr/>
      </dsp:nvSpPr>
      <dsp:spPr>
        <a:xfrm>
          <a:off x="0" y="0"/>
          <a:ext cx="10738869" cy="1208868"/>
        </a:xfrm>
        <a:prstGeom prst="roundRect">
          <a:avLst>
            <a:gd name="adj" fmla="val 10000"/>
          </a:avLst>
        </a:prstGeom>
        <a:solidFill>
          <a:srgbClr val="00949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b="0" i="0" kern="1200" dirty="0"/>
            <a:t>Steps to install </a:t>
          </a:r>
          <a:r>
            <a:rPr lang="en-IN" sz="4400" b="0" i="0" kern="1200" dirty="0" err="1"/>
            <a:t>UiPath</a:t>
          </a:r>
          <a:r>
            <a:rPr lang="en-IN" sz="4400" b="0" i="0" kern="1200" dirty="0"/>
            <a:t> Studio</a:t>
          </a:r>
          <a:endParaRPr lang="en-US" sz="4400" kern="1200" dirty="0"/>
        </a:p>
      </dsp:txBody>
      <dsp:txXfrm>
        <a:off x="35407" y="35407"/>
        <a:ext cx="10668055" cy="113805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0B4463-E08F-463D-B501-466CB2903DDC}">
      <dsp:nvSpPr>
        <dsp:cNvPr id="0" name=""/>
        <dsp:cNvSpPr/>
      </dsp:nvSpPr>
      <dsp:spPr>
        <a:xfrm>
          <a:off x="0" y="0"/>
          <a:ext cx="10738869" cy="1208868"/>
        </a:xfrm>
        <a:prstGeom prst="roundRect">
          <a:avLst>
            <a:gd name="adj" fmla="val 10000"/>
          </a:avLst>
        </a:prstGeom>
        <a:solidFill>
          <a:srgbClr val="00949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b="1" kern="1200" dirty="0"/>
            <a:t>Important Concepts in </a:t>
          </a:r>
          <a:r>
            <a:rPr lang="en-IN" sz="4400" b="1" kern="1200" dirty="0" err="1"/>
            <a:t>UiPath</a:t>
          </a:r>
          <a:r>
            <a:rPr lang="en-IN" sz="4400" b="1" kern="1200" dirty="0"/>
            <a:t> Studio</a:t>
          </a:r>
          <a:endParaRPr lang="en-US" sz="4400" kern="1200" dirty="0"/>
        </a:p>
      </dsp:txBody>
      <dsp:txXfrm>
        <a:off x="35407" y="35407"/>
        <a:ext cx="10668055" cy="113805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0B4463-E08F-463D-B501-466CB2903DDC}">
      <dsp:nvSpPr>
        <dsp:cNvPr id="0" name=""/>
        <dsp:cNvSpPr/>
      </dsp:nvSpPr>
      <dsp:spPr>
        <a:xfrm>
          <a:off x="0" y="0"/>
          <a:ext cx="10738869" cy="1208868"/>
        </a:xfrm>
        <a:prstGeom prst="roundRect">
          <a:avLst>
            <a:gd name="adj" fmla="val 10000"/>
          </a:avLst>
        </a:prstGeom>
        <a:solidFill>
          <a:srgbClr val="00949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400" b="1" kern="1200" dirty="0" err="1"/>
            <a:t>UiPath</a:t>
          </a:r>
          <a:r>
            <a:rPr lang="en-GB" sz="4400" b="1" kern="1200" dirty="0"/>
            <a:t> Components</a:t>
          </a:r>
          <a:endParaRPr lang="en-US" sz="4400" kern="1200" dirty="0"/>
        </a:p>
      </dsp:txBody>
      <dsp:txXfrm>
        <a:off x="35407" y="35407"/>
        <a:ext cx="10668055" cy="113805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0B4463-E08F-463D-B501-466CB2903DDC}">
      <dsp:nvSpPr>
        <dsp:cNvPr id="0" name=""/>
        <dsp:cNvSpPr/>
      </dsp:nvSpPr>
      <dsp:spPr>
        <a:xfrm>
          <a:off x="0" y="0"/>
          <a:ext cx="10738869" cy="1208868"/>
        </a:xfrm>
        <a:prstGeom prst="roundRect">
          <a:avLst>
            <a:gd name="adj" fmla="val 10000"/>
          </a:avLst>
        </a:prstGeom>
        <a:solidFill>
          <a:srgbClr val="00949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b="1" kern="1200" dirty="0" err="1">
              <a:solidFill>
                <a:schemeClr val="bg1"/>
              </a:solidFill>
            </a:rPr>
            <a:t>UiPath</a:t>
          </a:r>
          <a:r>
            <a:rPr lang="en-IN" sz="4400" b="1" kern="1200" dirty="0">
              <a:solidFill>
                <a:schemeClr val="bg1"/>
              </a:solidFill>
            </a:rPr>
            <a:t> Platform Components</a:t>
          </a:r>
          <a:endParaRPr lang="en-US" sz="4400" kern="1200" dirty="0">
            <a:solidFill>
              <a:schemeClr val="bg1"/>
            </a:solidFill>
          </a:endParaRPr>
        </a:p>
      </dsp:txBody>
      <dsp:txXfrm>
        <a:off x="35407" y="35407"/>
        <a:ext cx="10668055" cy="113805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0B4463-E08F-463D-B501-466CB2903DDC}">
      <dsp:nvSpPr>
        <dsp:cNvPr id="0" name=""/>
        <dsp:cNvSpPr/>
      </dsp:nvSpPr>
      <dsp:spPr>
        <a:xfrm>
          <a:off x="0" y="0"/>
          <a:ext cx="10738869" cy="1208868"/>
        </a:xfrm>
        <a:prstGeom prst="roundRect">
          <a:avLst>
            <a:gd name="adj" fmla="val 10000"/>
          </a:avLst>
        </a:prstGeom>
        <a:solidFill>
          <a:srgbClr val="00949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400" b="1" kern="1200" dirty="0" err="1"/>
            <a:t>UiPath</a:t>
          </a:r>
          <a:r>
            <a:rPr lang="en-GB" sz="4400" b="1" kern="1200" dirty="0"/>
            <a:t> Studio Components </a:t>
          </a:r>
          <a:endParaRPr lang="en-US" sz="4400" kern="1200" dirty="0"/>
        </a:p>
      </dsp:txBody>
      <dsp:txXfrm>
        <a:off x="35407" y="35407"/>
        <a:ext cx="10668055" cy="113805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0B4463-E08F-463D-B501-466CB2903DDC}">
      <dsp:nvSpPr>
        <dsp:cNvPr id="0" name=""/>
        <dsp:cNvSpPr/>
      </dsp:nvSpPr>
      <dsp:spPr>
        <a:xfrm>
          <a:off x="0" y="0"/>
          <a:ext cx="10738869" cy="1208868"/>
        </a:xfrm>
        <a:prstGeom prst="roundRect">
          <a:avLst>
            <a:gd name="adj" fmla="val 10000"/>
          </a:avLst>
        </a:prstGeom>
        <a:solidFill>
          <a:srgbClr val="00949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400" b="1" kern="1200" dirty="0">
              <a:solidFill>
                <a:schemeClr val="bg1"/>
              </a:solidFill>
            </a:rPr>
            <a:t>Ribbon</a:t>
          </a:r>
          <a:endParaRPr lang="en-US" sz="4400" kern="1200" dirty="0">
            <a:solidFill>
              <a:schemeClr val="bg1"/>
            </a:solidFill>
          </a:endParaRPr>
        </a:p>
      </dsp:txBody>
      <dsp:txXfrm>
        <a:off x="35407" y="35407"/>
        <a:ext cx="10668055" cy="1138054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0B4463-E08F-463D-B501-466CB2903DDC}">
      <dsp:nvSpPr>
        <dsp:cNvPr id="0" name=""/>
        <dsp:cNvSpPr/>
      </dsp:nvSpPr>
      <dsp:spPr>
        <a:xfrm>
          <a:off x="0" y="0"/>
          <a:ext cx="10738869" cy="1208868"/>
        </a:xfrm>
        <a:prstGeom prst="roundRect">
          <a:avLst>
            <a:gd name="adj" fmla="val 10000"/>
          </a:avLst>
        </a:prstGeom>
        <a:solidFill>
          <a:srgbClr val="00949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400" b="1" kern="1200" dirty="0">
              <a:solidFill>
                <a:schemeClr val="bg1"/>
              </a:solidFill>
            </a:rPr>
            <a:t>Activity Pane</a:t>
          </a:r>
          <a:endParaRPr lang="en-US" sz="4400" kern="1200" dirty="0">
            <a:solidFill>
              <a:schemeClr val="bg1"/>
            </a:solidFill>
          </a:endParaRPr>
        </a:p>
      </dsp:txBody>
      <dsp:txXfrm>
        <a:off x="35407" y="35407"/>
        <a:ext cx="10668055" cy="1138054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0B4463-E08F-463D-B501-466CB2903DDC}">
      <dsp:nvSpPr>
        <dsp:cNvPr id="0" name=""/>
        <dsp:cNvSpPr/>
      </dsp:nvSpPr>
      <dsp:spPr>
        <a:xfrm>
          <a:off x="0" y="0"/>
          <a:ext cx="10738869" cy="1208868"/>
        </a:xfrm>
        <a:prstGeom prst="roundRect">
          <a:avLst>
            <a:gd name="adj" fmla="val 10000"/>
          </a:avLst>
        </a:prstGeom>
        <a:solidFill>
          <a:srgbClr val="00949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400" b="1" kern="1200" dirty="0"/>
            <a:t>Properties Pane</a:t>
          </a:r>
          <a:endParaRPr lang="en-US" sz="4400" kern="1200" dirty="0">
            <a:solidFill>
              <a:schemeClr val="bg1"/>
            </a:solidFill>
          </a:endParaRPr>
        </a:p>
      </dsp:txBody>
      <dsp:txXfrm>
        <a:off x="35407" y="35407"/>
        <a:ext cx="10668055" cy="1138054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0B4463-E08F-463D-B501-466CB2903DDC}">
      <dsp:nvSpPr>
        <dsp:cNvPr id="0" name=""/>
        <dsp:cNvSpPr/>
      </dsp:nvSpPr>
      <dsp:spPr>
        <a:xfrm>
          <a:off x="0" y="0"/>
          <a:ext cx="10738869" cy="1208868"/>
        </a:xfrm>
        <a:prstGeom prst="roundRect">
          <a:avLst>
            <a:gd name="adj" fmla="val 10000"/>
          </a:avLst>
        </a:prstGeom>
        <a:solidFill>
          <a:srgbClr val="00949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400" b="1" kern="1200" dirty="0"/>
            <a:t>Control Bar/Pane</a:t>
          </a:r>
          <a:endParaRPr lang="en-US" sz="4400" kern="1200" dirty="0">
            <a:solidFill>
              <a:schemeClr val="bg1"/>
            </a:solidFill>
          </a:endParaRPr>
        </a:p>
      </dsp:txBody>
      <dsp:txXfrm>
        <a:off x="35407" y="35407"/>
        <a:ext cx="10668055" cy="11380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0B4463-E08F-463D-B501-466CB2903DDC}">
      <dsp:nvSpPr>
        <dsp:cNvPr id="0" name=""/>
        <dsp:cNvSpPr/>
      </dsp:nvSpPr>
      <dsp:spPr>
        <a:xfrm>
          <a:off x="0" y="0"/>
          <a:ext cx="10738869" cy="1208868"/>
        </a:xfrm>
        <a:prstGeom prst="roundRect">
          <a:avLst>
            <a:gd name="adj" fmla="val 10000"/>
          </a:avLst>
        </a:prstGeom>
        <a:solidFill>
          <a:srgbClr val="00949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Robotic Process Automation</a:t>
          </a:r>
        </a:p>
      </dsp:txBody>
      <dsp:txXfrm>
        <a:off x="35407" y="35407"/>
        <a:ext cx="10668055" cy="1138054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0B4463-E08F-463D-B501-466CB2903DDC}">
      <dsp:nvSpPr>
        <dsp:cNvPr id="0" name=""/>
        <dsp:cNvSpPr/>
      </dsp:nvSpPr>
      <dsp:spPr>
        <a:xfrm>
          <a:off x="0" y="0"/>
          <a:ext cx="10738869" cy="1208868"/>
        </a:xfrm>
        <a:prstGeom prst="roundRect">
          <a:avLst>
            <a:gd name="adj" fmla="val 10000"/>
          </a:avLst>
        </a:prstGeom>
        <a:solidFill>
          <a:srgbClr val="00949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400" b="1" kern="1200" dirty="0"/>
            <a:t>What you’ll learn</a:t>
          </a:r>
          <a:endParaRPr lang="en-US" sz="4400" kern="1200" dirty="0">
            <a:solidFill>
              <a:schemeClr val="bg1"/>
            </a:solidFill>
          </a:endParaRPr>
        </a:p>
      </dsp:txBody>
      <dsp:txXfrm>
        <a:off x="35407" y="35407"/>
        <a:ext cx="10668055" cy="1138054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0B4463-E08F-463D-B501-466CB2903DDC}">
      <dsp:nvSpPr>
        <dsp:cNvPr id="0" name=""/>
        <dsp:cNvSpPr/>
      </dsp:nvSpPr>
      <dsp:spPr>
        <a:xfrm>
          <a:off x="0" y="0"/>
          <a:ext cx="10738869" cy="1208868"/>
        </a:xfrm>
        <a:prstGeom prst="roundRect">
          <a:avLst>
            <a:gd name="adj" fmla="val 10000"/>
          </a:avLst>
        </a:prstGeom>
        <a:solidFill>
          <a:srgbClr val="00949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latin typeface="Lucida Console" panose="020B0609040504020204" pitchFamily="49" charset="0"/>
            </a:rPr>
            <a:t>References</a:t>
          </a:r>
          <a:endParaRPr lang="en-US" sz="4400" kern="1200" dirty="0">
            <a:solidFill>
              <a:schemeClr val="bg1"/>
            </a:solidFill>
          </a:endParaRPr>
        </a:p>
      </dsp:txBody>
      <dsp:txXfrm>
        <a:off x="35407" y="35407"/>
        <a:ext cx="10668055" cy="1138054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0B4463-E08F-463D-B501-466CB2903DDC}">
      <dsp:nvSpPr>
        <dsp:cNvPr id="0" name=""/>
        <dsp:cNvSpPr/>
      </dsp:nvSpPr>
      <dsp:spPr>
        <a:xfrm>
          <a:off x="0" y="0"/>
          <a:ext cx="10738869" cy="1208868"/>
        </a:xfrm>
        <a:prstGeom prst="roundRect">
          <a:avLst>
            <a:gd name="adj" fmla="val 10000"/>
          </a:avLst>
        </a:prstGeom>
        <a:solidFill>
          <a:srgbClr val="00949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b="1" kern="1200" dirty="0"/>
            <a:t>Example of Using a Number Variable</a:t>
          </a:r>
          <a:endParaRPr lang="en-US" sz="4400" kern="1200" dirty="0">
            <a:solidFill>
              <a:schemeClr val="bg1"/>
            </a:solidFill>
          </a:endParaRPr>
        </a:p>
      </dsp:txBody>
      <dsp:txXfrm>
        <a:off x="35407" y="35407"/>
        <a:ext cx="10668055" cy="1138054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0B4463-E08F-463D-B501-466CB2903DDC}">
      <dsp:nvSpPr>
        <dsp:cNvPr id="0" name=""/>
        <dsp:cNvSpPr/>
      </dsp:nvSpPr>
      <dsp:spPr>
        <a:xfrm>
          <a:off x="0" y="0"/>
          <a:ext cx="10738869" cy="1208868"/>
        </a:xfrm>
        <a:prstGeom prst="roundRect">
          <a:avLst>
            <a:gd name="adj" fmla="val 10000"/>
          </a:avLst>
        </a:prstGeom>
        <a:solidFill>
          <a:srgbClr val="00949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b="1" kern="1200" dirty="0"/>
            <a:t>Example of Using a Number Variable</a:t>
          </a:r>
          <a:endParaRPr lang="en-US" sz="4400" kern="1200" dirty="0">
            <a:solidFill>
              <a:schemeClr val="bg1"/>
            </a:solidFill>
          </a:endParaRPr>
        </a:p>
      </dsp:txBody>
      <dsp:txXfrm>
        <a:off x="35407" y="35407"/>
        <a:ext cx="10668055" cy="1138054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0B4463-E08F-463D-B501-466CB2903DDC}">
      <dsp:nvSpPr>
        <dsp:cNvPr id="0" name=""/>
        <dsp:cNvSpPr/>
      </dsp:nvSpPr>
      <dsp:spPr>
        <a:xfrm>
          <a:off x="0" y="0"/>
          <a:ext cx="10738869" cy="1208868"/>
        </a:xfrm>
        <a:prstGeom prst="roundRect">
          <a:avLst>
            <a:gd name="adj" fmla="val 10000"/>
          </a:avLst>
        </a:prstGeom>
        <a:solidFill>
          <a:srgbClr val="00949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b="1" kern="1200" dirty="0"/>
            <a:t>Example of Using a Number Variable</a:t>
          </a:r>
          <a:endParaRPr lang="en-US" sz="4400" kern="1200" dirty="0">
            <a:solidFill>
              <a:schemeClr val="bg1"/>
            </a:solidFill>
          </a:endParaRPr>
        </a:p>
      </dsp:txBody>
      <dsp:txXfrm>
        <a:off x="35407" y="35407"/>
        <a:ext cx="10668055" cy="11380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0B4463-E08F-463D-B501-466CB2903DDC}">
      <dsp:nvSpPr>
        <dsp:cNvPr id="0" name=""/>
        <dsp:cNvSpPr/>
      </dsp:nvSpPr>
      <dsp:spPr>
        <a:xfrm>
          <a:off x="0" y="0"/>
          <a:ext cx="10738869" cy="1208868"/>
        </a:xfrm>
        <a:prstGeom prst="roundRect">
          <a:avLst>
            <a:gd name="adj" fmla="val 10000"/>
          </a:avLst>
        </a:prstGeom>
        <a:solidFill>
          <a:srgbClr val="00949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400" b="1" i="0" kern="1200" dirty="0"/>
            <a:t>Why Robotic Process Automation?</a:t>
          </a:r>
          <a:endParaRPr lang="en-US" sz="4400" kern="1200" dirty="0"/>
        </a:p>
      </dsp:txBody>
      <dsp:txXfrm>
        <a:off x="35407" y="35407"/>
        <a:ext cx="10668055" cy="11380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0B4463-E08F-463D-B501-466CB2903DDC}">
      <dsp:nvSpPr>
        <dsp:cNvPr id="0" name=""/>
        <dsp:cNvSpPr/>
      </dsp:nvSpPr>
      <dsp:spPr>
        <a:xfrm>
          <a:off x="0" y="0"/>
          <a:ext cx="10738869" cy="1208868"/>
        </a:xfrm>
        <a:prstGeom prst="roundRect">
          <a:avLst>
            <a:gd name="adj" fmla="val 10000"/>
          </a:avLst>
        </a:prstGeom>
        <a:solidFill>
          <a:srgbClr val="00949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400" b="1" i="0" kern="1200" dirty="0"/>
            <a:t>Why Robotic Process Automation?</a:t>
          </a:r>
          <a:endParaRPr lang="en-US" sz="4400" kern="1200" dirty="0"/>
        </a:p>
      </dsp:txBody>
      <dsp:txXfrm>
        <a:off x="35407" y="35407"/>
        <a:ext cx="10668055" cy="11380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0B4463-E08F-463D-B501-466CB2903DDC}">
      <dsp:nvSpPr>
        <dsp:cNvPr id="0" name=""/>
        <dsp:cNvSpPr/>
      </dsp:nvSpPr>
      <dsp:spPr>
        <a:xfrm>
          <a:off x="0" y="0"/>
          <a:ext cx="10738869" cy="1208868"/>
        </a:xfrm>
        <a:prstGeom prst="roundRect">
          <a:avLst>
            <a:gd name="adj" fmla="val 10000"/>
          </a:avLst>
        </a:prstGeom>
        <a:solidFill>
          <a:srgbClr val="00949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400" b="0" i="0" kern="1200" dirty="0"/>
            <a:t>Tools for RPA</a:t>
          </a:r>
          <a:endParaRPr lang="en-US" sz="4400" kern="1200" dirty="0"/>
        </a:p>
      </dsp:txBody>
      <dsp:txXfrm>
        <a:off x="35407" y="35407"/>
        <a:ext cx="10668055" cy="113805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0B4463-E08F-463D-B501-466CB2903DDC}">
      <dsp:nvSpPr>
        <dsp:cNvPr id="0" name=""/>
        <dsp:cNvSpPr/>
      </dsp:nvSpPr>
      <dsp:spPr>
        <a:xfrm>
          <a:off x="0" y="0"/>
          <a:ext cx="10738869" cy="1208868"/>
        </a:xfrm>
        <a:prstGeom prst="roundRect">
          <a:avLst>
            <a:gd name="adj" fmla="val 10000"/>
          </a:avLst>
        </a:prstGeom>
        <a:solidFill>
          <a:srgbClr val="00949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400" b="1" i="0" kern="1200" dirty="0"/>
            <a:t>What is </a:t>
          </a:r>
          <a:r>
            <a:rPr lang="en-GB" sz="4400" b="1" i="0" kern="1200" dirty="0" err="1"/>
            <a:t>UiPath</a:t>
          </a:r>
          <a:r>
            <a:rPr lang="en-GB" sz="4400" b="1" i="0" kern="1200" dirty="0"/>
            <a:t>?</a:t>
          </a:r>
          <a:endParaRPr lang="en-US" sz="4400" kern="1200" dirty="0"/>
        </a:p>
      </dsp:txBody>
      <dsp:txXfrm>
        <a:off x="35407" y="35407"/>
        <a:ext cx="10668055" cy="113805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0B4463-E08F-463D-B501-466CB2903DDC}">
      <dsp:nvSpPr>
        <dsp:cNvPr id="0" name=""/>
        <dsp:cNvSpPr/>
      </dsp:nvSpPr>
      <dsp:spPr>
        <a:xfrm>
          <a:off x="0" y="0"/>
          <a:ext cx="10738869" cy="1208868"/>
        </a:xfrm>
        <a:prstGeom prst="roundRect">
          <a:avLst>
            <a:gd name="adj" fmla="val 10000"/>
          </a:avLst>
        </a:prstGeom>
        <a:solidFill>
          <a:srgbClr val="00949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b="0" i="0" kern="1200" dirty="0"/>
            <a:t>Steps to install </a:t>
          </a:r>
          <a:r>
            <a:rPr lang="en-IN" sz="4400" b="0" i="0" kern="1200" dirty="0" err="1"/>
            <a:t>UiPath</a:t>
          </a:r>
          <a:r>
            <a:rPr lang="en-IN" sz="4400" b="0" i="0" kern="1200" dirty="0"/>
            <a:t> Studio</a:t>
          </a:r>
          <a:endParaRPr lang="en-US" sz="4400" kern="1200" dirty="0"/>
        </a:p>
      </dsp:txBody>
      <dsp:txXfrm>
        <a:off x="35407" y="35407"/>
        <a:ext cx="10668055" cy="113805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0B4463-E08F-463D-B501-466CB2903DDC}">
      <dsp:nvSpPr>
        <dsp:cNvPr id="0" name=""/>
        <dsp:cNvSpPr/>
      </dsp:nvSpPr>
      <dsp:spPr>
        <a:xfrm>
          <a:off x="0" y="0"/>
          <a:ext cx="10738869" cy="1208868"/>
        </a:xfrm>
        <a:prstGeom prst="roundRect">
          <a:avLst>
            <a:gd name="adj" fmla="val 10000"/>
          </a:avLst>
        </a:prstGeom>
        <a:solidFill>
          <a:srgbClr val="00949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b="0" i="0" kern="1200" dirty="0"/>
            <a:t>Steps to install </a:t>
          </a:r>
          <a:r>
            <a:rPr lang="en-IN" sz="4400" b="0" i="0" kern="1200" dirty="0" err="1"/>
            <a:t>UiPath</a:t>
          </a:r>
          <a:r>
            <a:rPr lang="en-IN" sz="4400" b="0" i="0" kern="1200" dirty="0"/>
            <a:t> Studio</a:t>
          </a:r>
          <a:endParaRPr lang="en-US" sz="4400" kern="1200" dirty="0"/>
        </a:p>
      </dsp:txBody>
      <dsp:txXfrm>
        <a:off x="35407" y="35407"/>
        <a:ext cx="10668055" cy="113805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0B4463-E08F-463D-B501-466CB2903DDC}">
      <dsp:nvSpPr>
        <dsp:cNvPr id="0" name=""/>
        <dsp:cNvSpPr/>
      </dsp:nvSpPr>
      <dsp:spPr>
        <a:xfrm>
          <a:off x="0" y="0"/>
          <a:ext cx="10738869" cy="1208868"/>
        </a:xfrm>
        <a:prstGeom prst="roundRect">
          <a:avLst>
            <a:gd name="adj" fmla="val 10000"/>
          </a:avLst>
        </a:prstGeom>
        <a:solidFill>
          <a:srgbClr val="00949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b="0" i="0" kern="1200" dirty="0"/>
            <a:t>Steps to install </a:t>
          </a:r>
          <a:r>
            <a:rPr lang="en-IN" sz="4400" b="0" i="0" kern="1200" dirty="0" err="1"/>
            <a:t>UiPath</a:t>
          </a:r>
          <a:r>
            <a:rPr lang="en-IN" sz="4400" b="0" i="0" kern="1200" dirty="0"/>
            <a:t> Studio</a:t>
          </a:r>
          <a:endParaRPr lang="en-US" sz="4400" kern="1200" dirty="0"/>
        </a:p>
      </dsp:txBody>
      <dsp:txXfrm>
        <a:off x="35407" y="35407"/>
        <a:ext cx="10668055" cy="11380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7C403-4E86-4398-AB4B-D37C0DBC817B}" type="datetimeFigureOut">
              <a:rPr lang="en-GB" smtClean="0"/>
              <a:t>2019-07-31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95F4C-FB50-455A-AAD5-C9FBDC9996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896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38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7568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039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7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161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7053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45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862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968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817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47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692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229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928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877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854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08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18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71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607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63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45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313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08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96451-E892-4C74-BD44-21E7353DF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322C7-BB06-4BD5-9FD3-8A93870FEB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17652-1C36-4601-859E-821C36659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7ED9A-07A6-49D9-A6A9-461FAAA1568A}" type="datetimeFigureOut">
              <a:rPr lang="en-GB" smtClean="0"/>
              <a:t>2019-07-31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01465-2B04-45E6-BD43-234ACCA10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5EC23-1E25-47C8-93C1-2BF4B1D59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47FB1-D2E6-48B2-9B98-F2C43E5675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005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CA361-ADDC-48D6-BC4A-BA66F7F1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BDA4AC-F0D9-4688-B27A-FFB65FF8D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897D6-AA63-4735-8646-B3FBD31DE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7ED9A-07A6-49D9-A6A9-461FAAA1568A}" type="datetimeFigureOut">
              <a:rPr lang="en-GB" smtClean="0"/>
              <a:t>2019-07-31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4FAC7-F36D-42FC-970C-7E00265AF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2FDDA-2326-4512-97A6-60503B4E1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47FB1-D2E6-48B2-9B98-F2C43E5675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0428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62AA68-7468-4D74-9E75-274F4D2CF2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02E6DE-D4AA-499D-BCAC-F8CFC09EC0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E8CF4-AF3A-44DD-964F-CBF5D0991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7ED9A-07A6-49D9-A6A9-461FAAA1568A}" type="datetimeFigureOut">
              <a:rPr lang="en-GB" smtClean="0"/>
              <a:t>2019-07-31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8C245-FE80-42D5-A61D-D45EB0B32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AB22F-0308-4030-894E-93AD56E1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47FB1-D2E6-48B2-9B98-F2C43E5675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5758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CA37A-2ADC-4386-A13F-5B7889DEA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85123-4728-411A-9176-10E128082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0E67C-93BE-4989-B987-8DDF6B2D6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7ED9A-07A6-49D9-A6A9-461FAAA1568A}" type="datetimeFigureOut">
              <a:rPr lang="en-GB" smtClean="0"/>
              <a:t>2019-07-31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97F19-0FE3-4B8E-9BB7-36C7F626A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0E493-E7FD-4D39-B2DC-3216069E3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47FB1-D2E6-48B2-9B98-F2C43E5675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82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A2573-77FE-43A5-B10A-11E8E49B4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034E1-588C-486C-AB1E-E1B4D8859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81F99-EF05-4DB6-A421-EE9C831E9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7ED9A-07A6-49D9-A6A9-461FAAA1568A}" type="datetimeFigureOut">
              <a:rPr lang="en-GB" smtClean="0"/>
              <a:t>2019-07-31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55750-EFC3-4452-8A9B-391E68D4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3C35E-09B1-44B4-84FB-0F98A3FDB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47FB1-D2E6-48B2-9B98-F2C43E5675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8420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B3652-A84C-486F-84B4-B4E0EDA03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93B7B-FF5B-4515-937F-182ABE1C2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DBEBF-0274-44FA-A7D1-080DF17F0B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FF781-95B3-4F92-8043-A52AD4936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7ED9A-07A6-49D9-A6A9-461FAAA1568A}" type="datetimeFigureOut">
              <a:rPr lang="en-GB" smtClean="0"/>
              <a:t>2019-07-31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6ED82-3F8B-4688-BDC9-F8198F9E5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82DFA-BF42-4269-9EDF-3BA5D18AE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47FB1-D2E6-48B2-9B98-F2C43E5675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3531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C3FF4-1498-4BAF-B077-A0E9CB892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7C4CF-48F8-49B6-8C46-246BA9BDE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58E867-0A90-4359-9B11-4E50A1845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4E2B26-44F1-456B-833A-56D658C396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22ABEC-2182-47AE-A0CB-AF77D8A563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99C51C-BDA7-4F7C-8935-AFA351C04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7ED9A-07A6-49D9-A6A9-461FAAA1568A}" type="datetimeFigureOut">
              <a:rPr lang="en-GB" smtClean="0"/>
              <a:t>2019-07-31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0B7C6B-5FCD-4EB7-9809-5B4D7927D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DFE6D2-DA98-4B93-9D23-3FF734475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47FB1-D2E6-48B2-9B98-F2C43E5675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580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FE821-2529-42DA-98DB-641CD9DF8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C8AD4-F5D5-4217-8C95-879CAF2FA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7ED9A-07A6-49D9-A6A9-461FAAA1568A}" type="datetimeFigureOut">
              <a:rPr lang="en-GB" smtClean="0"/>
              <a:t>2019-07-31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89E307-5DD4-4E36-B5AF-D0EAC36F7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160BD8-725F-4DFE-9594-51DD2E3B7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47FB1-D2E6-48B2-9B98-F2C43E5675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6983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0CC82C-CF72-42B0-98D7-6304166E2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7ED9A-07A6-49D9-A6A9-461FAAA1568A}" type="datetimeFigureOut">
              <a:rPr lang="en-GB" smtClean="0"/>
              <a:t>2019-07-31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E7B1CE-EC25-40B2-B742-F6A7D5F01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1C2AC-BD6C-4579-BF8A-C9F24B176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47FB1-D2E6-48B2-9B98-F2C43E5675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700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FA31F-B3E9-4132-89CE-25DFBB5FD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DA505-B9FA-4C68-8B89-9E0ECB19C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981568-2DC6-4655-BF0C-4552DA3FC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72B114-B1A5-4640-A8B9-6F5FAF1F5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7ED9A-07A6-49D9-A6A9-461FAAA1568A}" type="datetimeFigureOut">
              <a:rPr lang="en-GB" smtClean="0"/>
              <a:t>2019-07-31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48C2F-11FF-40F4-AEFD-3E1E9BBC4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76D50-5E4A-4617-A71B-75872D0A0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47FB1-D2E6-48B2-9B98-F2C43E5675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813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82B51-652F-4861-878B-4827B6DD7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33B13C-D045-4739-BC5F-2C0F08ADB2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D9D07E-2459-4090-8C0E-C8EA6F71C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CC212-E459-47C0-BFE1-EBF772459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7ED9A-07A6-49D9-A6A9-461FAAA1568A}" type="datetimeFigureOut">
              <a:rPr lang="en-GB" smtClean="0"/>
              <a:t>2019-07-31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35AC2-5BED-4059-B0D9-092443E7D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789AB-A433-460B-A92E-017629F76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47FB1-D2E6-48B2-9B98-F2C43E5675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6736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99B7D1-29A7-4D29-B70F-AF4DA77F1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9F804-281C-46D6-9865-8E69722C7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FEDB3-8D8D-4EF9-819A-7172DA2B2A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7ED9A-07A6-49D9-A6A9-461FAAA1568A}" type="datetimeFigureOut">
              <a:rPr lang="en-GB" smtClean="0"/>
              <a:t>2019-07-31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EE9B3-82C3-427D-A6EE-EC346A1E90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888E3-0447-4F0A-A22B-EE6BDFE1B0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47FB1-D2E6-48B2-9B98-F2C43E5675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1472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uipath/" TargetMode="External"/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1.xml"/><Relationship Id="rId11" Type="http://schemas.openxmlformats.org/officeDocument/2006/relationships/hyperlink" Target="https://intellipaat.com/tutorial/rpa-tutorial/robotic-process-automation-introduction/" TargetMode="External"/><Relationship Id="rId5" Type="http://schemas.openxmlformats.org/officeDocument/2006/relationships/diagramQuickStyle" Target="../diagrams/quickStyle21.xml"/><Relationship Id="rId10" Type="http://schemas.openxmlformats.org/officeDocument/2006/relationships/hyperlink" Target="https://www.uipath.com/blog/learning-robotic-process-automation-through-video-tutorials" TargetMode="External"/><Relationship Id="rId4" Type="http://schemas.openxmlformats.org/officeDocument/2006/relationships/diagramLayout" Target="../diagrams/layout21.xml"/><Relationship Id="rId9" Type="http://schemas.openxmlformats.org/officeDocument/2006/relationships/hyperlink" Target="https://www.guru99.com/robotic-process-automation-tutorial.html#9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2.xml"/><Relationship Id="rId5" Type="http://schemas.openxmlformats.org/officeDocument/2006/relationships/diagramQuickStyle" Target="../diagrams/quickStyle22.xml"/><Relationship Id="rId4" Type="http://schemas.openxmlformats.org/officeDocument/2006/relationships/diagramLayout" Target="../diagrams/layout22.xml"/><Relationship Id="rId9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activities.uipath.com/docs/input-dialog" TargetMode="External"/><Relationship Id="rId3" Type="http://schemas.openxmlformats.org/officeDocument/2006/relationships/diagramData" Target="../diagrams/data23.xml"/><Relationship Id="rId7" Type="http://schemas.microsoft.com/office/2007/relationships/diagramDrawing" Target="../diagrams/drawing23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3.xml"/><Relationship Id="rId5" Type="http://schemas.openxmlformats.org/officeDocument/2006/relationships/diagramQuickStyle" Target="../diagrams/quickStyle23.xml"/><Relationship Id="rId4" Type="http://schemas.openxmlformats.org/officeDocument/2006/relationships/diagramLayout" Target="../diagrams/layout23.xml"/><Relationship Id="rId9" Type="http://schemas.openxmlformats.org/officeDocument/2006/relationships/hyperlink" Target="https://activities.uipath.com/docs/assign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activities.uipath.com/docs/message-box" TargetMode="External"/><Relationship Id="rId3" Type="http://schemas.openxmlformats.org/officeDocument/2006/relationships/diagramData" Target="../diagrams/data24.xml"/><Relationship Id="rId7" Type="http://schemas.microsoft.com/office/2007/relationships/diagramDrawing" Target="../diagrams/drawing24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4.xml"/><Relationship Id="rId5" Type="http://schemas.openxmlformats.org/officeDocument/2006/relationships/diagramQuickStyle" Target="../diagrams/quickStyle24.xml"/><Relationship Id="rId4" Type="http://schemas.openxmlformats.org/officeDocument/2006/relationships/diagramLayout" Target="../diagrams/layout2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openxmlformats.org/officeDocument/2006/relationships/image" Target="../media/image8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11" Type="http://schemas.openxmlformats.org/officeDocument/2006/relationships/image" Target="../media/image7.png"/><Relationship Id="rId5" Type="http://schemas.openxmlformats.org/officeDocument/2006/relationships/diagramQuickStyle" Target="../diagrams/quickStyle4.xml"/><Relationship Id="rId10" Type="http://schemas.openxmlformats.org/officeDocument/2006/relationships/image" Target="../media/image6.svg"/><Relationship Id="rId4" Type="http://schemas.openxmlformats.org/officeDocument/2006/relationships/diagramLayout" Target="../diagrams/layout4.xml"/><Relationship Id="rId9" Type="http://schemas.openxmlformats.org/officeDocument/2006/relationships/image" Target="../media/image5.png"/><Relationship Id="rId1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uipath.com/" TargetMode="Externa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5.xml"/><Relationship Id="rId11" Type="http://schemas.openxmlformats.org/officeDocument/2006/relationships/hyperlink" Target="https://www.workfusion.com/" TargetMode="External"/><Relationship Id="rId5" Type="http://schemas.openxmlformats.org/officeDocument/2006/relationships/diagramQuickStyle" Target="../diagrams/quickStyle5.xml"/><Relationship Id="rId10" Type="http://schemas.openxmlformats.org/officeDocument/2006/relationships/hyperlink" Target="https://www.automationanywhere.com/" TargetMode="External"/><Relationship Id="rId4" Type="http://schemas.openxmlformats.org/officeDocument/2006/relationships/diagramLayout" Target="../diagrams/layout5.xml"/><Relationship Id="rId9" Type="http://schemas.openxmlformats.org/officeDocument/2006/relationships/hyperlink" Target="https://www.blueprism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uipath.com/platform-trial" TargetMode="Externa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endParaRPr lang="en-US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1"/>
            <a:ext cx="12192000" cy="1343025"/>
          </a:xfrm>
          <a:prstGeom prst="rect">
            <a:avLst/>
          </a:prstGeom>
          <a:solidFill>
            <a:srgbClr val="009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11889302"/>
              </p:ext>
            </p:extLst>
          </p:nvPr>
        </p:nvGraphicFramePr>
        <p:xfrm>
          <a:off x="609600" y="220420"/>
          <a:ext cx="10749367" cy="1208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8075BD0-AF11-492F-9016-5BCD755FDC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678424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What is Robotic Process Automation?</a:t>
            </a:r>
            <a:endParaRPr lang="en-IN" dirty="0"/>
          </a:p>
          <a:p>
            <a:endParaRPr lang="en-GB" dirty="0"/>
          </a:p>
        </p:txBody>
      </p:sp>
      <p:pic>
        <p:nvPicPr>
          <p:cNvPr id="12" name="Picture 11" descr="Robotics Process Automation(RPA) allows organizations to automate task just like a human being was doing them across application and systems">
            <a:extLst>
              <a:ext uri="{FF2B5EF4-FFF2-40B4-BE49-F238E27FC236}">
                <a16:creationId xmlns:a16="http://schemas.microsoft.com/office/drawing/2014/main" id="{135C5030-A4DB-4913-B3E7-0BD9E9CE0E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64" y="1882700"/>
            <a:ext cx="11479238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30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endParaRPr lang="en-US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1"/>
            <a:ext cx="12192000" cy="1343025"/>
          </a:xfrm>
          <a:prstGeom prst="rect">
            <a:avLst/>
          </a:prstGeom>
          <a:solidFill>
            <a:srgbClr val="009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Diagram 3"/>
          <p:cNvGraphicFramePr/>
          <p:nvPr/>
        </p:nvGraphicFramePr>
        <p:xfrm>
          <a:off x="609600" y="220420"/>
          <a:ext cx="10749367" cy="1208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8075BD0-AF11-492F-9016-5BCD755FDC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35393"/>
            <a:ext cx="10515600" cy="48021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b="1" dirty="0">
                <a:solidFill>
                  <a:srgbClr val="009494"/>
                </a:solidFill>
              </a:rPr>
              <a:t>Step 4:</a:t>
            </a:r>
            <a:r>
              <a:rPr lang="en-IN" sz="1600" dirty="0">
                <a:solidFill>
                  <a:srgbClr val="009494"/>
                </a:solidFill>
              </a:rPr>
              <a:t> Login to portal with your login detail (</a:t>
            </a:r>
            <a:r>
              <a:rPr lang="en-IN" sz="1600" u="sng" dirty="0">
                <a:solidFill>
                  <a:srgbClr val="009494"/>
                </a:solidFill>
              </a:rPr>
              <a:t>https://platform.uipath.com</a:t>
            </a:r>
            <a:r>
              <a:rPr lang="en-IN" sz="1600" dirty="0">
                <a:solidFill>
                  <a:srgbClr val="009494"/>
                </a:solidFill>
              </a:rPr>
              <a:t>) and download the </a:t>
            </a:r>
            <a:r>
              <a:rPr lang="en-IN" sz="1600" dirty="0" err="1">
                <a:solidFill>
                  <a:srgbClr val="009494"/>
                </a:solidFill>
              </a:rPr>
              <a:t>UiPath</a:t>
            </a:r>
            <a:r>
              <a:rPr lang="en-IN" sz="1600" dirty="0">
                <a:solidFill>
                  <a:srgbClr val="009494"/>
                </a:solidFill>
              </a:rPr>
              <a:t> Studio from menu “Resource </a:t>
            </a:r>
            <a:r>
              <a:rPr lang="en-IN" sz="1600" dirty="0" err="1">
                <a:solidFill>
                  <a:srgbClr val="009494"/>
                </a:solidFill>
              </a:rPr>
              <a:t>Center</a:t>
            </a:r>
            <a:r>
              <a:rPr lang="en-IN" sz="1600" dirty="0">
                <a:solidFill>
                  <a:srgbClr val="009494"/>
                </a:solidFill>
              </a:rPr>
              <a:t>” and install the UiPathStudio.exe file.</a:t>
            </a:r>
          </a:p>
          <a:p>
            <a:pPr marL="0" indent="0">
              <a:buNone/>
            </a:pPr>
            <a:endParaRPr lang="en-GB" sz="1600" dirty="0">
              <a:solidFill>
                <a:srgbClr val="009494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12D565-0AEF-4093-9DEC-831F428E86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3385" y="2433710"/>
            <a:ext cx="11000935" cy="434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463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5000">
        <p:split orient="vert"/>
      </p:transition>
    </mc:Choice>
    <mc:Fallback>
      <p:transition spd="slow" advTm="5000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endParaRPr lang="en-US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1"/>
            <a:ext cx="12192000" cy="1343025"/>
          </a:xfrm>
          <a:prstGeom prst="rect">
            <a:avLst/>
          </a:prstGeom>
          <a:solidFill>
            <a:srgbClr val="009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Diagram 3"/>
          <p:cNvGraphicFramePr/>
          <p:nvPr/>
        </p:nvGraphicFramePr>
        <p:xfrm>
          <a:off x="609600" y="220420"/>
          <a:ext cx="10749367" cy="1208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8075BD0-AF11-492F-9016-5BCD755FDC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35393"/>
            <a:ext cx="10515600" cy="48021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dirty="0">
                <a:solidFill>
                  <a:srgbClr val="009494"/>
                </a:solidFill>
              </a:rPr>
              <a:t>This is how it looks like after opening the </a:t>
            </a:r>
            <a:r>
              <a:rPr lang="en-IN" dirty="0" err="1">
                <a:solidFill>
                  <a:srgbClr val="009494"/>
                </a:solidFill>
              </a:rPr>
              <a:t>UiPath</a:t>
            </a:r>
            <a:r>
              <a:rPr lang="en-IN" dirty="0">
                <a:solidFill>
                  <a:srgbClr val="009494"/>
                </a:solidFill>
              </a:rPr>
              <a:t> Studio</a:t>
            </a:r>
          </a:p>
          <a:p>
            <a:pPr marL="0" indent="0">
              <a:buNone/>
            </a:pPr>
            <a:endParaRPr lang="en-GB" sz="1600" dirty="0">
              <a:solidFill>
                <a:srgbClr val="009494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EB3B88-EBBD-480D-9BC4-B7884FF31D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2602522"/>
            <a:ext cx="10261209" cy="417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734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5000">
        <p:split orient="vert"/>
      </p:transition>
    </mc:Choice>
    <mc:Fallback>
      <p:transition spd="slow" advTm="5000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endParaRPr lang="en-US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1"/>
            <a:ext cx="12192000" cy="1343025"/>
          </a:xfrm>
          <a:prstGeom prst="rect">
            <a:avLst/>
          </a:prstGeom>
          <a:solidFill>
            <a:srgbClr val="009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94579880"/>
              </p:ext>
            </p:extLst>
          </p:nvPr>
        </p:nvGraphicFramePr>
        <p:xfrm>
          <a:off x="609600" y="220420"/>
          <a:ext cx="10749367" cy="1208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8075BD0-AF11-492F-9016-5BCD755FDC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35393"/>
            <a:ext cx="10515600" cy="48021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rgbClr val="009494"/>
                </a:solidFill>
              </a:rPr>
              <a:t>Let’s discuss some of the important terms/concepts in </a:t>
            </a:r>
            <a:r>
              <a:rPr lang="en-IN" sz="2400" dirty="0" err="1">
                <a:solidFill>
                  <a:srgbClr val="009494"/>
                </a:solidFill>
              </a:rPr>
              <a:t>UiPath</a:t>
            </a:r>
            <a:r>
              <a:rPr lang="en-IN" sz="2400" dirty="0">
                <a:solidFill>
                  <a:srgbClr val="009494"/>
                </a:solidFill>
              </a:rPr>
              <a:t> i.e. </a:t>
            </a:r>
            <a:r>
              <a:rPr lang="en-IN" sz="2400" b="1" dirty="0">
                <a:solidFill>
                  <a:srgbClr val="009494"/>
                </a:solidFill>
              </a:rPr>
              <a:t>Sequence</a:t>
            </a:r>
            <a:r>
              <a:rPr lang="en-IN" sz="2400" dirty="0">
                <a:solidFill>
                  <a:srgbClr val="009494"/>
                </a:solidFill>
              </a:rPr>
              <a:t> and </a:t>
            </a:r>
            <a:r>
              <a:rPr lang="en-IN" sz="2400" b="1" dirty="0">
                <a:solidFill>
                  <a:srgbClr val="009494"/>
                </a:solidFill>
              </a:rPr>
              <a:t>Activities.</a:t>
            </a:r>
          </a:p>
          <a:p>
            <a:pPr marL="0" indent="0">
              <a:buNone/>
            </a:pPr>
            <a:endParaRPr lang="en-IN" sz="2400" b="1" dirty="0">
              <a:solidFill>
                <a:srgbClr val="009494"/>
              </a:solidFill>
            </a:endParaRPr>
          </a:p>
          <a:p>
            <a:pPr marL="0" indent="0">
              <a:buNone/>
            </a:pPr>
            <a:endParaRPr lang="en-GB" sz="2400" dirty="0">
              <a:solidFill>
                <a:srgbClr val="009494"/>
              </a:solidFill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FA8CEE9-4DD2-4CB5-A068-96DC2D4D8B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41673"/>
            <a:ext cx="10936458" cy="379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852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5000">
        <p:split orient="vert"/>
      </p:transition>
    </mc:Choice>
    <mc:Fallback>
      <p:transition spd="slow" advTm="5000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endParaRPr lang="en-US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1"/>
            <a:ext cx="12192000" cy="1343025"/>
          </a:xfrm>
          <a:prstGeom prst="rect">
            <a:avLst/>
          </a:prstGeom>
          <a:solidFill>
            <a:srgbClr val="009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08243663"/>
              </p:ext>
            </p:extLst>
          </p:nvPr>
        </p:nvGraphicFramePr>
        <p:xfrm>
          <a:off x="609600" y="220420"/>
          <a:ext cx="10749367" cy="1208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8075BD0-AF11-492F-9016-5BCD755FDC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35393"/>
            <a:ext cx="10515600" cy="61691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rgbClr val="009494"/>
                </a:solidFill>
              </a:rPr>
              <a:t>Before creating projects let us understand the various components of </a:t>
            </a:r>
            <a:r>
              <a:rPr lang="en-IN" sz="2400" dirty="0" err="1">
                <a:solidFill>
                  <a:srgbClr val="009494"/>
                </a:solidFill>
              </a:rPr>
              <a:t>UiPath</a:t>
            </a:r>
            <a:r>
              <a:rPr lang="en-IN" sz="2400" dirty="0">
                <a:solidFill>
                  <a:srgbClr val="009494"/>
                </a:solidFill>
              </a:rPr>
              <a:t> platform</a:t>
            </a:r>
            <a:endParaRPr lang="en-IN" sz="2400" b="1" dirty="0">
              <a:solidFill>
                <a:srgbClr val="009494"/>
              </a:solidFill>
            </a:endParaRPr>
          </a:p>
          <a:p>
            <a:pPr marL="0" indent="0">
              <a:buNone/>
            </a:pPr>
            <a:r>
              <a:rPr lang="en-IN" sz="2400" dirty="0" err="1">
                <a:solidFill>
                  <a:srgbClr val="009494"/>
                </a:solidFill>
              </a:rPr>
              <a:t>UiPath</a:t>
            </a:r>
            <a:r>
              <a:rPr lang="en-IN" sz="2400" dirty="0">
                <a:solidFill>
                  <a:srgbClr val="009494"/>
                </a:solidFill>
              </a:rPr>
              <a:t> is generally divided into 2 components:</a:t>
            </a:r>
          </a:p>
          <a:p>
            <a:pPr lvl="1"/>
            <a:r>
              <a:rPr lang="en-IN" dirty="0" err="1">
                <a:solidFill>
                  <a:srgbClr val="009494"/>
                </a:solidFill>
              </a:rPr>
              <a:t>UiPath</a:t>
            </a:r>
            <a:r>
              <a:rPr lang="en-IN" dirty="0">
                <a:solidFill>
                  <a:srgbClr val="009494"/>
                </a:solidFill>
              </a:rPr>
              <a:t> Platform Components</a:t>
            </a:r>
          </a:p>
          <a:p>
            <a:pPr lvl="1"/>
            <a:r>
              <a:rPr lang="en-IN" dirty="0" err="1">
                <a:solidFill>
                  <a:srgbClr val="009494"/>
                </a:solidFill>
              </a:rPr>
              <a:t>UiPath</a:t>
            </a:r>
            <a:r>
              <a:rPr lang="en-IN" dirty="0">
                <a:solidFill>
                  <a:srgbClr val="009494"/>
                </a:solidFill>
              </a:rPr>
              <a:t> Studio Components </a:t>
            </a:r>
          </a:p>
          <a:p>
            <a:pPr marL="0" indent="0">
              <a:buNone/>
            </a:pPr>
            <a:endParaRPr lang="en-GB" sz="2400" dirty="0">
              <a:solidFill>
                <a:srgbClr val="009494"/>
              </a:solidFill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rgbClr val="009494"/>
                </a:solidFill>
              </a:rPr>
              <a:t> </a:t>
            </a:r>
            <a:r>
              <a:rPr lang="en-IN" sz="2400" b="1" dirty="0" err="1">
                <a:solidFill>
                  <a:srgbClr val="009494"/>
                </a:solidFill>
              </a:rPr>
              <a:t>UiPath</a:t>
            </a:r>
            <a:r>
              <a:rPr lang="en-IN" sz="2400" b="1" dirty="0">
                <a:solidFill>
                  <a:srgbClr val="009494"/>
                </a:solidFill>
              </a:rPr>
              <a:t> Platform Components</a:t>
            </a:r>
          </a:p>
          <a:p>
            <a:pPr marL="0" indent="0">
              <a:buNone/>
            </a:pPr>
            <a:r>
              <a:rPr lang="en-IN" sz="2400" dirty="0" err="1">
                <a:solidFill>
                  <a:srgbClr val="009494"/>
                </a:solidFill>
              </a:rPr>
              <a:t>UiPath</a:t>
            </a:r>
            <a:r>
              <a:rPr lang="en-IN" sz="2400" dirty="0">
                <a:solidFill>
                  <a:srgbClr val="009494"/>
                </a:solidFill>
              </a:rPr>
              <a:t> Platform consists of three main components:</a:t>
            </a:r>
          </a:p>
          <a:p>
            <a:pPr lvl="1"/>
            <a:r>
              <a:rPr lang="en-IN" dirty="0" err="1">
                <a:solidFill>
                  <a:srgbClr val="009494"/>
                </a:solidFill>
              </a:rPr>
              <a:t>UiPath</a:t>
            </a:r>
            <a:r>
              <a:rPr lang="en-IN" dirty="0">
                <a:solidFill>
                  <a:srgbClr val="009494"/>
                </a:solidFill>
              </a:rPr>
              <a:t> Studio</a:t>
            </a:r>
          </a:p>
          <a:p>
            <a:pPr lvl="1"/>
            <a:r>
              <a:rPr lang="en-IN" dirty="0" err="1">
                <a:solidFill>
                  <a:srgbClr val="009494"/>
                </a:solidFill>
              </a:rPr>
              <a:t>UiPath</a:t>
            </a:r>
            <a:r>
              <a:rPr lang="en-IN" dirty="0">
                <a:solidFill>
                  <a:srgbClr val="009494"/>
                </a:solidFill>
              </a:rPr>
              <a:t> Robot</a:t>
            </a:r>
          </a:p>
          <a:p>
            <a:pPr lvl="1"/>
            <a:r>
              <a:rPr lang="en-IN" dirty="0" err="1">
                <a:solidFill>
                  <a:srgbClr val="009494"/>
                </a:solidFill>
              </a:rPr>
              <a:t>UiPath</a:t>
            </a:r>
            <a:r>
              <a:rPr lang="en-IN" dirty="0">
                <a:solidFill>
                  <a:srgbClr val="009494"/>
                </a:solidFill>
              </a:rPr>
              <a:t> Orchestrator</a:t>
            </a:r>
          </a:p>
          <a:p>
            <a:pPr lvl="1"/>
            <a:endParaRPr lang="en-IN" dirty="0">
              <a:solidFill>
                <a:srgbClr val="009494"/>
              </a:solidFill>
            </a:endParaRPr>
          </a:p>
          <a:p>
            <a:pPr marL="457200" lvl="1" indent="0">
              <a:buNone/>
            </a:pPr>
            <a:endParaRPr lang="en-IN" dirty="0">
              <a:solidFill>
                <a:srgbClr val="009494"/>
              </a:solidFill>
            </a:endParaRPr>
          </a:p>
          <a:p>
            <a:pPr lvl="1"/>
            <a:endParaRPr lang="en-IN" dirty="0">
              <a:solidFill>
                <a:srgbClr val="009494"/>
              </a:solidFill>
            </a:endParaRPr>
          </a:p>
          <a:p>
            <a:pPr lvl="1"/>
            <a:endParaRPr lang="en-IN" dirty="0">
              <a:solidFill>
                <a:srgbClr val="009494"/>
              </a:solidFill>
            </a:endParaRPr>
          </a:p>
          <a:p>
            <a:pPr marL="0" indent="0">
              <a:buNone/>
            </a:pPr>
            <a:endParaRPr lang="en-GB" sz="2400" dirty="0">
              <a:solidFill>
                <a:srgbClr val="0094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460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5000">
        <p:split orient="vert"/>
      </p:transition>
    </mc:Choice>
    <mc:Fallback>
      <p:transition spd="slow" advTm="5000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12192000" cy="1343025"/>
          </a:xfrm>
          <a:prstGeom prst="rect">
            <a:avLst/>
          </a:prstGeom>
          <a:solidFill>
            <a:srgbClr val="009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23108035"/>
              </p:ext>
            </p:extLst>
          </p:nvPr>
        </p:nvGraphicFramePr>
        <p:xfrm>
          <a:off x="609600" y="220420"/>
          <a:ext cx="10749367" cy="1208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8075BD0-AF11-492F-9016-5BCD755FDC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35393"/>
            <a:ext cx="10515600" cy="6169124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en-IN" dirty="0">
              <a:solidFill>
                <a:srgbClr val="009494"/>
              </a:solidFill>
            </a:endParaRPr>
          </a:p>
          <a:p>
            <a:pPr marL="457200" lvl="1" indent="0">
              <a:buNone/>
            </a:pPr>
            <a:endParaRPr lang="en-IN" dirty="0">
              <a:solidFill>
                <a:srgbClr val="009494"/>
              </a:solidFill>
            </a:endParaRPr>
          </a:p>
          <a:p>
            <a:pPr lvl="1"/>
            <a:endParaRPr lang="en-IN" dirty="0">
              <a:solidFill>
                <a:srgbClr val="009494"/>
              </a:solidFill>
            </a:endParaRPr>
          </a:p>
          <a:p>
            <a:pPr lvl="1"/>
            <a:endParaRPr lang="en-IN" dirty="0">
              <a:solidFill>
                <a:srgbClr val="009494"/>
              </a:solidFill>
            </a:endParaRPr>
          </a:p>
          <a:p>
            <a:pPr marL="0" indent="0">
              <a:buNone/>
            </a:pPr>
            <a:endParaRPr lang="en-GB" sz="2400" dirty="0">
              <a:solidFill>
                <a:srgbClr val="009494"/>
              </a:solidFill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36D73F6-3A37-437F-9DCE-9B7662E664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1649709"/>
            <a:ext cx="11774658" cy="520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598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5000">
        <p:split orient="vert"/>
      </p:transition>
    </mc:Choice>
    <mc:Fallback>
      <p:transition spd="slow" advTm="5000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12192000" cy="1343025"/>
          </a:xfrm>
          <a:prstGeom prst="rect">
            <a:avLst/>
          </a:prstGeom>
          <a:solidFill>
            <a:srgbClr val="009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03968216"/>
              </p:ext>
            </p:extLst>
          </p:nvPr>
        </p:nvGraphicFramePr>
        <p:xfrm>
          <a:off x="609600" y="220420"/>
          <a:ext cx="10749367" cy="1208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8075BD0-AF11-492F-9016-5BCD755FDC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41497"/>
            <a:ext cx="10515600" cy="4271845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400" b="1" dirty="0">
                <a:solidFill>
                  <a:srgbClr val="009494"/>
                </a:solidFill>
              </a:rPr>
              <a:t>Ribbon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b="1" dirty="0">
                <a:solidFill>
                  <a:srgbClr val="009494"/>
                </a:solidFill>
              </a:rPr>
              <a:t>Activity Pane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b="1" dirty="0">
                <a:solidFill>
                  <a:srgbClr val="009494"/>
                </a:solidFill>
              </a:rPr>
              <a:t>Properties Pane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b="1" dirty="0">
                <a:solidFill>
                  <a:srgbClr val="009494"/>
                </a:solidFill>
              </a:rPr>
              <a:t>Control Bar/Pane</a:t>
            </a:r>
            <a:endParaRPr lang="en-IN" sz="2400" dirty="0">
              <a:solidFill>
                <a:srgbClr val="009494"/>
              </a:solidFill>
            </a:endParaRPr>
          </a:p>
          <a:p>
            <a:pPr lvl="1"/>
            <a:endParaRPr lang="en-IN" dirty="0">
              <a:solidFill>
                <a:srgbClr val="009494"/>
              </a:solidFill>
            </a:endParaRPr>
          </a:p>
          <a:p>
            <a:pPr marL="0" indent="0">
              <a:buNone/>
            </a:pPr>
            <a:endParaRPr lang="en-GB" sz="2400" dirty="0">
              <a:solidFill>
                <a:srgbClr val="009494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87D40C-C3AE-4135-9469-B911B66A7B9A}"/>
              </a:ext>
            </a:extLst>
          </p:cNvPr>
          <p:cNvSpPr/>
          <p:nvPr/>
        </p:nvSpPr>
        <p:spPr>
          <a:xfrm>
            <a:off x="686973" y="1650727"/>
            <a:ext cx="114511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err="1">
                <a:solidFill>
                  <a:srgbClr val="009494"/>
                </a:solidFill>
              </a:rPr>
              <a:t>UiPath</a:t>
            </a:r>
            <a:r>
              <a:rPr lang="en-GB" sz="2800" b="1" dirty="0">
                <a:solidFill>
                  <a:srgbClr val="009494"/>
                </a:solidFill>
              </a:rPr>
              <a:t> Studio Components : </a:t>
            </a:r>
          </a:p>
        </p:txBody>
      </p:sp>
    </p:spTree>
    <p:extLst>
      <p:ext uri="{BB962C8B-B14F-4D97-AF65-F5344CB8AC3E}">
        <p14:creationId xmlns:p14="http://schemas.microsoft.com/office/powerpoint/2010/main" val="2949289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5000">
        <p:split orient="vert"/>
      </p:transition>
    </mc:Choice>
    <mc:Fallback>
      <p:transition spd="slow" advTm="5000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12192000" cy="1343025"/>
          </a:xfrm>
          <a:prstGeom prst="rect">
            <a:avLst/>
          </a:prstGeom>
          <a:solidFill>
            <a:srgbClr val="009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984435391"/>
              </p:ext>
            </p:extLst>
          </p:nvPr>
        </p:nvGraphicFramePr>
        <p:xfrm>
          <a:off x="609600" y="220420"/>
          <a:ext cx="10749367" cy="1208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8075BD0-AF11-492F-9016-5BCD755FDC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41497"/>
            <a:ext cx="10515600" cy="4271845"/>
          </a:xfrm>
        </p:spPr>
        <p:txBody>
          <a:bodyPr>
            <a:noAutofit/>
          </a:bodyPr>
          <a:lstStyle/>
          <a:p>
            <a:pPr lvl="1"/>
            <a:endParaRPr lang="en-IN" dirty="0">
              <a:solidFill>
                <a:srgbClr val="009494"/>
              </a:solidFill>
            </a:endParaRPr>
          </a:p>
          <a:p>
            <a:pPr marL="0" indent="0">
              <a:buNone/>
            </a:pPr>
            <a:endParaRPr lang="en-GB" sz="2400" dirty="0">
              <a:solidFill>
                <a:srgbClr val="009494"/>
              </a:solidFill>
            </a:endParaRPr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8644E24-BD53-4DDC-A506-42832BD804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69" y="1563444"/>
            <a:ext cx="11127546" cy="512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282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5000">
        <p:split orient="vert"/>
      </p:transition>
    </mc:Choice>
    <mc:Fallback>
      <p:transition spd="slow" advTm="5000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12192000" cy="1343025"/>
          </a:xfrm>
          <a:prstGeom prst="rect">
            <a:avLst/>
          </a:prstGeom>
          <a:solidFill>
            <a:srgbClr val="009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20305675"/>
              </p:ext>
            </p:extLst>
          </p:nvPr>
        </p:nvGraphicFramePr>
        <p:xfrm>
          <a:off x="609600" y="220420"/>
          <a:ext cx="10749367" cy="1208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8075BD0-AF11-492F-9016-5BCD755FDC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41497"/>
            <a:ext cx="10515600" cy="4271845"/>
          </a:xfrm>
        </p:spPr>
        <p:txBody>
          <a:bodyPr>
            <a:noAutofit/>
          </a:bodyPr>
          <a:lstStyle/>
          <a:p>
            <a:pPr lvl="1"/>
            <a:endParaRPr lang="en-IN" dirty="0">
              <a:solidFill>
                <a:srgbClr val="009494"/>
              </a:solidFill>
            </a:endParaRPr>
          </a:p>
          <a:p>
            <a:pPr marL="0" indent="0">
              <a:buNone/>
            </a:pPr>
            <a:endParaRPr lang="en-GB" sz="2400" dirty="0">
              <a:solidFill>
                <a:srgbClr val="009494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644E24-BD53-4DDC-A506-42832BD804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563444"/>
            <a:ext cx="10767646" cy="512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826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5000">
        <p:split orient="vert"/>
      </p:transition>
    </mc:Choice>
    <mc:Fallback>
      <p:transition spd="slow" advTm="5000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12192000" cy="1343025"/>
          </a:xfrm>
          <a:prstGeom prst="rect">
            <a:avLst/>
          </a:prstGeom>
          <a:solidFill>
            <a:srgbClr val="009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80360823"/>
              </p:ext>
            </p:extLst>
          </p:nvPr>
        </p:nvGraphicFramePr>
        <p:xfrm>
          <a:off x="609600" y="220420"/>
          <a:ext cx="10749367" cy="1208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8075BD0-AF11-492F-9016-5BCD755FDC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41497"/>
            <a:ext cx="10515600" cy="4271845"/>
          </a:xfrm>
        </p:spPr>
        <p:txBody>
          <a:bodyPr>
            <a:noAutofit/>
          </a:bodyPr>
          <a:lstStyle/>
          <a:p>
            <a:pPr lvl="1"/>
            <a:endParaRPr lang="en-IN" dirty="0">
              <a:solidFill>
                <a:srgbClr val="009494"/>
              </a:solidFill>
            </a:endParaRPr>
          </a:p>
          <a:p>
            <a:pPr marL="0" indent="0">
              <a:buNone/>
            </a:pPr>
            <a:endParaRPr lang="en-GB" sz="2400" dirty="0">
              <a:solidFill>
                <a:srgbClr val="009494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644E24-BD53-4DDC-A506-42832BD804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1520" y="1563444"/>
            <a:ext cx="10291647" cy="512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119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5000">
        <p:split orient="vert"/>
      </p:transition>
    </mc:Choice>
    <mc:Fallback>
      <p:transition spd="slow" advTm="5000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12192000" cy="1343025"/>
          </a:xfrm>
          <a:prstGeom prst="rect">
            <a:avLst/>
          </a:prstGeom>
          <a:solidFill>
            <a:srgbClr val="009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861244947"/>
              </p:ext>
            </p:extLst>
          </p:nvPr>
        </p:nvGraphicFramePr>
        <p:xfrm>
          <a:off x="609600" y="220420"/>
          <a:ext cx="10749367" cy="1208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8075BD0-AF11-492F-9016-5BCD755FDC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41497"/>
            <a:ext cx="10515600" cy="4271845"/>
          </a:xfrm>
        </p:spPr>
        <p:txBody>
          <a:bodyPr>
            <a:noAutofit/>
          </a:bodyPr>
          <a:lstStyle/>
          <a:p>
            <a:pPr lvl="1"/>
            <a:endParaRPr lang="en-IN" dirty="0">
              <a:solidFill>
                <a:srgbClr val="009494"/>
              </a:solidFill>
            </a:endParaRPr>
          </a:p>
          <a:p>
            <a:pPr marL="0" indent="0">
              <a:buNone/>
            </a:pPr>
            <a:endParaRPr lang="en-GB" sz="2400" dirty="0">
              <a:solidFill>
                <a:srgbClr val="009494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644E24-BD53-4DDC-A506-42832BD804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563444"/>
            <a:ext cx="10515600" cy="512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843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5000">
        <p:split orient="vert"/>
      </p:transition>
    </mc:Choice>
    <mc:Fallback>
      <p:transition spd="slow" advTm="5000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endParaRPr lang="en-US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1"/>
            <a:ext cx="12192000" cy="1343025"/>
          </a:xfrm>
          <a:prstGeom prst="rect">
            <a:avLst/>
          </a:prstGeom>
          <a:solidFill>
            <a:srgbClr val="009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561781399"/>
              </p:ext>
            </p:extLst>
          </p:nvPr>
        </p:nvGraphicFramePr>
        <p:xfrm>
          <a:off x="609600" y="220420"/>
          <a:ext cx="10749367" cy="1208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8075BD0-AF11-492F-9016-5BCD755FDC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678424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Summarizing all these terms together:</a:t>
            </a:r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35C5030-A4DB-4913-B3E7-0BD9E9CE0E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4534" y="2454470"/>
            <a:ext cx="10209281" cy="397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012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5000">
        <p:split orient="vert"/>
      </p:transition>
    </mc:Choice>
    <mc:Fallback>
      <p:transition spd="slow" advTm="5000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12192000" cy="1343025"/>
          </a:xfrm>
          <a:prstGeom prst="rect">
            <a:avLst/>
          </a:prstGeom>
          <a:solidFill>
            <a:srgbClr val="009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578669124"/>
              </p:ext>
            </p:extLst>
          </p:nvPr>
        </p:nvGraphicFramePr>
        <p:xfrm>
          <a:off x="609600" y="220420"/>
          <a:ext cx="10749367" cy="1208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8075BD0-AF11-492F-9016-5BCD755FDC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41497"/>
            <a:ext cx="10515600" cy="4271845"/>
          </a:xfrm>
        </p:spPr>
        <p:txBody>
          <a:bodyPr>
            <a:noAutofit/>
          </a:bodyPr>
          <a:lstStyle/>
          <a:p>
            <a:pPr lvl="1"/>
            <a:endParaRPr lang="en-IN" dirty="0">
              <a:solidFill>
                <a:srgbClr val="009494"/>
              </a:solidFill>
            </a:endParaRPr>
          </a:p>
          <a:p>
            <a:pPr marL="0" indent="0">
              <a:buNone/>
            </a:pPr>
            <a:endParaRPr lang="en-GB" sz="2400" dirty="0">
              <a:solidFill>
                <a:srgbClr val="009494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A31360-EF4D-4B9F-BE9B-ED700D145293}"/>
              </a:ext>
            </a:extLst>
          </p:cNvPr>
          <p:cNvSpPr/>
          <p:nvPr/>
        </p:nvSpPr>
        <p:spPr>
          <a:xfrm>
            <a:off x="838200" y="1649709"/>
            <a:ext cx="1035968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009494"/>
                </a:solidFill>
              </a:rPr>
              <a:t>UIPath</a:t>
            </a:r>
            <a:r>
              <a:rPr lang="en-GB" dirty="0">
                <a:solidFill>
                  <a:srgbClr val="009494"/>
                </a:solidFill>
              </a:rPr>
              <a:t> Introductions , Basics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9494"/>
                </a:solidFill>
              </a:rPr>
              <a:t>Sequence, Variables, Datatypes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9494"/>
                </a:solidFill>
              </a:rPr>
              <a:t>Conditions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9494"/>
                </a:solidFill>
              </a:rPr>
              <a:t>Understanding Switch Condition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9494"/>
                </a:solidFill>
              </a:rPr>
              <a:t>User Input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9494"/>
                </a:solidFill>
              </a:rPr>
              <a:t>Loops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9494"/>
                </a:solidFill>
              </a:rPr>
              <a:t>Flowchart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009494"/>
                </a:solidFill>
              </a:rPr>
              <a:t>UIPath</a:t>
            </a:r>
            <a:r>
              <a:rPr lang="en-GB" dirty="0">
                <a:solidFill>
                  <a:srgbClr val="009494"/>
                </a:solidFill>
              </a:rPr>
              <a:t> Studio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009494"/>
                </a:solidFill>
              </a:rPr>
              <a:t>UIPath</a:t>
            </a:r>
            <a:r>
              <a:rPr lang="en-GB" dirty="0">
                <a:solidFill>
                  <a:srgbClr val="009494"/>
                </a:solidFill>
              </a:rPr>
              <a:t> Robot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009494"/>
                </a:solidFill>
              </a:rPr>
              <a:t>UIPath</a:t>
            </a:r>
            <a:r>
              <a:rPr lang="en-GB" dirty="0">
                <a:solidFill>
                  <a:srgbClr val="009494"/>
                </a:solidFill>
              </a:rPr>
              <a:t> Orchestrator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9494"/>
                </a:solidFill>
              </a:rPr>
              <a:t>Email, Excel, Word, PDF, Application, Websites Automation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9494"/>
                </a:solidFill>
              </a:rPr>
              <a:t>Data Entry and Data Scraping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009494"/>
                </a:solidFill>
              </a:rPr>
              <a:t>EMail</a:t>
            </a:r>
            <a:r>
              <a:rPr lang="en-GB" dirty="0">
                <a:solidFill>
                  <a:srgbClr val="009494"/>
                </a:solidFill>
              </a:rPr>
              <a:t> Automation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343864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5000">
        <p:split orient="vert"/>
      </p:transition>
    </mc:Choice>
    <mc:Fallback>
      <p:transition spd="slow" advTm="5000">
        <p:split orient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12192000" cy="1343025"/>
          </a:xfrm>
          <a:prstGeom prst="rect">
            <a:avLst/>
          </a:prstGeom>
          <a:solidFill>
            <a:srgbClr val="009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91241159"/>
              </p:ext>
            </p:extLst>
          </p:nvPr>
        </p:nvGraphicFramePr>
        <p:xfrm>
          <a:off x="609600" y="220420"/>
          <a:ext cx="10749367" cy="1208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8075BD0-AF11-492F-9016-5BCD755FDC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49710"/>
            <a:ext cx="10515600" cy="3878894"/>
          </a:xfrm>
        </p:spPr>
        <p:txBody>
          <a:bodyPr>
            <a:noAutofit/>
          </a:bodyPr>
          <a:lstStyle/>
          <a:p>
            <a:r>
              <a:rPr lang="en-IN" u="sng" dirty="0">
                <a:solidFill>
                  <a:srgbClr val="009494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https://studio.uipath.com/docs/introduction</a:t>
            </a:r>
          </a:p>
          <a:p>
            <a:r>
              <a:rPr lang="en-IN" u="sng" dirty="0">
                <a:solidFill>
                  <a:srgbClr val="009494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https://www.tutorialspoint.com/uipath/</a:t>
            </a:r>
            <a:endParaRPr lang="en-GB" dirty="0">
              <a:solidFill>
                <a:srgbClr val="009494"/>
              </a:solidFill>
            </a:endParaRPr>
          </a:p>
          <a:p>
            <a:r>
              <a:rPr lang="en-IN" dirty="0">
                <a:solidFill>
                  <a:srgbClr val="009494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https://www.guru99.com/robotic-process-automation-tutorial.html#9</a:t>
            </a:r>
            <a:endParaRPr lang="en-IN" dirty="0">
              <a:solidFill>
                <a:srgbClr val="009494"/>
              </a:solidFill>
            </a:endParaRPr>
          </a:p>
          <a:p>
            <a:r>
              <a:rPr lang="en-IN" dirty="0">
                <a:solidFill>
                  <a:srgbClr val="009494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https://www.uipath.com/blog/learning-robotic-process-automation-through-video-tutorials</a:t>
            </a:r>
            <a:endParaRPr lang="en-IN" dirty="0">
              <a:solidFill>
                <a:srgbClr val="009494"/>
              </a:solidFill>
            </a:endParaRPr>
          </a:p>
          <a:p>
            <a:r>
              <a:rPr lang="en-IN" dirty="0">
                <a:solidFill>
                  <a:srgbClr val="009494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https://intellipaat.com/tutorial/rpa-tutorial/robotic-process-automation-introduction/</a:t>
            </a:r>
            <a:endParaRPr lang="en-IN" dirty="0">
              <a:solidFill>
                <a:srgbClr val="009494"/>
              </a:solidFill>
            </a:endParaRPr>
          </a:p>
          <a:p>
            <a:pPr marL="0" indent="0">
              <a:buNone/>
            </a:pPr>
            <a:endParaRPr lang="en-GB" sz="2400" dirty="0">
              <a:solidFill>
                <a:srgbClr val="0094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131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5000">
        <p:split orient="vert"/>
      </p:transition>
    </mc:Choice>
    <mc:Fallback>
      <p:transition spd="slow" advTm="5000">
        <p:split orient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12192000" cy="1343025"/>
          </a:xfrm>
          <a:prstGeom prst="rect">
            <a:avLst/>
          </a:prstGeom>
          <a:solidFill>
            <a:srgbClr val="009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07611184"/>
              </p:ext>
            </p:extLst>
          </p:nvPr>
        </p:nvGraphicFramePr>
        <p:xfrm>
          <a:off x="609600" y="220420"/>
          <a:ext cx="10749367" cy="1208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8075BD0-AF11-492F-9016-5BCD755FDC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49710"/>
            <a:ext cx="10515600" cy="38788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rgbClr val="009494"/>
                </a:solidFill>
              </a:rPr>
              <a:t>Create an automation that asks the user for the year in which he or she was born and displays the age in a window.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009494"/>
                </a:solidFill>
              </a:rPr>
              <a:t>Project should look as in the following screenshot.</a:t>
            </a:r>
          </a:p>
          <a:p>
            <a:pPr marL="0" indent="0">
              <a:buNone/>
            </a:pPr>
            <a:endParaRPr lang="en-IN" sz="2400" dirty="0">
              <a:solidFill>
                <a:srgbClr val="009494"/>
              </a:solidFill>
            </a:endParaRPr>
          </a:p>
          <a:p>
            <a:pPr marL="0" indent="0">
              <a:buNone/>
            </a:pPr>
            <a:endParaRPr lang="en-GB" sz="2400" dirty="0">
              <a:solidFill>
                <a:srgbClr val="009494"/>
              </a:solidFill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462ECA-3E8D-4919-8B73-AD9FA4B93E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47" y="2795680"/>
            <a:ext cx="5078436" cy="3841900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6BECE21-1189-4825-9A07-3873CABBA94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98" y="3902915"/>
            <a:ext cx="23241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458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5000">
        <p:split orient="vert"/>
      </p:transition>
    </mc:Choice>
    <mc:Fallback>
      <p:transition spd="slow" advTm="5000">
        <p:split orient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12192000" cy="1343025"/>
          </a:xfrm>
          <a:prstGeom prst="rect">
            <a:avLst/>
          </a:prstGeom>
          <a:solidFill>
            <a:srgbClr val="009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Diagram 3"/>
          <p:cNvGraphicFramePr/>
          <p:nvPr/>
        </p:nvGraphicFramePr>
        <p:xfrm>
          <a:off x="609600" y="220420"/>
          <a:ext cx="10749367" cy="1208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8075BD0-AF11-492F-9016-5BCD755FDC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49710"/>
            <a:ext cx="10515600" cy="38788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rgbClr val="009494"/>
                </a:solidFill>
              </a:rPr>
              <a:t>Steps: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>
                <a:solidFill>
                  <a:srgbClr val="009494"/>
                </a:solidFill>
              </a:rPr>
              <a:t>Create a new </a:t>
            </a:r>
            <a:r>
              <a:rPr lang="en-GB" sz="2400" b="1" dirty="0">
                <a:solidFill>
                  <a:srgbClr val="009494"/>
                </a:solidFill>
              </a:rPr>
              <a:t>sequence</a:t>
            </a:r>
            <a:r>
              <a:rPr lang="en-GB" sz="2400" dirty="0">
                <a:solidFill>
                  <a:srgbClr val="009494"/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solidFill>
                  <a:srgbClr val="009494"/>
                </a:solidFill>
              </a:rPr>
              <a:t>Create two Int32 variables, </a:t>
            </a:r>
            <a:r>
              <a:rPr lang="en-IN" sz="2400" b="1" dirty="0" err="1">
                <a:solidFill>
                  <a:srgbClr val="009494"/>
                </a:solidFill>
              </a:rPr>
              <a:t>BirthYear</a:t>
            </a:r>
            <a:r>
              <a:rPr lang="en-IN" sz="2400" dirty="0">
                <a:solidFill>
                  <a:srgbClr val="009494"/>
                </a:solidFill>
              </a:rPr>
              <a:t> and </a:t>
            </a:r>
            <a:r>
              <a:rPr lang="en-IN" sz="2400" b="1" dirty="0">
                <a:solidFill>
                  <a:srgbClr val="009494"/>
                </a:solidFill>
              </a:rPr>
              <a:t>Age</a:t>
            </a:r>
            <a:r>
              <a:rPr lang="en-IN" sz="2400" dirty="0">
                <a:solidFill>
                  <a:srgbClr val="009494"/>
                </a:solidFill>
              </a:rPr>
              <a:t>. The first stores the user’s birth year and the second, the user’s age.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solidFill>
                  <a:srgbClr val="009494"/>
                </a:solidFill>
              </a:rPr>
              <a:t>Add an </a:t>
            </a:r>
            <a:r>
              <a:rPr lang="en-IN" sz="2400" b="1" dirty="0">
                <a:solidFill>
                  <a:srgbClr val="009494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Input Dialog</a:t>
            </a:r>
            <a:r>
              <a:rPr lang="en-IN" sz="2400" dirty="0">
                <a:solidFill>
                  <a:srgbClr val="009494"/>
                </a:solidFill>
              </a:rPr>
              <a:t> activity to the sequence.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solidFill>
                  <a:srgbClr val="009494"/>
                </a:solidFill>
              </a:rPr>
              <a:t>In the </a:t>
            </a:r>
            <a:r>
              <a:rPr lang="en-IN" sz="2400" b="1" dirty="0">
                <a:solidFill>
                  <a:srgbClr val="009494"/>
                </a:solidFill>
              </a:rPr>
              <a:t>Properties</a:t>
            </a:r>
            <a:r>
              <a:rPr lang="en-IN" sz="2400" dirty="0">
                <a:solidFill>
                  <a:srgbClr val="009494"/>
                </a:solidFill>
              </a:rPr>
              <a:t> window, type an appropriate title and label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solidFill>
                  <a:srgbClr val="009494"/>
                </a:solidFill>
              </a:rPr>
              <a:t>In the </a:t>
            </a:r>
            <a:r>
              <a:rPr lang="en-IN" sz="2400" b="1" dirty="0">
                <a:solidFill>
                  <a:srgbClr val="009494"/>
                </a:solidFill>
              </a:rPr>
              <a:t>Result</a:t>
            </a:r>
            <a:r>
              <a:rPr lang="en-IN" sz="2400" dirty="0">
                <a:solidFill>
                  <a:srgbClr val="009494"/>
                </a:solidFill>
              </a:rPr>
              <a:t> field, add the </a:t>
            </a:r>
            <a:r>
              <a:rPr lang="en-IN" sz="2400" b="1" dirty="0" err="1">
                <a:solidFill>
                  <a:srgbClr val="009494"/>
                </a:solidFill>
              </a:rPr>
              <a:t>BirthYear</a:t>
            </a:r>
            <a:r>
              <a:rPr lang="en-IN" sz="2400" dirty="0">
                <a:solidFill>
                  <a:srgbClr val="009494"/>
                </a:solidFill>
              </a:rPr>
              <a:t> variable.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solidFill>
                  <a:srgbClr val="009494"/>
                </a:solidFill>
              </a:rPr>
              <a:t>Add an </a:t>
            </a:r>
            <a:r>
              <a:rPr lang="en-IN" sz="2400" b="1" dirty="0">
                <a:solidFill>
                  <a:srgbClr val="009494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Assign</a:t>
            </a:r>
            <a:r>
              <a:rPr lang="en-IN" sz="2400" dirty="0">
                <a:solidFill>
                  <a:srgbClr val="009494"/>
                </a:solidFill>
              </a:rPr>
              <a:t> activity under the </a:t>
            </a:r>
            <a:r>
              <a:rPr lang="en-IN" sz="2400" b="1" dirty="0">
                <a:solidFill>
                  <a:srgbClr val="009494"/>
                </a:solidFill>
              </a:rPr>
              <a:t>Input Dialog</a:t>
            </a:r>
            <a:r>
              <a:rPr lang="en-IN" sz="2400" dirty="0">
                <a:solidFill>
                  <a:srgbClr val="009494"/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solidFill>
                  <a:srgbClr val="009494"/>
                </a:solidFill>
              </a:rPr>
              <a:t>In the </a:t>
            </a:r>
            <a:r>
              <a:rPr lang="en-IN" sz="2400" b="1" dirty="0">
                <a:solidFill>
                  <a:srgbClr val="009494"/>
                </a:solidFill>
              </a:rPr>
              <a:t>Properties</a:t>
            </a:r>
            <a:r>
              <a:rPr lang="en-IN" sz="2400" dirty="0">
                <a:solidFill>
                  <a:srgbClr val="009494"/>
                </a:solidFill>
              </a:rPr>
              <a:t> panel, in the </a:t>
            </a:r>
            <a:r>
              <a:rPr lang="en-IN" sz="2400" b="1" dirty="0">
                <a:solidFill>
                  <a:srgbClr val="009494"/>
                </a:solidFill>
              </a:rPr>
              <a:t>To</a:t>
            </a:r>
            <a:r>
              <a:rPr lang="en-IN" sz="2400" dirty="0">
                <a:solidFill>
                  <a:srgbClr val="009494"/>
                </a:solidFill>
              </a:rPr>
              <a:t> field, add the </a:t>
            </a:r>
            <a:r>
              <a:rPr lang="en-IN" sz="2400" b="1" dirty="0">
                <a:solidFill>
                  <a:srgbClr val="009494"/>
                </a:solidFill>
              </a:rPr>
              <a:t>Age</a:t>
            </a:r>
            <a:r>
              <a:rPr lang="en-IN" sz="2400" dirty="0">
                <a:solidFill>
                  <a:srgbClr val="009494"/>
                </a:solidFill>
              </a:rPr>
              <a:t> </a:t>
            </a:r>
            <a:r>
              <a:rPr lang="en-GB" sz="2400" dirty="0">
                <a:solidFill>
                  <a:srgbClr val="009494"/>
                </a:solidFill>
              </a:rPr>
              <a:t>variable</a:t>
            </a:r>
          </a:p>
          <a:p>
            <a:pPr marL="0" indent="0">
              <a:buNone/>
            </a:pPr>
            <a:endParaRPr lang="en-IN" sz="2400" dirty="0">
              <a:solidFill>
                <a:srgbClr val="009494"/>
              </a:solidFill>
            </a:endParaRPr>
          </a:p>
          <a:p>
            <a:pPr marL="0" indent="0">
              <a:buNone/>
            </a:pPr>
            <a:endParaRPr lang="en-GB" sz="2400" dirty="0">
              <a:solidFill>
                <a:srgbClr val="0094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351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5000">
        <p:split orient="vert"/>
      </p:transition>
    </mc:Choice>
    <mc:Fallback>
      <p:transition spd="slow" advTm="5000">
        <p:split orient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12192000" cy="1343025"/>
          </a:xfrm>
          <a:prstGeom prst="rect">
            <a:avLst/>
          </a:prstGeom>
          <a:solidFill>
            <a:srgbClr val="009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Diagram 3"/>
          <p:cNvGraphicFramePr/>
          <p:nvPr/>
        </p:nvGraphicFramePr>
        <p:xfrm>
          <a:off x="609600" y="220420"/>
          <a:ext cx="10749367" cy="1208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8075BD0-AF11-492F-9016-5BCD755FDC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49710"/>
            <a:ext cx="10515600" cy="38788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rgbClr val="009494"/>
                </a:solidFill>
              </a:rPr>
              <a:t>Steps: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009494"/>
                </a:solidFill>
              </a:rPr>
              <a:t>8. In the </a:t>
            </a:r>
            <a:r>
              <a:rPr lang="en-IN" sz="2400" b="1" dirty="0">
                <a:solidFill>
                  <a:srgbClr val="009494"/>
                </a:solidFill>
              </a:rPr>
              <a:t>Value</a:t>
            </a:r>
            <a:r>
              <a:rPr lang="en-IN" sz="2400" dirty="0">
                <a:solidFill>
                  <a:srgbClr val="009494"/>
                </a:solidFill>
              </a:rPr>
              <a:t> field, type </a:t>
            </a:r>
            <a:r>
              <a:rPr lang="en-IN" sz="2400" b="1" dirty="0">
                <a:solidFill>
                  <a:srgbClr val="009494"/>
                </a:solidFill>
              </a:rPr>
              <a:t>2019 – </a:t>
            </a:r>
            <a:r>
              <a:rPr lang="en-IN" sz="2400" b="1" dirty="0" err="1">
                <a:solidFill>
                  <a:srgbClr val="009494"/>
                </a:solidFill>
              </a:rPr>
              <a:t>BirthYear</a:t>
            </a:r>
            <a:r>
              <a:rPr lang="en-IN" sz="2400" dirty="0">
                <a:solidFill>
                  <a:srgbClr val="009494"/>
                </a:solidFill>
              </a:rPr>
              <a:t>. This assigns the value of the subtraction (2019 minus the user’s birth year) to the </a:t>
            </a:r>
            <a:r>
              <a:rPr lang="en-IN" sz="2400" b="1" dirty="0">
                <a:solidFill>
                  <a:srgbClr val="009494"/>
                </a:solidFill>
              </a:rPr>
              <a:t>Age</a:t>
            </a:r>
            <a:r>
              <a:rPr lang="en-IN" sz="2400" dirty="0">
                <a:solidFill>
                  <a:srgbClr val="009494"/>
                </a:solidFill>
              </a:rPr>
              <a:t> </a:t>
            </a:r>
            <a:r>
              <a:rPr lang="en-GB" sz="2400" dirty="0">
                <a:solidFill>
                  <a:srgbClr val="009494"/>
                </a:solidFill>
              </a:rPr>
              <a:t>variable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9494"/>
                </a:solidFill>
              </a:rPr>
              <a:t>9. </a:t>
            </a:r>
            <a:r>
              <a:rPr lang="en-IN" sz="2400" dirty="0">
                <a:solidFill>
                  <a:srgbClr val="009494"/>
                </a:solidFill>
              </a:rPr>
              <a:t>Add a </a:t>
            </a:r>
            <a:r>
              <a:rPr lang="en-IN" sz="2400" b="1" dirty="0">
                <a:solidFill>
                  <a:srgbClr val="009494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Message Box</a:t>
            </a:r>
            <a:r>
              <a:rPr lang="en-IN" sz="2400" dirty="0">
                <a:solidFill>
                  <a:srgbClr val="009494"/>
                </a:solidFill>
              </a:rPr>
              <a:t> activity under the </a:t>
            </a:r>
            <a:r>
              <a:rPr lang="en-IN" sz="2400" b="1" dirty="0">
                <a:solidFill>
                  <a:srgbClr val="009494"/>
                </a:solidFill>
              </a:rPr>
              <a:t>Assign</a:t>
            </a:r>
            <a:r>
              <a:rPr lang="en-IN" sz="2400" dirty="0">
                <a:solidFill>
                  <a:srgbClr val="009494"/>
                </a:solidFill>
              </a:rPr>
              <a:t> one.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009494"/>
                </a:solidFill>
              </a:rPr>
              <a:t>10. In the </a:t>
            </a:r>
            <a:r>
              <a:rPr lang="en-IN" sz="2400" b="1" dirty="0">
                <a:solidFill>
                  <a:srgbClr val="009494"/>
                </a:solidFill>
              </a:rPr>
              <a:t>Properties</a:t>
            </a:r>
            <a:r>
              <a:rPr lang="en-IN" sz="2400" dirty="0">
                <a:solidFill>
                  <a:srgbClr val="009494"/>
                </a:solidFill>
              </a:rPr>
              <a:t> panel, in the </a:t>
            </a:r>
            <a:r>
              <a:rPr lang="en-IN" sz="2400" b="1" dirty="0">
                <a:solidFill>
                  <a:srgbClr val="009494"/>
                </a:solidFill>
              </a:rPr>
              <a:t>Text</a:t>
            </a:r>
            <a:r>
              <a:rPr lang="en-IN" sz="2400" dirty="0">
                <a:solidFill>
                  <a:srgbClr val="009494"/>
                </a:solidFill>
              </a:rPr>
              <a:t> field, type "Congratulations! You are " + </a:t>
            </a:r>
            <a:r>
              <a:rPr lang="en-IN" sz="2400" b="1" dirty="0" err="1">
                <a:solidFill>
                  <a:srgbClr val="009494"/>
                </a:solidFill>
              </a:rPr>
              <a:t>Age.ToString</a:t>
            </a:r>
            <a:r>
              <a:rPr lang="en-IN" sz="2400" b="1" dirty="0">
                <a:solidFill>
                  <a:srgbClr val="009494"/>
                </a:solidFill>
              </a:rPr>
              <a:t> </a:t>
            </a:r>
            <a:r>
              <a:rPr lang="en-IN" sz="2400" dirty="0">
                <a:solidFill>
                  <a:srgbClr val="009494"/>
                </a:solidFill>
              </a:rPr>
              <a:t>+ ".".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009494"/>
                </a:solidFill>
              </a:rPr>
              <a:t>11. Press F5. The automation is executed. </a:t>
            </a:r>
            <a:r>
              <a:rPr lang="en-IN" sz="2400" b="1" dirty="0">
                <a:solidFill>
                  <a:srgbClr val="009494"/>
                </a:solidFill>
              </a:rPr>
              <a:t>Message Box</a:t>
            </a:r>
            <a:r>
              <a:rPr lang="en-IN" sz="2400" dirty="0">
                <a:solidFill>
                  <a:srgbClr val="009494"/>
                </a:solidFill>
              </a:rPr>
              <a:t> displays your age, as expected.</a:t>
            </a:r>
          </a:p>
          <a:p>
            <a:pPr marL="0" indent="0">
              <a:buNone/>
            </a:pPr>
            <a:endParaRPr lang="en-GB" sz="2400" dirty="0">
              <a:solidFill>
                <a:srgbClr val="0094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179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5000">
        <p:split orient="vert"/>
      </p:transition>
    </mc:Choice>
    <mc:Fallback>
      <p:transition spd="slow" advTm="5000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endParaRPr lang="en-US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1"/>
            <a:ext cx="12192000" cy="1343025"/>
          </a:xfrm>
          <a:prstGeom prst="rect">
            <a:avLst/>
          </a:prstGeom>
          <a:solidFill>
            <a:srgbClr val="009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662559861"/>
              </p:ext>
            </p:extLst>
          </p:nvPr>
        </p:nvGraphicFramePr>
        <p:xfrm>
          <a:off x="609600" y="220420"/>
          <a:ext cx="10749367" cy="1208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8075BD0-AF11-492F-9016-5BCD755FDC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7065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rgbClr val="009494"/>
                </a:solidFill>
              </a:rPr>
              <a:t>Consider a scenario where a person’s job is to collect data from multiple sources and then aggregate them in an Excel file. Refer to the below image.</a:t>
            </a:r>
            <a:endParaRPr lang="en-GB" sz="2400" dirty="0">
              <a:solidFill>
                <a:srgbClr val="009494"/>
              </a:solidFill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4D18C20-79B9-40C2-B93A-572AA6F2AC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37" y="2667122"/>
            <a:ext cx="10515600" cy="404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666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5000">
        <p:split orient="vert"/>
      </p:transition>
    </mc:Choice>
    <mc:Fallback>
      <p:transition spd="slow" advTm="5000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endParaRPr lang="en-US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1"/>
            <a:ext cx="12192000" cy="1343025"/>
          </a:xfrm>
          <a:prstGeom prst="rect">
            <a:avLst/>
          </a:prstGeom>
          <a:solidFill>
            <a:srgbClr val="009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Diagram 3"/>
          <p:cNvGraphicFramePr/>
          <p:nvPr/>
        </p:nvGraphicFramePr>
        <p:xfrm>
          <a:off x="609600" y="220420"/>
          <a:ext cx="10749367" cy="1208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8075BD0-AF11-492F-9016-5BCD755FDC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20711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dirty="0">
                <a:solidFill>
                  <a:srgbClr val="009494"/>
                </a:solidFill>
              </a:rPr>
              <a:t>Now, do you think : </a:t>
            </a:r>
          </a:p>
          <a:p>
            <a:pPr marL="0" indent="0">
              <a:buNone/>
            </a:pPr>
            <a:r>
              <a:rPr lang="en-IN" dirty="0">
                <a:solidFill>
                  <a:srgbClr val="009494"/>
                </a:solidFill>
              </a:rPr>
              <a:t>         This person should do this job on a daily basis  or</a:t>
            </a:r>
          </a:p>
          <a:p>
            <a:pPr marL="0" indent="0">
              <a:buNone/>
            </a:pPr>
            <a:r>
              <a:rPr lang="en-IN" dirty="0">
                <a:solidFill>
                  <a:srgbClr val="009494"/>
                </a:solidFill>
              </a:rPr>
              <a:t>         Instead automate this task to use his talents in a better way? </a:t>
            </a:r>
          </a:p>
          <a:p>
            <a:pPr marL="0" indent="0">
              <a:buNone/>
            </a:pPr>
            <a:r>
              <a:rPr lang="en-IN" dirty="0"/>
              <a:t>        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Obviously, the second option sounds better.</a:t>
            </a:r>
            <a:endParaRPr lang="en-GB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414468-0DC6-4325-82AF-8C8363C6425A}"/>
              </a:ext>
            </a:extLst>
          </p:cNvPr>
          <p:cNvSpPr/>
          <p:nvPr/>
        </p:nvSpPr>
        <p:spPr>
          <a:xfrm rot="10800000" flipV="1">
            <a:off x="6850966" y="4718916"/>
            <a:ext cx="450283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accent4">
                    <a:lumMod val="50000"/>
                  </a:schemeClr>
                </a:solidFill>
              </a:rPr>
              <a:t>So, a person can just automate this task of collecting data from various sources and aggregating them into a single file by using </a:t>
            </a:r>
            <a:r>
              <a:rPr lang="en-IN" sz="2000" b="1" dirty="0">
                <a:solidFill>
                  <a:schemeClr val="accent4">
                    <a:lumMod val="50000"/>
                  </a:schemeClr>
                </a:solidFill>
              </a:rPr>
              <a:t>Robotic Process Automation</a:t>
            </a:r>
            <a:r>
              <a:rPr lang="en-IN" sz="2000" dirty="0">
                <a:solidFill>
                  <a:schemeClr val="accent4">
                    <a:lumMod val="50000"/>
                  </a:schemeClr>
                </a:solidFill>
              </a:rPr>
              <a:t>.</a:t>
            </a:r>
            <a:endParaRPr lang="en-GB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261015C-03E3-4D55-9427-22A89E48E2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6090" y="4646383"/>
            <a:ext cx="4797084" cy="1592781"/>
          </a:xfrm>
          <a:prstGeom prst="rect">
            <a:avLst/>
          </a:prstGeom>
        </p:spPr>
      </p:pic>
      <p:pic>
        <p:nvPicPr>
          <p:cNvPr id="23" name="Graphic 22" descr="Smiling face with solid fill">
            <a:extLst>
              <a:ext uri="{FF2B5EF4-FFF2-40B4-BE49-F238E27FC236}">
                <a16:creationId xmlns:a16="http://schemas.microsoft.com/office/drawing/2014/main" id="{CF9C5407-8DFD-4224-8DD8-75876BA93F0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24597" y="3264332"/>
            <a:ext cx="679939" cy="631942"/>
          </a:xfrm>
          <a:prstGeom prst="rect">
            <a:avLst/>
          </a:prstGeom>
        </p:spPr>
      </p:pic>
      <p:pic>
        <p:nvPicPr>
          <p:cNvPr id="25" name="Graphic 24" descr="Worried face with no fill">
            <a:extLst>
              <a:ext uri="{FF2B5EF4-FFF2-40B4-BE49-F238E27FC236}">
                <a16:creationId xmlns:a16="http://schemas.microsoft.com/office/drawing/2014/main" id="{098C4C63-6C2C-4181-9790-B2942966034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24597" y="2727377"/>
            <a:ext cx="679938" cy="598326"/>
          </a:xfrm>
          <a:prstGeom prst="rect">
            <a:avLst/>
          </a:prstGeom>
        </p:spPr>
      </p:pic>
      <p:pic>
        <p:nvPicPr>
          <p:cNvPr id="26" name="Graphic 25" descr="Worried face with no fill">
            <a:extLst>
              <a:ext uri="{FF2B5EF4-FFF2-40B4-BE49-F238E27FC236}">
                <a16:creationId xmlns:a16="http://schemas.microsoft.com/office/drawing/2014/main" id="{7A741FAD-D9A1-4349-A9AC-9B7CDCB5D2D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24596" y="2237887"/>
            <a:ext cx="679938" cy="59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574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5000">
        <p:split orient="vert"/>
      </p:transition>
    </mc:Choice>
    <mc:Fallback>
      <p:transition spd="slow" advTm="5000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endParaRPr lang="en-US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1"/>
            <a:ext cx="12192000" cy="1343025"/>
          </a:xfrm>
          <a:prstGeom prst="rect">
            <a:avLst/>
          </a:prstGeom>
          <a:solidFill>
            <a:srgbClr val="009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69625577"/>
              </p:ext>
            </p:extLst>
          </p:nvPr>
        </p:nvGraphicFramePr>
        <p:xfrm>
          <a:off x="609600" y="220420"/>
          <a:ext cx="10749367" cy="1208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8075BD0-AF11-492F-9016-5BCD755FDC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10515600" cy="48119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dirty="0">
                <a:solidFill>
                  <a:srgbClr val="009494"/>
                </a:solidFill>
              </a:rPr>
              <a:t>There are various tools available for RPA; however, following are some most popular robotic process automation tools −</a:t>
            </a:r>
          </a:p>
          <a:p>
            <a:r>
              <a:rPr lang="en-GB" dirty="0" err="1">
                <a:solidFill>
                  <a:srgbClr val="009494"/>
                </a:solidFill>
              </a:rPr>
              <a:t>UiPath</a:t>
            </a:r>
            <a:r>
              <a:rPr lang="en-GB" dirty="0">
                <a:solidFill>
                  <a:srgbClr val="009494"/>
                </a:solidFill>
              </a:rPr>
              <a:t> -  </a:t>
            </a:r>
            <a:r>
              <a:rPr lang="en-GB" sz="1800" dirty="0">
                <a:solidFill>
                  <a:srgbClr val="009494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https://www.uipath.com</a:t>
            </a:r>
            <a:endParaRPr lang="en-GB" sz="1800" dirty="0">
              <a:solidFill>
                <a:srgbClr val="009494"/>
              </a:solidFill>
            </a:endParaRPr>
          </a:p>
          <a:p>
            <a:r>
              <a:rPr lang="en-GB" dirty="0">
                <a:solidFill>
                  <a:srgbClr val="009494"/>
                </a:solidFill>
              </a:rPr>
              <a:t>Blue Prism - </a:t>
            </a:r>
            <a:r>
              <a:rPr lang="en-GB" dirty="0">
                <a:solidFill>
                  <a:srgbClr val="009494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sz="1800" dirty="0">
                <a:solidFill>
                  <a:srgbClr val="009494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https://www.blueprism.com</a:t>
            </a:r>
            <a:endParaRPr lang="en-GB" sz="1800" dirty="0">
              <a:solidFill>
                <a:srgbClr val="009494"/>
              </a:solidFill>
            </a:endParaRPr>
          </a:p>
          <a:p>
            <a:r>
              <a:rPr lang="en-GB" dirty="0">
                <a:solidFill>
                  <a:srgbClr val="009494"/>
                </a:solidFill>
              </a:rPr>
              <a:t>Automation Anywhere -  </a:t>
            </a:r>
            <a:r>
              <a:rPr lang="en-GB" sz="1800" dirty="0">
                <a:solidFill>
                  <a:srgbClr val="009494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https://www.automationanywhere.com</a:t>
            </a:r>
            <a:endParaRPr lang="en-GB" sz="1800" dirty="0">
              <a:solidFill>
                <a:srgbClr val="009494"/>
              </a:solidFill>
            </a:endParaRPr>
          </a:p>
          <a:p>
            <a:r>
              <a:rPr lang="en-GB" dirty="0" err="1">
                <a:solidFill>
                  <a:srgbClr val="009494"/>
                </a:solidFill>
              </a:rPr>
              <a:t>WorkFusion</a:t>
            </a:r>
            <a:r>
              <a:rPr lang="en-GB" dirty="0">
                <a:solidFill>
                  <a:srgbClr val="009494"/>
                </a:solidFill>
              </a:rPr>
              <a:t> -  </a:t>
            </a:r>
            <a:r>
              <a:rPr lang="en-GB" sz="1800" dirty="0">
                <a:solidFill>
                  <a:srgbClr val="009494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https://www.workfusion.com</a:t>
            </a:r>
            <a:endParaRPr lang="en-GB" sz="1800" dirty="0">
              <a:solidFill>
                <a:srgbClr val="009494"/>
              </a:solidFill>
            </a:endParaRPr>
          </a:p>
          <a:p>
            <a:endParaRPr lang="en-GB" sz="1800" dirty="0">
              <a:solidFill>
                <a:srgbClr val="009494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8BCECE"/>
                </a:solidFill>
              </a:rPr>
              <a:t> </a:t>
            </a:r>
            <a:r>
              <a:rPr lang="en-IN" dirty="0">
                <a:solidFill>
                  <a:srgbClr val="009494"/>
                </a:solidFill>
              </a:rPr>
              <a:t>The most popular tool for automation i.e. </a:t>
            </a:r>
            <a:r>
              <a:rPr lang="en-IN" b="1" dirty="0" err="1">
                <a:solidFill>
                  <a:srgbClr val="009494"/>
                </a:solidFill>
              </a:rPr>
              <a:t>UiPath</a:t>
            </a:r>
            <a:endParaRPr lang="en-GB" sz="1800" dirty="0">
              <a:solidFill>
                <a:srgbClr val="009494"/>
              </a:solidFill>
            </a:endParaRPr>
          </a:p>
          <a:p>
            <a:endParaRPr lang="en-GB" sz="2400" dirty="0">
              <a:solidFill>
                <a:srgbClr val="0094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081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5000">
        <p:split orient="vert"/>
      </p:transition>
    </mc:Choice>
    <mc:Fallback>
      <p:transition spd="slow" advTm="5000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endParaRPr lang="en-US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1"/>
            <a:ext cx="12192000" cy="1343025"/>
          </a:xfrm>
          <a:prstGeom prst="rect">
            <a:avLst/>
          </a:prstGeom>
          <a:solidFill>
            <a:srgbClr val="009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304957228"/>
              </p:ext>
            </p:extLst>
          </p:nvPr>
        </p:nvGraphicFramePr>
        <p:xfrm>
          <a:off x="609600" y="220420"/>
          <a:ext cx="10749367" cy="1208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8075BD0-AF11-492F-9016-5BCD755FDC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10515600" cy="4811955"/>
          </a:xfrm>
        </p:spPr>
        <p:txBody>
          <a:bodyPr>
            <a:noAutofit/>
          </a:bodyPr>
          <a:lstStyle/>
          <a:p>
            <a:r>
              <a:rPr lang="en-IN" b="1" dirty="0" err="1">
                <a:solidFill>
                  <a:srgbClr val="009494"/>
                </a:solidFill>
              </a:rPr>
              <a:t>UiPath</a:t>
            </a:r>
            <a:r>
              <a:rPr lang="en-IN" b="1" dirty="0">
                <a:solidFill>
                  <a:srgbClr val="009494"/>
                </a:solidFill>
              </a:rPr>
              <a:t> </a:t>
            </a:r>
            <a:r>
              <a:rPr lang="en-IN" dirty="0">
                <a:solidFill>
                  <a:srgbClr val="009494"/>
                </a:solidFill>
              </a:rPr>
              <a:t>is a Robotic Process Automation tool.</a:t>
            </a:r>
          </a:p>
          <a:p>
            <a:r>
              <a:rPr lang="en-IN" dirty="0">
                <a:solidFill>
                  <a:srgbClr val="009494"/>
                </a:solidFill>
              </a:rPr>
              <a:t>It is used to automate repetitive/redundant tasks and eliminates human intervention</a:t>
            </a:r>
          </a:p>
          <a:p>
            <a:r>
              <a:rPr lang="en-IN" dirty="0">
                <a:solidFill>
                  <a:srgbClr val="009494"/>
                </a:solidFill>
              </a:rPr>
              <a:t>The tool is simple to use and has a </a:t>
            </a:r>
            <a:r>
              <a:rPr lang="en-IN" b="1" dirty="0">
                <a:solidFill>
                  <a:srgbClr val="009494"/>
                </a:solidFill>
              </a:rPr>
              <a:t>drag and drop functionality</a:t>
            </a:r>
            <a:r>
              <a:rPr lang="en-IN" dirty="0">
                <a:solidFill>
                  <a:srgbClr val="009494"/>
                </a:solidFill>
              </a:rPr>
              <a:t> of activities.</a:t>
            </a:r>
          </a:p>
          <a:p>
            <a:r>
              <a:rPr lang="en-IN" dirty="0" err="1">
                <a:solidFill>
                  <a:srgbClr val="009494"/>
                </a:solidFill>
              </a:rPr>
              <a:t>UiPath</a:t>
            </a:r>
            <a:r>
              <a:rPr lang="en-IN" dirty="0">
                <a:solidFill>
                  <a:srgbClr val="009494"/>
                </a:solidFill>
              </a:rPr>
              <a:t> has a standard Studio version which has a trial period of 60 days.</a:t>
            </a:r>
          </a:p>
          <a:p>
            <a:r>
              <a:rPr lang="en-IN" dirty="0">
                <a:solidFill>
                  <a:srgbClr val="009494"/>
                </a:solidFill>
              </a:rPr>
              <a:t>The best part is, </a:t>
            </a:r>
            <a:r>
              <a:rPr lang="en-IN" dirty="0" err="1">
                <a:solidFill>
                  <a:srgbClr val="009494"/>
                </a:solidFill>
              </a:rPr>
              <a:t>UiPath</a:t>
            </a:r>
            <a:r>
              <a:rPr lang="en-IN" dirty="0">
                <a:solidFill>
                  <a:srgbClr val="009494"/>
                </a:solidFill>
              </a:rPr>
              <a:t> also comes with a </a:t>
            </a:r>
            <a:r>
              <a:rPr lang="en-IN" b="1" dirty="0">
                <a:solidFill>
                  <a:srgbClr val="009494"/>
                </a:solidFill>
              </a:rPr>
              <a:t>Community Edition</a:t>
            </a:r>
            <a:r>
              <a:rPr lang="en-IN" dirty="0">
                <a:solidFill>
                  <a:srgbClr val="009494"/>
                </a:solidFill>
              </a:rPr>
              <a:t> which is</a:t>
            </a:r>
            <a:r>
              <a:rPr lang="en-IN" b="1" dirty="0">
                <a:solidFill>
                  <a:srgbClr val="009494"/>
                </a:solidFill>
              </a:rPr>
              <a:t> free for lifetime</a:t>
            </a:r>
            <a:r>
              <a:rPr lang="en-IN" dirty="0">
                <a:solidFill>
                  <a:srgbClr val="009494"/>
                </a:solidFill>
              </a:rPr>
              <a:t> and has most of the functionality of the Studio version. </a:t>
            </a:r>
          </a:p>
          <a:p>
            <a:pPr marL="0" indent="0">
              <a:buNone/>
            </a:pPr>
            <a:endParaRPr lang="en-GB" sz="1800" dirty="0">
              <a:solidFill>
                <a:srgbClr val="0094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316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5000">
        <p:split orient="vert"/>
      </p:transition>
    </mc:Choice>
    <mc:Fallback>
      <p:transition spd="slow" advTm="5000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endParaRPr lang="en-US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1"/>
            <a:ext cx="12192000" cy="1343025"/>
          </a:xfrm>
          <a:prstGeom prst="rect">
            <a:avLst/>
          </a:prstGeom>
          <a:solidFill>
            <a:srgbClr val="009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33512522"/>
              </p:ext>
            </p:extLst>
          </p:nvPr>
        </p:nvGraphicFramePr>
        <p:xfrm>
          <a:off x="609600" y="220420"/>
          <a:ext cx="10749367" cy="1208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8075BD0-AF11-492F-9016-5BCD755FDC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35393"/>
            <a:ext cx="10515600" cy="48021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b="1" dirty="0">
                <a:solidFill>
                  <a:srgbClr val="009494"/>
                </a:solidFill>
              </a:rPr>
              <a:t>Step 1</a:t>
            </a:r>
            <a:r>
              <a:rPr lang="en-IN" sz="1800" dirty="0">
                <a:solidFill>
                  <a:srgbClr val="009494"/>
                </a:solidFill>
              </a:rPr>
              <a:t> − First to install </a:t>
            </a:r>
            <a:r>
              <a:rPr lang="en-IN" sz="1800" dirty="0" err="1">
                <a:solidFill>
                  <a:srgbClr val="009494"/>
                </a:solidFill>
              </a:rPr>
              <a:t>UiPath</a:t>
            </a:r>
            <a:r>
              <a:rPr lang="en-IN" sz="1800" dirty="0">
                <a:solidFill>
                  <a:srgbClr val="009494"/>
                </a:solidFill>
              </a:rPr>
              <a:t>, follow the link </a:t>
            </a:r>
            <a:r>
              <a:rPr lang="en-IN" sz="1800" dirty="0">
                <a:solidFill>
                  <a:srgbClr val="009494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https://www.uipath.com/platform-trial</a:t>
            </a:r>
            <a:r>
              <a:rPr lang="en-IN" sz="1800" dirty="0">
                <a:solidFill>
                  <a:srgbClr val="009494"/>
                </a:solidFill>
              </a:rPr>
              <a:t> and click on “Choose Community Edition”.</a:t>
            </a:r>
          </a:p>
          <a:p>
            <a:pPr marL="0" indent="0">
              <a:buNone/>
            </a:pPr>
            <a:endParaRPr lang="en-GB" sz="2000" dirty="0">
              <a:solidFill>
                <a:srgbClr val="009494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D19155-F656-4B83-8267-404D7802DF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600" y="2518117"/>
            <a:ext cx="10630486" cy="411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452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5000">
        <p:split orient="vert"/>
      </p:transition>
    </mc:Choice>
    <mc:Fallback>
      <p:transition spd="slow" advTm="5000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endParaRPr lang="en-US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1"/>
            <a:ext cx="12192000" cy="1343025"/>
          </a:xfrm>
          <a:prstGeom prst="rect">
            <a:avLst/>
          </a:prstGeom>
          <a:solidFill>
            <a:srgbClr val="009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Diagram 3"/>
          <p:cNvGraphicFramePr/>
          <p:nvPr/>
        </p:nvGraphicFramePr>
        <p:xfrm>
          <a:off x="609600" y="220420"/>
          <a:ext cx="10749367" cy="1208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8075BD0-AF11-492F-9016-5BCD755FDC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35393"/>
            <a:ext cx="10515600" cy="48021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>
                <a:solidFill>
                  <a:srgbClr val="009494"/>
                </a:solidFill>
              </a:rPr>
              <a:t>Step 2</a:t>
            </a:r>
            <a:r>
              <a:rPr lang="en-IN" sz="2000" dirty="0">
                <a:solidFill>
                  <a:srgbClr val="009494"/>
                </a:solidFill>
              </a:rPr>
              <a:t> − Next, we need to fill the credentials in the form.</a:t>
            </a:r>
          </a:p>
          <a:p>
            <a:pPr marL="0" indent="0">
              <a:buNone/>
            </a:pPr>
            <a:endParaRPr lang="en-GB" sz="2000" dirty="0">
              <a:solidFill>
                <a:srgbClr val="009494"/>
              </a:solidFill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7F2515-C0B3-42B9-B3AF-F2FA0C69B1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644726"/>
            <a:ext cx="9805182" cy="384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641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5000">
        <p:split orient="vert"/>
      </p:transition>
    </mc:Choice>
    <mc:Fallback>
      <p:transition spd="slow" advTm="5000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endParaRPr lang="en-US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1"/>
            <a:ext cx="12192000" cy="1343025"/>
          </a:xfrm>
          <a:prstGeom prst="rect">
            <a:avLst/>
          </a:prstGeom>
          <a:solidFill>
            <a:srgbClr val="009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Diagram 3"/>
          <p:cNvGraphicFramePr/>
          <p:nvPr/>
        </p:nvGraphicFramePr>
        <p:xfrm>
          <a:off x="609600" y="220420"/>
          <a:ext cx="10749367" cy="1208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8075BD0-AF11-492F-9016-5BCD755FDC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35393"/>
            <a:ext cx="10515600" cy="48021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b="1" dirty="0">
                <a:solidFill>
                  <a:srgbClr val="009494"/>
                </a:solidFill>
              </a:rPr>
              <a:t>Step 3:</a:t>
            </a:r>
            <a:r>
              <a:rPr lang="en-IN" sz="1800" dirty="0">
                <a:solidFill>
                  <a:srgbClr val="009494"/>
                </a:solidFill>
              </a:rPr>
              <a:t> Now, open your registered email to get the instructions to download </a:t>
            </a:r>
            <a:r>
              <a:rPr lang="en-IN" sz="1800" dirty="0" err="1">
                <a:solidFill>
                  <a:srgbClr val="009494"/>
                </a:solidFill>
              </a:rPr>
              <a:t>UiPath</a:t>
            </a:r>
            <a:r>
              <a:rPr lang="en-IN" sz="1800" dirty="0">
                <a:solidFill>
                  <a:srgbClr val="009494"/>
                </a:solidFill>
              </a:rPr>
              <a:t>.</a:t>
            </a:r>
            <a:endParaRPr lang="en-GB" sz="1800" dirty="0">
              <a:solidFill>
                <a:srgbClr val="009494"/>
              </a:solidFill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7F2515-C0B3-42B9-B3AF-F2FA0C69B1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644726"/>
            <a:ext cx="9805182" cy="384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221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5000">
        <p:split orient="vert"/>
      </p:transition>
    </mc:Choice>
    <mc:Fallback>
      <p:transition spd="slow" advTm="5000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632</Words>
  <Application>Microsoft Office PowerPoint</Application>
  <PresentationFormat>Widescreen</PresentationFormat>
  <Paragraphs>128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Lucida Console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Jagdish Kumar</dc:creator>
  <cp:lastModifiedBy>Jagdish Kumar</cp:lastModifiedBy>
  <cp:revision>1</cp:revision>
  <dcterms:created xsi:type="dcterms:W3CDTF">2019-07-30T08:46:31Z</dcterms:created>
  <dcterms:modified xsi:type="dcterms:W3CDTF">2019-07-31T06:54:41Z</dcterms:modified>
</cp:coreProperties>
</file>