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7186-9C60-3F2C-488D-355674EDD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EF799-990B-55A2-4F16-B21B9394C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6E8C4-8616-B466-777F-B710C2A1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9200-2769-4B8E-AD04-D9649F042F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5EAA-DCBC-4EFE-C106-67A86783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A1DE9-661B-5FD4-1D6A-7A8E3DCB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C41D-3781-4F16-B969-FE5A9E3A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58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B69A-A0AA-1553-6719-85D4A52E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47274-40D6-DBAC-E1FA-55C9ABCA1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BFEF-750D-0E48-9944-918C2BCF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9200-2769-4B8E-AD04-D9649F042F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A8BC-C864-AE1F-0A42-99D5B220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E7967-4E78-70CA-4402-FB726E90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C41D-3781-4F16-B969-FE5A9E3A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65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F3A14-548E-BAD0-36E5-1E75CBF6F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05185-418A-48F4-748F-3D1BAFD6C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A627B-E8C4-B021-4321-6E3FD9C5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9200-2769-4B8E-AD04-D9649F042F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EF8FC-DF33-BB02-8423-E62498CC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8537E-2A79-3F8F-ADD4-73FE98B7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C41D-3781-4F16-B969-FE5A9E3A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55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5FF7-3EC6-78DA-548D-F2A2D19D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7516-8CAF-0F20-DE04-A1BFFAEC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142FF-907C-D95D-BEE0-95E0A3D4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9200-2769-4B8E-AD04-D9649F042F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128DA-E8F4-D18C-7BEA-A72FD8FA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8501-B90A-D7B0-20C9-187FFCD7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C41D-3781-4F16-B969-FE5A9E3A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7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5CFA-B507-0419-F128-86042607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C23BC-CFCC-C874-1831-4FA81C1C8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1765E-CB9A-D919-6A19-BB43270D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9200-2769-4B8E-AD04-D9649F042F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FDEC7-E24D-E844-31EB-D7694CCF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A5F96-905D-9571-A5C3-96BFA29B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C41D-3781-4F16-B969-FE5A9E3A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19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C364-B602-EB17-C153-AC2C1A62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DA1F-DDBB-E880-F06D-B20EA060A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082A1-E92C-738D-F72A-284DB39D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8DA28-D292-FD9D-29E1-2202A8D2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9200-2769-4B8E-AD04-D9649F042F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5D53D-C481-EB43-F27A-05AED058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DA582-4838-D486-F410-BA384B0F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C41D-3781-4F16-B969-FE5A9E3A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78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410B-C186-6946-D876-FC863B4E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E6F6B-AA51-1F64-04AF-D4F71D0DA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8433D-B8AD-3E6C-0F79-4A9A8A869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14729-D4F8-A7CF-D5E7-AB754D78C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E82C1-ED7B-D1AA-DD47-078268A38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D2067-B1B8-47B7-91FB-98AC36FE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9200-2769-4B8E-AD04-D9649F042F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7D3CA-219B-1391-BA34-2AB1C379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F58F0-C95C-960B-177C-BECE69A4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C41D-3781-4F16-B969-FE5A9E3A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36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050C-CD0D-1989-90DF-637661DB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AFBE8-4CDC-93AF-0A15-131268F9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9200-2769-4B8E-AD04-D9649F042F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C59DB-2090-996C-A051-B6908389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26664-D701-DB66-257D-B521668C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C41D-3781-4F16-B969-FE5A9E3A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25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EC49F-1BA9-9A2E-51E8-480FEEC3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9200-2769-4B8E-AD04-D9649F042F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72EAA-29B4-7991-F3F9-2F7DC110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7F201-2921-8C70-E67B-8BC3DCA4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C41D-3781-4F16-B969-FE5A9E3A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57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30B3-3C36-AB29-C07B-553585B0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5FEE-B7DC-7B0A-F14F-A9952F9A0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22909-1A38-4B9C-4ED1-681D23431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706BF-8A69-0AFA-B7E5-C57E85E3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9200-2769-4B8E-AD04-D9649F042F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69C28-856D-4224-971F-24E5B9B1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0A143-6313-A5FE-0BE2-65C9577D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C41D-3781-4F16-B969-FE5A9E3A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28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7558-A34D-1ECB-3998-73F7B73E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EFFE3-6479-4541-28A4-D26DCA18B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40303-B5EF-A2EC-B949-1DF98CB35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82E40-68AF-FC02-678F-49FBFD51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9200-2769-4B8E-AD04-D9649F042F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0E39D-7AA8-3ACD-EEE5-EE66C7DF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F595E-CEA3-5885-91D8-21D4058D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C41D-3781-4F16-B969-FE5A9E3A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19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3006D-D556-7E7E-1779-F9ED47C3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70209-AB28-C07B-8BD2-789967EE8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D5E20-91FB-EA38-2CFC-B6415D237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29200-2769-4B8E-AD04-D9649F042F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F8C2D-DA14-A005-B22E-ED8392E05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FA6F-F3AA-071F-1B1F-45C594CC1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8C41D-3781-4F16-B969-FE5A9E3A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17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075A0F-ADFF-42B7-C7C8-657A31409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" y="0"/>
            <a:ext cx="4647036" cy="4226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82757B-5AD7-815E-AEC0-7B283F3C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89" y="82296"/>
            <a:ext cx="4728412" cy="414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7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187059-EC0E-AD2F-A45C-05E055ACB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100584"/>
            <a:ext cx="4392323" cy="4148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4B8676-D0B5-F73A-BD6A-A392CD8CD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602" y="173736"/>
            <a:ext cx="4293608" cy="414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6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3A2114-2D94-D6AD-8BF3-363313906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8"/>
            <a:ext cx="4123689" cy="4168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81D99-0B2D-71E7-E77A-881235831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969" y="64008"/>
            <a:ext cx="4561520" cy="4448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1D760F-1FEF-9213-8AA1-282C148B6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297" y="64008"/>
            <a:ext cx="4065073" cy="42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3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5205CE-54A5-50D2-13C7-6B46686FC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44" y="188361"/>
            <a:ext cx="4464279" cy="4140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A36A5D-C649-130C-FA61-3EE62D92EAEB}"/>
              </a:ext>
            </a:extLst>
          </p:cNvPr>
          <p:cNvSpPr txBox="1"/>
          <p:nvPr/>
        </p:nvSpPr>
        <p:spPr>
          <a:xfrm>
            <a:off x="5790680" y="2529763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https://github.com/jagdishkumarhembrom/sign-language-translator.git</a:t>
            </a:r>
          </a:p>
        </p:txBody>
      </p:sp>
    </p:spTree>
    <p:extLst>
      <p:ext uri="{BB962C8B-B14F-4D97-AF65-F5344CB8AC3E}">
        <p14:creationId xmlns:p14="http://schemas.microsoft.com/office/powerpoint/2010/main" val="380375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jagdish hembrom</dc:creator>
  <cp:lastModifiedBy>jagdish hembrom</cp:lastModifiedBy>
  <cp:revision>1</cp:revision>
  <dcterms:created xsi:type="dcterms:W3CDTF">2025-02-07T09:44:06Z</dcterms:created>
  <dcterms:modified xsi:type="dcterms:W3CDTF">2025-02-07T09:51:55Z</dcterms:modified>
</cp:coreProperties>
</file>