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8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1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9EC88-B330-4E5B-96B3-30C51C8A3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JUnit Tutorial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B5C00D-5581-42BB-8D36-2FF56ED2A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5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7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73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22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1D15CD2-08E8-4A6D-BC76-BE4B2AC57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63" b="1"/>
          <a:stretch/>
        </p:blipFill>
        <p:spPr>
          <a:xfrm>
            <a:off x="381000" y="304800"/>
            <a:ext cx="11365006" cy="60960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14719C7A-7103-4EF2-85F1-DE9CAE528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92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59C4A457-993E-4426-870D-BF060501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876"/>
            </a:avLst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1286E4-7D15-47A1-91D5-94A071CB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60"/>
            <a:ext cx="121920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6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EEC01-ED7D-41BB-B1F4-E448D8A3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901"/>
            <a:ext cx="12192000" cy="57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1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E4931E-4EF9-4EB5-BD5E-F99B04D9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31"/>
            <a:ext cx="12192000" cy="61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0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B353D-8CDD-449A-872C-1A72B353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215"/>
            <a:ext cx="12192000" cy="58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473DE-28C2-40ED-8CBD-E94F3E0F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61937"/>
            <a:ext cx="119729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FB532-2524-4163-ABF6-7BCBB977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10"/>
            <a:ext cx="12192000" cy="61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86A9C-FF7E-4269-AA41-4EDE8F20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170"/>
            <a:ext cx="12192000" cy="43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5280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91F38"/>
      </a:dk2>
      <a:lt2>
        <a:srgbClr val="E2E8E2"/>
      </a:lt2>
      <a:accent1>
        <a:srgbClr val="DA36D0"/>
      </a:accent1>
      <a:accent2>
        <a:srgbClr val="8D24C8"/>
      </a:accent2>
      <a:accent3>
        <a:srgbClr val="5B36DA"/>
      </a:accent3>
      <a:accent4>
        <a:srgbClr val="2444C8"/>
      </a:accent4>
      <a:accent5>
        <a:srgbClr val="369ADA"/>
      </a:accent5>
      <a:accent6>
        <a:srgbClr val="21B6B2"/>
      </a:accent6>
      <a:hlink>
        <a:srgbClr val="3F78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AvenirNext LT Pro Medium</vt:lpstr>
      <vt:lpstr>BlockprintVTI</vt:lpstr>
      <vt:lpstr>JUnit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Tutorial</dc:title>
  <dc:creator>jagdish modi</dc:creator>
  <cp:lastModifiedBy>jagdish modi</cp:lastModifiedBy>
  <cp:revision>3</cp:revision>
  <dcterms:created xsi:type="dcterms:W3CDTF">2021-01-11T03:09:46Z</dcterms:created>
  <dcterms:modified xsi:type="dcterms:W3CDTF">2021-01-11T05:11:20Z</dcterms:modified>
</cp:coreProperties>
</file>