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F863-58F7-4684-A25A-8370BB252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74733-3393-4F53-BC06-53983A1DE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89C16-D1C8-49EA-9C2C-068D4EBF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9617-98AF-49BF-9705-14F5F23AF0CF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A142-9B3E-4685-A316-E083AD65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577C3-7449-4C87-AF62-7B43DB48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A63B-AAD1-4B34-B6D7-874BF7F9B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82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CA98-2D85-4936-8FC3-E5981D52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511AB-643A-4C72-B026-E0B847E8C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730B3-6534-48A7-9CF6-5078DA4F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9617-98AF-49BF-9705-14F5F23AF0CF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88B9E-720D-4840-B7F0-2E834E85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FF8A3-B8B2-475B-B4FC-7019F185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A63B-AAD1-4B34-B6D7-874BF7F9B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60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0540F-F0E8-4DE2-8002-E66F18E0F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A4678-F112-4843-94DA-34A3B30E7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326EA-9616-46ED-9B62-6B33348C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9617-98AF-49BF-9705-14F5F23AF0CF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33B7A-92EB-4A50-9937-BDBB1210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4578-4B1C-4590-BE02-D18E4ADC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A63B-AAD1-4B34-B6D7-874BF7F9B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33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F222-517F-41DE-873B-6E620B04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9F6E-3C88-4E3F-A87E-3A10EDE1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CA0D3-8790-48C3-BF32-08BDD151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9617-98AF-49BF-9705-14F5F23AF0CF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64DBD-070F-4CEF-BA3F-FAF5F24B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5D33F-CCCC-449A-A448-3E3FA1FB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A63B-AAD1-4B34-B6D7-874BF7F9B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03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9A9-D48E-4E14-8FB6-BC800A36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F89AB-EF83-42CC-9A17-549DF4DDC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953B8-5AE8-49E4-933E-BC5FDC9C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9617-98AF-49BF-9705-14F5F23AF0CF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573E1-5BD3-4C58-BBE0-56C5BEDC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DB988-270A-4E4C-BC08-D7540756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A63B-AAD1-4B34-B6D7-874BF7F9B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71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0E9F-1D99-4567-AA8D-DE1641E5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93B4-B97F-4F40-89F1-63F29925D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76962-291C-45E4-9257-BF783574C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FC280-8C58-4886-8E4C-68F74E88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9617-98AF-49BF-9705-14F5F23AF0CF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2DE6E-EB5B-4008-83BB-0D2A57E7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92BBC-3D7A-4B2E-BAB4-D1D2B2C5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A63B-AAD1-4B34-B6D7-874BF7F9B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7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40C4-0984-41AF-A18D-1FF2915C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6568-8F4C-44F8-9B38-08C680C3D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1A321-4DBC-4CC5-B058-D3EA1200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3488D-E933-4BB4-ACF2-389C9DCC0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600E2-C10F-421B-9BBA-EA76DFFE0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56558-C673-43B1-A38A-C92A9D8F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9617-98AF-49BF-9705-14F5F23AF0CF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0F57B-FA8D-4F1B-83C4-B2244AED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01495-1261-407D-B557-58A7463D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A63B-AAD1-4B34-B6D7-874BF7F9B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5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AE75-56CE-4047-81B8-153FB398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CFA92-9285-4F83-9CDA-9ECDD101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9617-98AF-49BF-9705-14F5F23AF0CF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6CF2C-47D6-412D-AB2B-69B49541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17A50-64DD-492B-BB5E-9742026C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A63B-AAD1-4B34-B6D7-874BF7F9B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94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4C588-6C0E-4980-88DB-6657D63B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9617-98AF-49BF-9705-14F5F23AF0CF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50339-6BF3-4D8C-A2BD-CCC9FB34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A95EC-6B55-4EA9-AADF-B53B349C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A63B-AAD1-4B34-B6D7-874BF7F9B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3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6A3A-D78B-401D-977E-2A5E2BA1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449D1-BF4B-493F-A1B2-EDCD9E3E2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44D51-FD21-4F74-840D-9BA86198A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9AE37-F429-46E2-9F1B-A820E9B0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9617-98AF-49BF-9705-14F5F23AF0CF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871BD-D3DF-4569-A8A5-4662C6F8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27815-2F3E-45DB-940A-5B4F4ECE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A63B-AAD1-4B34-B6D7-874BF7F9B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77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DC3F-EEAB-4956-A11E-824B6E9E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5FB2A-DCA2-4583-A8C6-0A4CC71F6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08818-5288-4B28-AACC-B989AEF01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D154-0300-44D7-8571-CA3382BB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9617-98AF-49BF-9705-14F5F23AF0CF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2D481-56CB-4106-A2BB-D87C2553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89C14-1435-4D04-8A63-6C2D7AC2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A63B-AAD1-4B34-B6D7-874BF7F9B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1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BA2EA-E83D-436D-A3A7-33A9CD29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92B0A-6E03-4DE0-A4D7-7593B808C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507B0-A08E-4492-AD60-D3BF3BF1F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D9617-98AF-49BF-9705-14F5F23AF0CF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D26C-957D-4076-AF29-4628D83EA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7BF06-6133-4E57-B001-A77246404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FA63B-AAD1-4B34-B6D7-874BF7F9B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4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BBADB-3349-4A73-94B2-50FB22EEFE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112" b="9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DA3B73-17D3-46AD-975A-40A588E27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Selenium Tutorial</a:t>
            </a: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4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4BD76-E056-4E83-A60F-4B1BD364D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370"/>
            <a:ext cx="12192000" cy="564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2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9C8374-0896-4B64-996E-3605D5D2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290512"/>
            <a:ext cx="114776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8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CD96F7-3352-4107-ABD9-B2B4D5C4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558"/>
            <a:ext cx="12192000" cy="580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8DAC6-358C-4241-AD66-7FE8DA27C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571"/>
            <a:ext cx="12192000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7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782CC7-E928-49DC-8EE7-D5E233A59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893"/>
            <a:ext cx="12192000" cy="625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E3EB74-570F-4838-A559-2DA301C8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239"/>
            <a:ext cx="12192000" cy="60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6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C4E5D-2C0F-4457-BD4C-28127EC4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183"/>
            <a:ext cx="12192000" cy="622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4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785D6-9DCB-4BDC-85FC-6FFD2548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862"/>
            <a:ext cx="12192000" cy="57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8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289124-A354-4290-9C5E-67BE9FA49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057"/>
            <a:ext cx="12192000" cy="60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8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F88AD-0BCB-435F-B176-77DD4325D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315"/>
            <a:ext cx="12192000" cy="600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5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Selenium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Tutorial</dc:title>
  <dc:creator>jagdish modi</dc:creator>
  <cp:lastModifiedBy>jagdish modi</cp:lastModifiedBy>
  <cp:revision>5</cp:revision>
  <dcterms:created xsi:type="dcterms:W3CDTF">2021-01-11T07:38:54Z</dcterms:created>
  <dcterms:modified xsi:type="dcterms:W3CDTF">2021-01-11T09:44:33Z</dcterms:modified>
</cp:coreProperties>
</file>