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21945600" cx="29260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55">
          <p15:clr>
            <a:srgbClr val="A4A3A4"/>
          </p15:clr>
        </p15:guide>
        <p15:guide id="2"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155" orient="horz"/>
        <p:guide pos="921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21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1pPr>
            <a:lvl2pPr indent="-228600" lvl="1" marL="914400" marR="0" rtl="0" algn="l">
              <a:lnSpc>
                <a:spcPct val="100000"/>
              </a:lnSpc>
              <a:spcBef>
                <a:spcPts val="21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2pPr>
            <a:lvl3pPr indent="-228600" lvl="2" marL="1371600" marR="0" rtl="0" algn="l">
              <a:lnSpc>
                <a:spcPct val="100000"/>
              </a:lnSpc>
              <a:spcBef>
                <a:spcPts val="21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3pPr>
            <a:lvl4pPr indent="-228600" lvl="3" marL="1828800" marR="0" rtl="0" algn="l">
              <a:lnSpc>
                <a:spcPct val="100000"/>
              </a:lnSpc>
              <a:spcBef>
                <a:spcPts val="21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4pPr>
            <a:lvl5pPr indent="-228600" lvl="4" marL="2286000" marR="0" rtl="0" algn="l">
              <a:lnSpc>
                <a:spcPct val="100000"/>
              </a:lnSpc>
              <a:spcBef>
                <a:spcPts val="210"/>
              </a:spcBef>
              <a:spcAft>
                <a:spcPts val="0"/>
              </a:spcAft>
              <a:buClr>
                <a:srgbClr val="000000"/>
              </a:buClr>
              <a:buSzPts val="1400"/>
              <a:buFont typeface="Arial"/>
              <a:buNone/>
              <a:defRPr b="0" i="0" sz="7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463223" y="879021"/>
            <a:ext cx="26334357" cy="3657600"/>
          </a:xfrm>
          <a:prstGeom prst="rect">
            <a:avLst/>
          </a:prstGeom>
          <a:noFill/>
          <a:ln>
            <a:noFill/>
          </a:ln>
        </p:spPr>
        <p:txBody>
          <a:bodyPr anchorCtr="0" anchor="ctr" bIns="149325" lIns="298650" spcFirstLastPara="1" rIns="298650" wrap="square" tIns="1493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7389135" y="-805088"/>
            <a:ext cx="14482535" cy="26334357"/>
          </a:xfrm>
          <a:prstGeom prst="rect">
            <a:avLst/>
          </a:prstGeom>
          <a:noFill/>
          <a:ln>
            <a:noFill/>
          </a:ln>
        </p:spPr>
        <p:txBody>
          <a:bodyPr anchorCtr="0" anchor="t" bIns="149325" lIns="298650" spcFirstLastPara="1" rIns="298650" wrap="square" tIns="149325"/>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5143843" y="6949623"/>
            <a:ext cx="18724335" cy="6583136"/>
          </a:xfrm>
          <a:prstGeom prst="rect">
            <a:avLst/>
          </a:prstGeom>
          <a:noFill/>
          <a:ln>
            <a:noFill/>
          </a:ln>
        </p:spPr>
        <p:txBody>
          <a:bodyPr anchorCtr="0" anchor="ctr" bIns="149325" lIns="298650" spcFirstLastPara="1" rIns="298650" wrap="square" tIns="1493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933124" y="409123"/>
            <a:ext cx="18724335" cy="19664135"/>
          </a:xfrm>
          <a:prstGeom prst="rect">
            <a:avLst/>
          </a:prstGeom>
          <a:noFill/>
          <a:ln>
            <a:noFill/>
          </a:ln>
        </p:spPr>
        <p:txBody>
          <a:bodyPr anchorCtr="0" anchor="t" bIns="149325" lIns="298650" spcFirstLastPara="1" rIns="298650" wrap="square" tIns="149325"/>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2194380" y="6817180"/>
            <a:ext cx="24872043" cy="4704443"/>
          </a:xfrm>
          <a:prstGeom prst="rect">
            <a:avLst/>
          </a:prstGeom>
          <a:noFill/>
          <a:ln>
            <a:noFill/>
          </a:ln>
        </p:spPr>
        <p:txBody>
          <a:bodyPr anchorCtr="0" anchor="ctr" bIns="149325" lIns="298650" spcFirstLastPara="1" rIns="298650" wrap="square" tIns="1493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
          <p:cNvSpPr txBox="1"/>
          <p:nvPr>
            <p:ph idx="1" type="subTitle"/>
          </p:nvPr>
        </p:nvSpPr>
        <p:spPr>
          <a:xfrm>
            <a:off x="4388758" y="12436023"/>
            <a:ext cx="20483286" cy="5607957"/>
          </a:xfrm>
          <a:prstGeom prst="rect">
            <a:avLst/>
          </a:prstGeom>
          <a:noFill/>
          <a:ln>
            <a:noFill/>
          </a:ln>
        </p:spPr>
        <p:txBody>
          <a:bodyPr anchorCtr="0" anchor="t" bIns="149325" lIns="298650" spcFirstLastPara="1" rIns="298650" wrap="square" tIns="149325"/>
          <a:lstStyle>
            <a:lvl1pPr lvl="0" algn="ctr">
              <a:lnSpc>
                <a:spcPct val="100000"/>
              </a:lnSpc>
              <a:spcBef>
                <a:spcPts val="2100"/>
              </a:spcBef>
              <a:spcAft>
                <a:spcPts val="0"/>
              </a:spcAft>
              <a:buClr>
                <a:schemeClr val="dk1"/>
              </a:buClr>
              <a:buSzPts val="10500"/>
              <a:buFont typeface="Arial"/>
              <a:buNone/>
              <a:defRPr/>
            </a:lvl1pPr>
            <a:lvl2pPr lvl="1" algn="ctr">
              <a:lnSpc>
                <a:spcPct val="100000"/>
              </a:lnSpc>
              <a:spcBef>
                <a:spcPts val="1820"/>
              </a:spcBef>
              <a:spcAft>
                <a:spcPts val="0"/>
              </a:spcAft>
              <a:buClr>
                <a:schemeClr val="dk1"/>
              </a:buClr>
              <a:buSzPts val="9100"/>
              <a:buFont typeface="Arial"/>
              <a:buNone/>
              <a:defRPr/>
            </a:lvl2pPr>
            <a:lvl3pPr lvl="2" algn="ctr">
              <a:lnSpc>
                <a:spcPct val="100000"/>
              </a:lnSpc>
              <a:spcBef>
                <a:spcPts val="1560"/>
              </a:spcBef>
              <a:spcAft>
                <a:spcPts val="0"/>
              </a:spcAft>
              <a:buClr>
                <a:schemeClr val="dk1"/>
              </a:buClr>
              <a:buSzPts val="7800"/>
              <a:buFont typeface="Arial"/>
              <a:buNone/>
              <a:defRPr/>
            </a:lvl3pPr>
            <a:lvl4pPr lvl="3" algn="ctr">
              <a:lnSpc>
                <a:spcPct val="100000"/>
              </a:lnSpc>
              <a:spcBef>
                <a:spcPts val="1300"/>
              </a:spcBef>
              <a:spcAft>
                <a:spcPts val="0"/>
              </a:spcAft>
              <a:buClr>
                <a:schemeClr val="dk1"/>
              </a:buClr>
              <a:buSzPts val="6500"/>
              <a:buFont typeface="Arial"/>
              <a:buNone/>
              <a:defRPr/>
            </a:lvl4pPr>
            <a:lvl5pPr lvl="4" algn="ctr">
              <a:lnSpc>
                <a:spcPct val="100000"/>
              </a:lnSpc>
              <a:spcBef>
                <a:spcPts val="1300"/>
              </a:spcBef>
              <a:spcAft>
                <a:spcPts val="0"/>
              </a:spcAft>
              <a:buClr>
                <a:schemeClr val="dk1"/>
              </a:buClr>
              <a:buSzPts val="6500"/>
              <a:buFont typeface="Arial"/>
              <a:buNone/>
              <a:defRPr/>
            </a:lvl5pPr>
            <a:lvl6pPr lvl="5" algn="ctr">
              <a:lnSpc>
                <a:spcPct val="100000"/>
              </a:lnSpc>
              <a:spcBef>
                <a:spcPts val="1300"/>
              </a:spcBef>
              <a:spcAft>
                <a:spcPts val="0"/>
              </a:spcAft>
              <a:buClr>
                <a:schemeClr val="dk1"/>
              </a:buClr>
              <a:buSzPts val="6500"/>
              <a:buFont typeface="Arial"/>
              <a:buNone/>
              <a:defRPr/>
            </a:lvl6pPr>
            <a:lvl7pPr lvl="6" algn="ctr">
              <a:lnSpc>
                <a:spcPct val="100000"/>
              </a:lnSpc>
              <a:spcBef>
                <a:spcPts val="1300"/>
              </a:spcBef>
              <a:spcAft>
                <a:spcPts val="0"/>
              </a:spcAft>
              <a:buClr>
                <a:schemeClr val="dk1"/>
              </a:buClr>
              <a:buSzPts val="6500"/>
              <a:buFont typeface="Arial"/>
              <a:buNone/>
              <a:defRPr/>
            </a:lvl7pPr>
            <a:lvl8pPr lvl="7" algn="ctr">
              <a:lnSpc>
                <a:spcPct val="100000"/>
              </a:lnSpc>
              <a:spcBef>
                <a:spcPts val="1300"/>
              </a:spcBef>
              <a:spcAft>
                <a:spcPts val="0"/>
              </a:spcAft>
              <a:buClr>
                <a:schemeClr val="dk1"/>
              </a:buClr>
              <a:buSzPts val="6500"/>
              <a:buFont typeface="Arial"/>
              <a:buNone/>
              <a:defRPr/>
            </a:lvl8pPr>
            <a:lvl9pPr lvl="8" algn="ctr">
              <a:lnSpc>
                <a:spcPct val="100000"/>
              </a:lnSpc>
              <a:spcBef>
                <a:spcPts val="1300"/>
              </a:spcBef>
              <a:spcAft>
                <a:spcPts val="0"/>
              </a:spcAft>
              <a:buClr>
                <a:schemeClr val="dk1"/>
              </a:buClr>
              <a:buSzPts val="6500"/>
              <a:buFont typeface="Arial"/>
              <a:buNone/>
              <a:defRPr/>
            </a:lvl9pPr>
          </a:lstStyle>
          <a:p/>
        </p:txBody>
      </p:sp>
      <p:sp>
        <p:nvSpPr>
          <p:cNvPr id="22" name="Google Shape;22;p3"/>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1463223" y="879021"/>
            <a:ext cx="26334357" cy="3657600"/>
          </a:xfrm>
          <a:prstGeom prst="rect">
            <a:avLst/>
          </a:prstGeom>
          <a:noFill/>
          <a:ln>
            <a:noFill/>
          </a:ln>
        </p:spPr>
        <p:txBody>
          <a:bodyPr anchorCtr="0" anchor="ctr" bIns="149325" lIns="298650" spcFirstLastPara="1" rIns="298650" wrap="square" tIns="1493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4"/>
          <p:cNvSpPr txBox="1"/>
          <p:nvPr>
            <p:ph idx="1" type="body"/>
          </p:nvPr>
        </p:nvSpPr>
        <p:spPr>
          <a:xfrm>
            <a:off x="1463223" y="5120823"/>
            <a:ext cx="26334357" cy="14482535"/>
          </a:xfrm>
          <a:prstGeom prst="rect">
            <a:avLst/>
          </a:prstGeom>
          <a:noFill/>
          <a:ln>
            <a:noFill/>
          </a:ln>
        </p:spPr>
        <p:txBody>
          <a:bodyPr anchorCtr="0" anchor="t" bIns="149325" lIns="298650" spcFirstLastPara="1" rIns="298650" wrap="square" tIns="149325"/>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2311402" y="14102444"/>
            <a:ext cx="24872043" cy="4357914"/>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b="1" sz="23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5"/>
          <p:cNvSpPr txBox="1"/>
          <p:nvPr>
            <p:ph idx="1" type="body"/>
          </p:nvPr>
        </p:nvSpPr>
        <p:spPr>
          <a:xfrm>
            <a:off x="2311402" y="9301843"/>
            <a:ext cx="24872043" cy="4800600"/>
          </a:xfrm>
          <a:prstGeom prst="rect">
            <a:avLst/>
          </a:prstGeom>
          <a:noFill/>
          <a:ln>
            <a:noFill/>
          </a:ln>
        </p:spPr>
        <p:txBody>
          <a:bodyPr anchorCtr="0" anchor="b" bIns="149325" lIns="298650" spcFirstLastPara="1" rIns="298650" wrap="square" tIns="149325"/>
          <a:lstStyle>
            <a:lvl1pPr indent="-228600" lvl="0" marL="457200" algn="l">
              <a:lnSpc>
                <a:spcPct val="100000"/>
              </a:lnSpc>
              <a:spcBef>
                <a:spcPts val="240"/>
              </a:spcBef>
              <a:spcAft>
                <a:spcPts val="0"/>
              </a:spcAft>
              <a:buClr>
                <a:schemeClr val="dk1"/>
              </a:buClr>
              <a:buSzPts val="1200"/>
              <a:buFont typeface="Arial"/>
              <a:buNone/>
              <a:defRPr sz="1200"/>
            </a:lvl1pPr>
            <a:lvl2pPr indent="-228600" lvl="1" marL="914400" algn="l">
              <a:lnSpc>
                <a:spcPct val="100000"/>
              </a:lnSpc>
              <a:spcBef>
                <a:spcPts val="220"/>
              </a:spcBef>
              <a:spcAft>
                <a:spcPts val="0"/>
              </a:spcAft>
              <a:buClr>
                <a:schemeClr val="dk1"/>
              </a:buClr>
              <a:buSzPts val="1100"/>
              <a:buFont typeface="Arial"/>
              <a:buNone/>
              <a:defRPr sz="1100"/>
            </a:lvl2pPr>
            <a:lvl3pPr indent="-228600" lvl="2" marL="1371600" algn="l">
              <a:lnSpc>
                <a:spcPct val="100000"/>
              </a:lnSpc>
              <a:spcBef>
                <a:spcPts val="180"/>
              </a:spcBef>
              <a:spcAft>
                <a:spcPts val="0"/>
              </a:spcAft>
              <a:buClr>
                <a:schemeClr val="dk1"/>
              </a:buClr>
              <a:buSzPts val="900"/>
              <a:buFont typeface="Arial"/>
              <a:buNone/>
              <a:defRPr sz="900"/>
            </a:lvl3pPr>
            <a:lvl4pPr indent="-228600" lvl="3" marL="1828800" algn="l">
              <a:lnSpc>
                <a:spcPct val="100000"/>
              </a:lnSpc>
              <a:spcBef>
                <a:spcPts val="160"/>
              </a:spcBef>
              <a:spcAft>
                <a:spcPts val="0"/>
              </a:spcAft>
              <a:buClr>
                <a:schemeClr val="dk1"/>
              </a:buClr>
              <a:buSzPts val="800"/>
              <a:buFont typeface="Arial"/>
              <a:buNone/>
              <a:defRPr sz="800"/>
            </a:lvl4pPr>
            <a:lvl5pPr indent="-228600" lvl="4" marL="2286000" algn="l">
              <a:lnSpc>
                <a:spcPct val="100000"/>
              </a:lnSpc>
              <a:spcBef>
                <a:spcPts val="160"/>
              </a:spcBef>
              <a:spcAft>
                <a:spcPts val="0"/>
              </a:spcAft>
              <a:buClr>
                <a:schemeClr val="dk1"/>
              </a:buClr>
              <a:buSzPts val="800"/>
              <a:buFont typeface="Arial"/>
              <a:buNone/>
              <a:defRPr sz="800"/>
            </a:lvl5pPr>
            <a:lvl6pPr indent="-228600" lvl="5" marL="2743200" algn="l">
              <a:lnSpc>
                <a:spcPct val="100000"/>
              </a:lnSpc>
              <a:spcBef>
                <a:spcPts val="160"/>
              </a:spcBef>
              <a:spcAft>
                <a:spcPts val="0"/>
              </a:spcAft>
              <a:buClr>
                <a:schemeClr val="dk1"/>
              </a:buClr>
              <a:buSzPts val="800"/>
              <a:buFont typeface="Arial"/>
              <a:buNone/>
              <a:defRPr sz="800"/>
            </a:lvl6pPr>
            <a:lvl7pPr indent="-228600" lvl="6" marL="3200400" algn="l">
              <a:lnSpc>
                <a:spcPct val="100000"/>
              </a:lnSpc>
              <a:spcBef>
                <a:spcPts val="160"/>
              </a:spcBef>
              <a:spcAft>
                <a:spcPts val="0"/>
              </a:spcAft>
              <a:buClr>
                <a:schemeClr val="dk1"/>
              </a:buClr>
              <a:buSzPts val="800"/>
              <a:buFont typeface="Arial"/>
              <a:buNone/>
              <a:defRPr sz="800"/>
            </a:lvl7pPr>
            <a:lvl8pPr indent="-228600" lvl="7" marL="3657600" algn="l">
              <a:lnSpc>
                <a:spcPct val="100000"/>
              </a:lnSpc>
              <a:spcBef>
                <a:spcPts val="160"/>
              </a:spcBef>
              <a:spcAft>
                <a:spcPts val="0"/>
              </a:spcAft>
              <a:buClr>
                <a:schemeClr val="dk1"/>
              </a:buClr>
              <a:buSzPts val="800"/>
              <a:buFont typeface="Arial"/>
              <a:buNone/>
              <a:defRPr sz="800"/>
            </a:lvl8pPr>
            <a:lvl9pPr indent="-228600" lvl="8" marL="4114800" algn="l">
              <a:lnSpc>
                <a:spcPct val="100000"/>
              </a:lnSpc>
              <a:spcBef>
                <a:spcPts val="160"/>
              </a:spcBef>
              <a:spcAft>
                <a:spcPts val="0"/>
              </a:spcAft>
              <a:buClr>
                <a:schemeClr val="dk1"/>
              </a:buClr>
              <a:buSzPts val="800"/>
              <a:buFont typeface="Arial"/>
              <a:buNone/>
              <a:defRPr sz="800"/>
            </a:lvl9pPr>
          </a:lstStyle>
          <a:p/>
        </p:txBody>
      </p:sp>
      <p:sp>
        <p:nvSpPr>
          <p:cNvPr id="34" name="Google Shape;34;p5"/>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1463223" y="879021"/>
            <a:ext cx="26334357" cy="3657600"/>
          </a:xfrm>
          <a:prstGeom prst="rect">
            <a:avLst/>
          </a:prstGeom>
          <a:noFill/>
          <a:ln>
            <a:noFill/>
          </a:ln>
        </p:spPr>
        <p:txBody>
          <a:bodyPr anchorCtr="0" anchor="ctr" bIns="149325" lIns="298650" spcFirstLastPara="1" rIns="298650" wrap="square" tIns="1493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6"/>
          <p:cNvSpPr txBox="1"/>
          <p:nvPr>
            <p:ph idx="1" type="body"/>
          </p:nvPr>
        </p:nvSpPr>
        <p:spPr>
          <a:xfrm>
            <a:off x="1463223" y="5120823"/>
            <a:ext cx="13123635" cy="14482535"/>
          </a:xfrm>
          <a:prstGeom prst="rect">
            <a:avLst/>
          </a:prstGeom>
          <a:noFill/>
          <a:ln>
            <a:noFill/>
          </a:ln>
        </p:spPr>
        <p:txBody>
          <a:bodyPr anchorCtr="0" anchor="t" bIns="149325" lIns="298650" spcFirstLastPara="1" rIns="298650" wrap="square" tIns="149325"/>
          <a:lstStyle>
            <a:lvl1pPr indent="-336550" lvl="0" marL="457200" algn="l">
              <a:lnSpc>
                <a:spcPct val="100000"/>
              </a:lnSpc>
              <a:spcBef>
                <a:spcPts val="340"/>
              </a:spcBef>
              <a:spcAft>
                <a:spcPts val="0"/>
              </a:spcAft>
              <a:buClr>
                <a:schemeClr val="dk1"/>
              </a:buClr>
              <a:buSzPts val="1700"/>
              <a:buFont typeface="Arial"/>
              <a:buChar char="•"/>
              <a:defRPr sz="1700"/>
            </a:lvl1pPr>
            <a:lvl2pPr indent="-317500" lvl="1" marL="914400" algn="l">
              <a:lnSpc>
                <a:spcPct val="100000"/>
              </a:lnSpc>
              <a:spcBef>
                <a:spcPts val="280"/>
              </a:spcBef>
              <a:spcAft>
                <a:spcPts val="0"/>
              </a:spcAft>
              <a:buClr>
                <a:schemeClr val="dk1"/>
              </a:buClr>
              <a:buSzPts val="1400"/>
              <a:buFont typeface="Arial"/>
              <a:buChar char="–"/>
              <a:defRPr sz="1400"/>
            </a:lvl2pPr>
            <a:lvl3pPr indent="-304800" lvl="2" marL="1371600" algn="l">
              <a:lnSpc>
                <a:spcPct val="100000"/>
              </a:lnSpc>
              <a:spcBef>
                <a:spcPts val="240"/>
              </a:spcBef>
              <a:spcAft>
                <a:spcPts val="0"/>
              </a:spcAft>
              <a:buClr>
                <a:schemeClr val="dk1"/>
              </a:buClr>
              <a:buSzPts val="1200"/>
              <a:buFont typeface="Arial"/>
              <a:buChar char="•"/>
              <a:defRPr sz="1200"/>
            </a:lvl3pPr>
            <a:lvl4pPr indent="-298450" lvl="3" marL="1828800" algn="l">
              <a:lnSpc>
                <a:spcPct val="100000"/>
              </a:lnSpc>
              <a:spcBef>
                <a:spcPts val="220"/>
              </a:spcBef>
              <a:spcAft>
                <a:spcPts val="0"/>
              </a:spcAft>
              <a:buClr>
                <a:schemeClr val="dk1"/>
              </a:buClr>
              <a:buSzPts val="1100"/>
              <a:buFont typeface="Arial"/>
              <a:buChar char="–"/>
              <a:defRPr sz="1100"/>
            </a:lvl4pPr>
            <a:lvl5pPr indent="-298450" lvl="4" marL="2286000" algn="l">
              <a:lnSpc>
                <a:spcPct val="100000"/>
              </a:lnSpc>
              <a:spcBef>
                <a:spcPts val="220"/>
              </a:spcBef>
              <a:spcAft>
                <a:spcPts val="0"/>
              </a:spcAft>
              <a:buClr>
                <a:schemeClr val="dk1"/>
              </a:buClr>
              <a:buSzPts val="1100"/>
              <a:buFont typeface="Arial"/>
              <a:buChar char="»"/>
              <a:defRPr sz="1100"/>
            </a:lvl5pPr>
            <a:lvl6pPr indent="-298450" lvl="5" marL="2743200" algn="l">
              <a:lnSpc>
                <a:spcPct val="100000"/>
              </a:lnSpc>
              <a:spcBef>
                <a:spcPts val="220"/>
              </a:spcBef>
              <a:spcAft>
                <a:spcPts val="0"/>
              </a:spcAft>
              <a:buClr>
                <a:schemeClr val="dk1"/>
              </a:buClr>
              <a:buSzPts val="1100"/>
              <a:buFont typeface="Arial"/>
              <a:buChar char="»"/>
              <a:defRPr sz="1100"/>
            </a:lvl6pPr>
            <a:lvl7pPr indent="-298450" lvl="6" marL="3200400" algn="l">
              <a:lnSpc>
                <a:spcPct val="100000"/>
              </a:lnSpc>
              <a:spcBef>
                <a:spcPts val="220"/>
              </a:spcBef>
              <a:spcAft>
                <a:spcPts val="0"/>
              </a:spcAft>
              <a:buClr>
                <a:schemeClr val="dk1"/>
              </a:buClr>
              <a:buSzPts val="1100"/>
              <a:buFont typeface="Arial"/>
              <a:buChar char="»"/>
              <a:defRPr sz="1100"/>
            </a:lvl7pPr>
            <a:lvl8pPr indent="-298450" lvl="7" marL="3657600" algn="l">
              <a:lnSpc>
                <a:spcPct val="100000"/>
              </a:lnSpc>
              <a:spcBef>
                <a:spcPts val="220"/>
              </a:spcBef>
              <a:spcAft>
                <a:spcPts val="0"/>
              </a:spcAft>
              <a:buClr>
                <a:schemeClr val="dk1"/>
              </a:buClr>
              <a:buSzPts val="1100"/>
              <a:buFont typeface="Arial"/>
              <a:buChar char="»"/>
              <a:defRPr sz="1100"/>
            </a:lvl8pPr>
            <a:lvl9pPr indent="-298450" lvl="8" marL="4114800" algn="l">
              <a:lnSpc>
                <a:spcPct val="100000"/>
              </a:lnSpc>
              <a:spcBef>
                <a:spcPts val="220"/>
              </a:spcBef>
              <a:spcAft>
                <a:spcPts val="0"/>
              </a:spcAft>
              <a:buClr>
                <a:schemeClr val="dk1"/>
              </a:buClr>
              <a:buSzPts val="1100"/>
              <a:buFont typeface="Arial"/>
              <a:buChar char="»"/>
              <a:defRPr sz="1100"/>
            </a:lvl9pPr>
          </a:lstStyle>
          <a:p/>
        </p:txBody>
      </p:sp>
      <p:sp>
        <p:nvSpPr>
          <p:cNvPr id="40" name="Google Shape;40;p6"/>
          <p:cNvSpPr txBox="1"/>
          <p:nvPr>
            <p:ph idx="2" type="body"/>
          </p:nvPr>
        </p:nvSpPr>
        <p:spPr>
          <a:xfrm>
            <a:off x="14673945" y="5120823"/>
            <a:ext cx="13123635" cy="14482535"/>
          </a:xfrm>
          <a:prstGeom prst="rect">
            <a:avLst/>
          </a:prstGeom>
          <a:noFill/>
          <a:ln>
            <a:noFill/>
          </a:ln>
        </p:spPr>
        <p:txBody>
          <a:bodyPr anchorCtr="0" anchor="t" bIns="149325" lIns="298650" spcFirstLastPara="1" rIns="298650" wrap="square" tIns="149325"/>
          <a:lstStyle>
            <a:lvl1pPr indent="-336550" lvl="0" marL="457200" algn="l">
              <a:lnSpc>
                <a:spcPct val="100000"/>
              </a:lnSpc>
              <a:spcBef>
                <a:spcPts val="340"/>
              </a:spcBef>
              <a:spcAft>
                <a:spcPts val="0"/>
              </a:spcAft>
              <a:buClr>
                <a:schemeClr val="dk1"/>
              </a:buClr>
              <a:buSzPts val="1700"/>
              <a:buFont typeface="Arial"/>
              <a:buChar char="•"/>
              <a:defRPr sz="1700"/>
            </a:lvl1pPr>
            <a:lvl2pPr indent="-317500" lvl="1" marL="914400" algn="l">
              <a:lnSpc>
                <a:spcPct val="100000"/>
              </a:lnSpc>
              <a:spcBef>
                <a:spcPts val="280"/>
              </a:spcBef>
              <a:spcAft>
                <a:spcPts val="0"/>
              </a:spcAft>
              <a:buClr>
                <a:schemeClr val="dk1"/>
              </a:buClr>
              <a:buSzPts val="1400"/>
              <a:buFont typeface="Arial"/>
              <a:buChar char="–"/>
              <a:defRPr sz="1400"/>
            </a:lvl2pPr>
            <a:lvl3pPr indent="-304800" lvl="2" marL="1371600" algn="l">
              <a:lnSpc>
                <a:spcPct val="100000"/>
              </a:lnSpc>
              <a:spcBef>
                <a:spcPts val="240"/>
              </a:spcBef>
              <a:spcAft>
                <a:spcPts val="0"/>
              </a:spcAft>
              <a:buClr>
                <a:schemeClr val="dk1"/>
              </a:buClr>
              <a:buSzPts val="1200"/>
              <a:buFont typeface="Arial"/>
              <a:buChar char="•"/>
              <a:defRPr sz="1200"/>
            </a:lvl3pPr>
            <a:lvl4pPr indent="-298450" lvl="3" marL="1828800" algn="l">
              <a:lnSpc>
                <a:spcPct val="100000"/>
              </a:lnSpc>
              <a:spcBef>
                <a:spcPts val="220"/>
              </a:spcBef>
              <a:spcAft>
                <a:spcPts val="0"/>
              </a:spcAft>
              <a:buClr>
                <a:schemeClr val="dk1"/>
              </a:buClr>
              <a:buSzPts val="1100"/>
              <a:buFont typeface="Arial"/>
              <a:buChar char="–"/>
              <a:defRPr sz="1100"/>
            </a:lvl4pPr>
            <a:lvl5pPr indent="-298450" lvl="4" marL="2286000" algn="l">
              <a:lnSpc>
                <a:spcPct val="100000"/>
              </a:lnSpc>
              <a:spcBef>
                <a:spcPts val="220"/>
              </a:spcBef>
              <a:spcAft>
                <a:spcPts val="0"/>
              </a:spcAft>
              <a:buClr>
                <a:schemeClr val="dk1"/>
              </a:buClr>
              <a:buSzPts val="1100"/>
              <a:buFont typeface="Arial"/>
              <a:buChar char="»"/>
              <a:defRPr sz="1100"/>
            </a:lvl5pPr>
            <a:lvl6pPr indent="-298450" lvl="5" marL="2743200" algn="l">
              <a:lnSpc>
                <a:spcPct val="100000"/>
              </a:lnSpc>
              <a:spcBef>
                <a:spcPts val="220"/>
              </a:spcBef>
              <a:spcAft>
                <a:spcPts val="0"/>
              </a:spcAft>
              <a:buClr>
                <a:schemeClr val="dk1"/>
              </a:buClr>
              <a:buSzPts val="1100"/>
              <a:buFont typeface="Arial"/>
              <a:buChar char="»"/>
              <a:defRPr sz="1100"/>
            </a:lvl6pPr>
            <a:lvl7pPr indent="-298450" lvl="6" marL="3200400" algn="l">
              <a:lnSpc>
                <a:spcPct val="100000"/>
              </a:lnSpc>
              <a:spcBef>
                <a:spcPts val="220"/>
              </a:spcBef>
              <a:spcAft>
                <a:spcPts val="0"/>
              </a:spcAft>
              <a:buClr>
                <a:schemeClr val="dk1"/>
              </a:buClr>
              <a:buSzPts val="1100"/>
              <a:buFont typeface="Arial"/>
              <a:buChar char="»"/>
              <a:defRPr sz="1100"/>
            </a:lvl7pPr>
            <a:lvl8pPr indent="-298450" lvl="7" marL="3657600" algn="l">
              <a:lnSpc>
                <a:spcPct val="100000"/>
              </a:lnSpc>
              <a:spcBef>
                <a:spcPts val="220"/>
              </a:spcBef>
              <a:spcAft>
                <a:spcPts val="0"/>
              </a:spcAft>
              <a:buClr>
                <a:schemeClr val="dk1"/>
              </a:buClr>
              <a:buSzPts val="1100"/>
              <a:buFont typeface="Arial"/>
              <a:buChar char="»"/>
              <a:defRPr sz="1100"/>
            </a:lvl8pPr>
            <a:lvl9pPr indent="-298450" lvl="8" marL="4114800" algn="l">
              <a:lnSpc>
                <a:spcPct val="100000"/>
              </a:lnSpc>
              <a:spcBef>
                <a:spcPts val="220"/>
              </a:spcBef>
              <a:spcAft>
                <a:spcPts val="0"/>
              </a:spcAft>
              <a:buClr>
                <a:schemeClr val="dk1"/>
              </a:buClr>
              <a:buSzPts val="1100"/>
              <a:buFont typeface="Arial"/>
              <a:buChar char="»"/>
              <a:defRPr sz="1100"/>
            </a:lvl9pPr>
          </a:lstStyle>
          <a:p/>
        </p:txBody>
      </p:sp>
      <p:sp>
        <p:nvSpPr>
          <p:cNvPr id="41" name="Google Shape;41;p6"/>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1463223" y="879021"/>
            <a:ext cx="26334357" cy="3657600"/>
          </a:xfrm>
          <a:prstGeom prst="rect">
            <a:avLst/>
          </a:prstGeom>
          <a:noFill/>
          <a:ln>
            <a:noFill/>
          </a:ln>
        </p:spPr>
        <p:txBody>
          <a:bodyPr anchorCtr="0" anchor="ctr" bIns="149325" lIns="298650" spcFirstLastPara="1" rIns="298650" wrap="square" tIns="1493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7"/>
          <p:cNvSpPr txBox="1"/>
          <p:nvPr>
            <p:ph idx="1" type="body"/>
          </p:nvPr>
        </p:nvSpPr>
        <p:spPr>
          <a:xfrm>
            <a:off x="1463222" y="4912180"/>
            <a:ext cx="12928599" cy="2047421"/>
          </a:xfrm>
          <a:prstGeom prst="rect">
            <a:avLst/>
          </a:prstGeom>
          <a:noFill/>
          <a:ln>
            <a:noFill/>
          </a:ln>
        </p:spPr>
        <p:txBody>
          <a:bodyPr anchorCtr="0" anchor="b" bIns="149325" lIns="298650" spcFirstLastPara="1" rIns="298650" wrap="square" tIns="149325"/>
          <a:lstStyle>
            <a:lvl1pPr indent="-228600" lvl="0" marL="457200" algn="l">
              <a:lnSpc>
                <a:spcPct val="100000"/>
              </a:lnSpc>
              <a:spcBef>
                <a:spcPts val="280"/>
              </a:spcBef>
              <a:spcAft>
                <a:spcPts val="0"/>
              </a:spcAft>
              <a:buClr>
                <a:schemeClr val="dk1"/>
              </a:buClr>
              <a:buSzPts val="1400"/>
              <a:buFont typeface="Arial"/>
              <a:buNone/>
              <a:defRPr b="1" sz="1400"/>
            </a:lvl1pPr>
            <a:lvl2pPr indent="-228600" lvl="1" marL="914400" algn="l">
              <a:lnSpc>
                <a:spcPct val="100000"/>
              </a:lnSpc>
              <a:spcBef>
                <a:spcPts val="240"/>
              </a:spcBef>
              <a:spcAft>
                <a:spcPts val="0"/>
              </a:spcAft>
              <a:buClr>
                <a:schemeClr val="dk1"/>
              </a:buClr>
              <a:buSzPts val="1200"/>
              <a:buFont typeface="Arial"/>
              <a:buNone/>
              <a:defRPr b="1" sz="1200"/>
            </a:lvl2pPr>
            <a:lvl3pPr indent="-228600" lvl="2" marL="1371600" algn="l">
              <a:lnSpc>
                <a:spcPct val="100000"/>
              </a:lnSpc>
              <a:spcBef>
                <a:spcPts val="220"/>
              </a:spcBef>
              <a:spcAft>
                <a:spcPts val="0"/>
              </a:spcAft>
              <a:buClr>
                <a:schemeClr val="dk1"/>
              </a:buClr>
              <a:buSzPts val="1100"/>
              <a:buFont typeface="Arial"/>
              <a:buNone/>
              <a:defRPr b="1" sz="1100"/>
            </a:lvl3pPr>
            <a:lvl4pPr indent="-228600" lvl="3" marL="1828800" algn="l">
              <a:lnSpc>
                <a:spcPct val="100000"/>
              </a:lnSpc>
              <a:spcBef>
                <a:spcPts val="180"/>
              </a:spcBef>
              <a:spcAft>
                <a:spcPts val="0"/>
              </a:spcAft>
              <a:buClr>
                <a:schemeClr val="dk1"/>
              </a:buClr>
              <a:buSzPts val="900"/>
              <a:buFont typeface="Arial"/>
              <a:buNone/>
              <a:defRPr b="1" sz="900"/>
            </a:lvl4pPr>
            <a:lvl5pPr indent="-228600" lvl="4" marL="2286000" algn="l">
              <a:lnSpc>
                <a:spcPct val="100000"/>
              </a:lnSpc>
              <a:spcBef>
                <a:spcPts val="180"/>
              </a:spcBef>
              <a:spcAft>
                <a:spcPts val="0"/>
              </a:spcAft>
              <a:buClr>
                <a:schemeClr val="dk1"/>
              </a:buClr>
              <a:buSzPts val="900"/>
              <a:buFont typeface="Arial"/>
              <a:buNone/>
              <a:defRPr b="1" sz="900"/>
            </a:lvl5pPr>
            <a:lvl6pPr indent="-228600" lvl="5" marL="2743200" algn="l">
              <a:lnSpc>
                <a:spcPct val="100000"/>
              </a:lnSpc>
              <a:spcBef>
                <a:spcPts val="180"/>
              </a:spcBef>
              <a:spcAft>
                <a:spcPts val="0"/>
              </a:spcAft>
              <a:buClr>
                <a:schemeClr val="dk1"/>
              </a:buClr>
              <a:buSzPts val="900"/>
              <a:buFont typeface="Arial"/>
              <a:buNone/>
              <a:defRPr b="1" sz="900"/>
            </a:lvl6pPr>
            <a:lvl7pPr indent="-228600" lvl="6" marL="3200400" algn="l">
              <a:lnSpc>
                <a:spcPct val="100000"/>
              </a:lnSpc>
              <a:spcBef>
                <a:spcPts val="180"/>
              </a:spcBef>
              <a:spcAft>
                <a:spcPts val="0"/>
              </a:spcAft>
              <a:buClr>
                <a:schemeClr val="dk1"/>
              </a:buClr>
              <a:buSzPts val="900"/>
              <a:buFont typeface="Arial"/>
              <a:buNone/>
              <a:defRPr b="1" sz="900"/>
            </a:lvl7pPr>
            <a:lvl8pPr indent="-228600" lvl="7" marL="3657600" algn="l">
              <a:lnSpc>
                <a:spcPct val="100000"/>
              </a:lnSpc>
              <a:spcBef>
                <a:spcPts val="180"/>
              </a:spcBef>
              <a:spcAft>
                <a:spcPts val="0"/>
              </a:spcAft>
              <a:buClr>
                <a:schemeClr val="dk1"/>
              </a:buClr>
              <a:buSzPts val="900"/>
              <a:buFont typeface="Arial"/>
              <a:buNone/>
              <a:defRPr b="1" sz="900"/>
            </a:lvl8pPr>
            <a:lvl9pPr indent="-228600" lvl="8" marL="4114800" algn="l">
              <a:lnSpc>
                <a:spcPct val="100000"/>
              </a:lnSpc>
              <a:spcBef>
                <a:spcPts val="180"/>
              </a:spcBef>
              <a:spcAft>
                <a:spcPts val="0"/>
              </a:spcAft>
              <a:buClr>
                <a:schemeClr val="dk1"/>
              </a:buClr>
              <a:buSzPts val="900"/>
              <a:buFont typeface="Arial"/>
              <a:buNone/>
              <a:defRPr b="1" sz="900"/>
            </a:lvl9pPr>
          </a:lstStyle>
          <a:p/>
        </p:txBody>
      </p:sp>
      <p:sp>
        <p:nvSpPr>
          <p:cNvPr id="47" name="Google Shape;47;p7"/>
          <p:cNvSpPr txBox="1"/>
          <p:nvPr>
            <p:ph idx="2" type="body"/>
          </p:nvPr>
        </p:nvSpPr>
        <p:spPr>
          <a:xfrm>
            <a:off x="1463222" y="6959602"/>
            <a:ext cx="12928599" cy="12643757"/>
          </a:xfrm>
          <a:prstGeom prst="rect">
            <a:avLst/>
          </a:prstGeom>
          <a:noFill/>
          <a:ln>
            <a:noFill/>
          </a:ln>
        </p:spPr>
        <p:txBody>
          <a:bodyPr anchorCtr="0" anchor="t" bIns="149325" lIns="298650" spcFirstLastPara="1" rIns="298650" wrap="square" tIns="149325"/>
          <a:lstStyle>
            <a:lvl1pPr indent="-317500" lvl="0" marL="457200" algn="l">
              <a:lnSpc>
                <a:spcPct val="100000"/>
              </a:lnSpc>
              <a:spcBef>
                <a:spcPts val="280"/>
              </a:spcBef>
              <a:spcAft>
                <a:spcPts val="0"/>
              </a:spcAft>
              <a:buClr>
                <a:schemeClr val="dk1"/>
              </a:buClr>
              <a:buSzPts val="1400"/>
              <a:buFont typeface="Arial"/>
              <a:buChar char="•"/>
              <a:defRPr sz="1400"/>
            </a:lvl1pPr>
            <a:lvl2pPr indent="-304800" lvl="1" marL="914400" algn="l">
              <a:lnSpc>
                <a:spcPct val="100000"/>
              </a:lnSpc>
              <a:spcBef>
                <a:spcPts val="240"/>
              </a:spcBef>
              <a:spcAft>
                <a:spcPts val="0"/>
              </a:spcAft>
              <a:buClr>
                <a:schemeClr val="dk1"/>
              </a:buClr>
              <a:buSzPts val="1200"/>
              <a:buFont typeface="Arial"/>
              <a:buChar char="–"/>
              <a:defRPr sz="1200"/>
            </a:lvl2pPr>
            <a:lvl3pPr indent="-298450" lvl="2" marL="1371600" algn="l">
              <a:lnSpc>
                <a:spcPct val="100000"/>
              </a:lnSpc>
              <a:spcBef>
                <a:spcPts val="220"/>
              </a:spcBef>
              <a:spcAft>
                <a:spcPts val="0"/>
              </a:spcAft>
              <a:buClr>
                <a:schemeClr val="dk1"/>
              </a:buClr>
              <a:buSzPts val="1100"/>
              <a:buFont typeface="Arial"/>
              <a:buChar char="•"/>
              <a:defRPr sz="1100"/>
            </a:lvl3pPr>
            <a:lvl4pPr indent="-285750" lvl="3" marL="1828800" algn="l">
              <a:lnSpc>
                <a:spcPct val="100000"/>
              </a:lnSpc>
              <a:spcBef>
                <a:spcPts val="180"/>
              </a:spcBef>
              <a:spcAft>
                <a:spcPts val="0"/>
              </a:spcAft>
              <a:buClr>
                <a:schemeClr val="dk1"/>
              </a:buClr>
              <a:buSzPts val="900"/>
              <a:buFont typeface="Arial"/>
              <a:buChar char="–"/>
              <a:defRPr sz="900"/>
            </a:lvl4pPr>
            <a:lvl5pPr indent="-285750" lvl="4" marL="2286000" algn="l">
              <a:lnSpc>
                <a:spcPct val="100000"/>
              </a:lnSpc>
              <a:spcBef>
                <a:spcPts val="180"/>
              </a:spcBef>
              <a:spcAft>
                <a:spcPts val="0"/>
              </a:spcAft>
              <a:buClr>
                <a:schemeClr val="dk1"/>
              </a:buClr>
              <a:buSzPts val="900"/>
              <a:buFont typeface="Arial"/>
              <a:buChar char="»"/>
              <a:defRPr sz="900"/>
            </a:lvl5pPr>
            <a:lvl6pPr indent="-285750" lvl="5" marL="2743200" algn="l">
              <a:lnSpc>
                <a:spcPct val="100000"/>
              </a:lnSpc>
              <a:spcBef>
                <a:spcPts val="180"/>
              </a:spcBef>
              <a:spcAft>
                <a:spcPts val="0"/>
              </a:spcAft>
              <a:buClr>
                <a:schemeClr val="dk1"/>
              </a:buClr>
              <a:buSzPts val="900"/>
              <a:buFont typeface="Arial"/>
              <a:buChar char="»"/>
              <a:defRPr sz="900"/>
            </a:lvl6pPr>
            <a:lvl7pPr indent="-285750" lvl="6" marL="3200400" algn="l">
              <a:lnSpc>
                <a:spcPct val="100000"/>
              </a:lnSpc>
              <a:spcBef>
                <a:spcPts val="180"/>
              </a:spcBef>
              <a:spcAft>
                <a:spcPts val="0"/>
              </a:spcAft>
              <a:buClr>
                <a:schemeClr val="dk1"/>
              </a:buClr>
              <a:buSzPts val="900"/>
              <a:buFont typeface="Arial"/>
              <a:buChar char="»"/>
              <a:defRPr sz="900"/>
            </a:lvl7pPr>
            <a:lvl8pPr indent="-285750" lvl="7" marL="3657600" algn="l">
              <a:lnSpc>
                <a:spcPct val="100000"/>
              </a:lnSpc>
              <a:spcBef>
                <a:spcPts val="180"/>
              </a:spcBef>
              <a:spcAft>
                <a:spcPts val="0"/>
              </a:spcAft>
              <a:buClr>
                <a:schemeClr val="dk1"/>
              </a:buClr>
              <a:buSzPts val="900"/>
              <a:buFont typeface="Arial"/>
              <a:buChar char="»"/>
              <a:defRPr sz="900"/>
            </a:lvl8pPr>
            <a:lvl9pPr indent="-285750" lvl="8" marL="4114800" algn="l">
              <a:lnSpc>
                <a:spcPct val="100000"/>
              </a:lnSpc>
              <a:spcBef>
                <a:spcPts val="180"/>
              </a:spcBef>
              <a:spcAft>
                <a:spcPts val="0"/>
              </a:spcAft>
              <a:buClr>
                <a:schemeClr val="dk1"/>
              </a:buClr>
              <a:buSzPts val="900"/>
              <a:buFont typeface="Arial"/>
              <a:buChar char="»"/>
              <a:defRPr sz="900"/>
            </a:lvl9pPr>
          </a:lstStyle>
          <a:p/>
        </p:txBody>
      </p:sp>
      <p:sp>
        <p:nvSpPr>
          <p:cNvPr id="48" name="Google Shape;48;p7"/>
          <p:cNvSpPr txBox="1"/>
          <p:nvPr>
            <p:ph idx="3" type="body"/>
          </p:nvPr>
        </p:nvSpPr>
        <p:spPr>
          <a:xfrm>
            <a:off x="14864444" y="4912180"/>
            <a:ext cx="12933136" cy="2047421"/>
          </a:xfrm>
          <a:prstGeom prst="rect">
            <a:avLst/>
          </a:prstGeom>
          <a:noFill/>
          <a:ln>
            <a:noFill/>
          </a:ln>
        </p:spPr>
        <p:txBody>
          <a:bodyPr anchorCtr="0" anchor="b" bIns="149325" lIns="298650" spcFirstLastPara="1" rIns="298650" wrap="square" tIns="149325"/>
          <a:lstStyle>
            <a:lvl1pPr indent="-228600" lvl="0" marL="457200" algn="l">
              <a:lnSpc>
                <a:spcPct val="100000"/>
              </a:lnSpc>
              <a:spcBef>
                <a:spcPts val="280"/>
              </a:spcBef>
              <a:spcAft>
                <a:spcPts val="0"/>
              </a:spcAft>
              <a:buClr>
                <a:schemeClr val="dk1"/>
              </a:buClr>
              <a:buSzPts val="1400"/>
              <a:buFont typeface="Arial"/>
              <a:buNone/>
              <a:defRPr b="1" sz="1400"/>
            </a:lvl1pPr>
            <a:lvl2pPr indent="-228600" lvl="1" marL="914400" algn="l">
              <a:lnSpc>
                <a:spcPct val="100000"/>
              </a:lnSpc>
              <a:spcBef>
                <a:spcPts val="240"/>
              </a:spcBef>
              <a:spcAft>
                <a:spcPts val="0"/>
              </a:spcAft>
              <a:buClr>
                <a:schemeClr val="dk1"/>
              </a:buClr>
              <a:buSzPts val="1200"/>
              <a:buFont typeface="Arial"/>
              <a:buNone/>
              <a:defRPr b="1" sz="1200"/>
            </a:lvl2pPr>
            <a:lvl3pPr indent="-228600" lvl="2" marL="1371600" algn="l">
              <a:lnSpc>
                <a:spcPct val="100000"/>
              </a:lnSpc>
              <a:spcBef>
                <a:spcPts val="220"/>
              </a:spcBef>
              <a:spcAft>
                <a:spcPts val="0"/>
              </a:spcAft>
              <a:buClr>
                <a:schemeClr val="dk1"/>
              </a:buClr>
              <a:buSzPts val="1100"/>
              <a:buFont typeface="Arial"/>
              <a:buNone/>
              <a:defRPr b="1" sz="1100"/>
            </a:lvl3pPr>
            <a:lvl4pPr indent="-228600" lvl="3" marL="1828800" algn="l">
              <a:lnSpc>
                <a:spcPct val="100000"/>
              </a:lnSpc>
              <a:spcBef>
                <a:spcPts val="180"/>
              </a:spcBef>
              <a:spcAft>
                <a:spcPts val="0"/>
              </a:spcAft>
              <a:buClr>
                <a:schemeClr val="dk1"/>
              </a:buClr>
              <a:buSzPts val="900"/>
              <a:buFont typeface="Arial"/>
              <a:buNone/>
              <a:defRPr b="1" sz="900"/>
            </a:lvl4pPr>
            <a:lvl5pPr indent="-228600" lvl="4" marL="2286000" algn="l">
              <a:lnSpc>
                <a:spcPct val="100000"/>
              </a:lnSpc>
              <a:spcBef>
                <a:spcPts val="180"/>
              </a:spcBef>
              <a:spcAft>
                <a:spcPts val="0"/>
              </a:spcAft>
              <a:buClr>
                <a:schemeClr val="dk1"/>
              </a:buClr>
              <a:buSzPts val="900"/>
              <a:buFont typeface="Arial"/>
              <a:buNone/>
              <a:defRPr b="1" sz="900"/>
            </a:lvl5pPr>
            <a:lvl6pPr indent="-228600" lvl="5" marL="2743200" algn="l">
              <a:lnSpc>
                <a:spcPct val="100000"/>
              </a:lnSpc>
              <a:spcBef>
                <a:spcPts val="180"/>
              </a:spcBef>
              <a:spcAft>
                <a:spcPts val="0"/>
              </a:spcAft>
              <a:buClr>
                <a:schemeClr val="dk1"/>
              </a:buClr>
              <a:buSzPts val="900"/>
              <a:buFont typeface="Arial"/>
              <a:buNone/>
              <a:defRPr b="1" sz="900"/>
            </a:lvl6pPr>
            <a:lvl7pPr indent="-228600" lvl="6" marL="3200400" algn="l">
              <a:lnSpc>
                <a:spcPct val="100000"/>
              </a:lnSpc>
              <a:spcBef>
                <a:spcPts val="180"/>
              </a:spcBef>
              <a:spcAft>
                <a:spcPts val="0"/>
              </a:spcAft>
              <a:buClr>
                <a:schemeClr val="dk1"/>
              </a:buClr>
              <a:buSzPts val="900"/>
              <a:buFont typeface="Arial"/>
              <a:buNone/>
              <a:defRPr b="1" sz="900"/>
            </a:lvl7pPr>
            <a:lvl8pPr indent="-228600" lvl="7" marL="3657600" algn="l">
              <a:lnSpc>
                <a:spcPct val="100000"/>
              </a:lnSpc>
              <a:spcBef>
                <a:spcPts val="180"/>
              </a:spcBef>
              <a:spcAft>
                <a:spcPts val="0"/>
              </a:spcAft>
              <a:buClr>
                <a:schemeClr val="dk1"/>
              </a:buClr>
              <a:buSzPts val="900"/>
              <a:buFont typeface="Arial"/>
              <a:buNone/>
              <a:defRPr b="1" sz="900"/>
            </a:lvl8pPr>
            <a:lvl9pPr indent="-228600" lvl="8" marL="4114800" algn="l">
              <a:lnSpc>
                <a:spcPct val="100000"/>
              </a:lnSpc>
              <a:spcBef>
                <a:spcPts val="180"/>
              </a:spcBef>
              <a:spcAft>
                <a:spcPts val="0"/>
              </a:spcAft>
              <a:buClr>
                <a:schemeClr val="dk1"/>
              </a:buClr>
              <a:buSzPts val="900"/>
              <a:buFont typeface="Arial"/>
              <a:buNone/>
              <a:defRPr b="1" sz="900"/>
            </a:lvl9pPr>
          </a:lstStyle>
          <a:p/>
        </p:txBody>
      </p:sp>
      <p:sp>
        <p:nvSpPr>
          <p:cNvPr id="49" name="Google Shape;49;p7"/>
          <p:cNvSpPr txBox="1"/>
          <p:nvPr>
            <p:ph idx="4" type="body"/>
          </p:nvPr>
        </p:nvSpPr>
        <p:spPr>
          <a:xfrm>
            <a:off x="14864444" y="6959602"/>
            <a:ext cx="12933136" cy="12643757"/>
          </a:xfrm>
          <a:prstGeom prst="rect">
            <a:avLst/>
          </a:prstGeom>
          <a:noFill/>
          <a:ln>
            <a:noFill/>
          </a:ln>
        </p:spPr>
        <p:txBody>
          <a:bodyPr anchorCtr="0" anchor="t" bIns="149325" lIns="298650" spcFirstLastPara="1" rIns="298650" wrap="square" tIns="149325"/>
          <a:lstStyle>
            <a:lvl1pPr indent="-317500" lvl="0" marL="457200" algn="l">
              <a:lnSpc>
                <a:spcPct val="100000"/>
              </a:lnSpc>
              <a:spcBef>
                <a:spcPts val="280"/>
              </a:spcBef>
              <a:spcAft>
                <a:spcPts val="0"/>
              </a:spcAft>
              <a:buClr>
                <a:schemeClr val="dk1"/>
              </a:buClr>
              <a:buSzPts val="1400"/>
              <a:buFont typeface="Arial"/>
              <a:buChar char="•"/>
              <a:defRPr sz="1400"/>
            </a:lvl1pPr>
            <a:lvl2pPr indent="-304800" lvl="1" marL="914400" algn="l">
              <a:lnSpc>
                <a:spcPct val="100000"/>
              </a:lnSpc>
              <a:spcBef>
                <a:spcPts val="240"/>
              </a:spcBef>
              <a:spcAft>
                <a:spcPts val="0"/>
              </a:spcAft>
              <a:buClr>
                <a:schemeClr val="dk1"/>
              </a:buClr>
              <a:buSzPts val="1200"/>
              <a:buFont typeface="Arial"/>
              <a:buChar char="–"/>
              <a:defRPr sz="1200"/>
            </a:lvl2pPr>
            <a:lvl3pPr indent="-298450" lvl="2" marL="1371600" algn="l">
              <a:lnSpc>
                <a:spcPct val="100000"/>
              </a:lnSpc>
              <a:spcBef>
                <a:spcPts val="220"/>
              </a:spcBef>
              <a:spcAft>
                <a:spcPts val="0"/>
              </a:spcAft>
              <a:buClr>
                <a:schemeClr val="dk1"/>
              </a:buClr>
              <a:buSzPts val="1100"/>
              <a:buFont typeface="Arial"/>
              <a:buChar char="•"/>
              <a:defRPr sz="1100"/>
            </a:lvl3pPr>
            <a:lvl4pPr indent="-285750" lvl="3" marL="1828800" algn="l">
              <a:lnSpc>
                <a:spcPct val="100000"/>
              </a:lnSpc>
              <a:spcBef>
                <a:spcPts val="180"/>
              </a:spcBef>
              <a:spcAft>
                <a:spcPts val="0"/>
              </a:spcAft>
              <a:buClr>
                <a:schemeClr val="dk1"/>
              </a:buClr>
              <a:buSzPts val="900"/>
              <a:buFont typeface="Arial"/>
              <a:buChar char="–"/>
              <a:defRPr sz="900"/>
            </a:lvl4pPr>
            <a:lvl5pPr indent="-285750" lvl="4" marL="2286000" algn="l">
              <a:lnSpc>
                <a:spcPct val="100000"/>
              </a:lnSpc>
              <a:spcBef>
                <a:spcPts val="180"/>
              </a:spcBef>
              <a:spcAft>
                <a:spcPts val="0"/>
              </a:spcAft>
              <a:buClr>
                <a:schemeClr val="dk1"/>
              </a:buClr>
              <a:buSzPts val="900"/>
              <a:buFont typeface="Arial"/>
              <a:buChar char="»"/>
              <a:defRPr sz="900"/>
            </a:lvl5pPr>
            <a:lvl6pPr indent="-285750" lvl="5" marL="2743200" algn="l">
              <a:lnSpc>
                <a:spcPct val="100000"/>
              </a:lnSpc>
              <a:spcBef>
                <a:spcPts val="180"/>
              </a:spcBef>
              <a:spcAft>
                <a:spcPts val="0"/>
              </a:spcAft>
              <a:buClr>
                <a:schemeClr val="dk1"/>
              </a:buClr>
              <a:buSzPts val="900"/>
              <a:buFont typeface="Arial"/>
              <a:buChar char="»"/>
              <a:defRPr sz="900"/>
            </a:lvl6pPr>
            <a:lvl7pPr indent="-285750" lvl="6" marL="3200400" algn="l">
              <a:lnSpc>
                <a:spcPct val="100000"/>
              </a:lnSpc>
              <a:spcBef>
                <a:spcPts val="180"/>
              </a:spcBef>
              <a:spcAft>
                <a:spcPts val="0"/>
              </a:spcAft>
              <a:buClr>
                <a:schemeClr val="dk1"/>
              </a:buClr>
              <a:buSzPts val="900"/>
              <a:buFont typeface="Arial"/>
              <a:buChar char="»"/>
              <a:defRPr sz="900"/>
            </a:lvl7pPr>
            <a:lvl8pPr indent="-285750" lvl="7" marL="3657600" algn="l">
              <a:lnSpc>
                <a:spcPct val="100000"/>
              </a:lnSpc>
              <a:spcBef>
                <a:spcPts val="180"/>
              </a:spcBef>
              <a:spcAft>
                <a:spcPts val="0"/>
              </a:spcAft>
              <a:buClr>
                <a:schemeClr val="dk1"/>
              </a:buClr>
              <a:buSzPts val="900"/>
              <a:buFont typeface="Arial"/>
              <a:buChar char="»"/>
              <a:defRPr sz="900"/>
            </a:lvl8pPr>
            <a:lvl9pPr indent="-285750" lvl="8" marL="4114800" algn="l">
              <a:lnSpc>
                <a:spcPct val="100000"/>
              </a:lnSpc>
              <a:spcBef>
                <a:spcPts val="180"/>
              </a:spcBef>
              <a:spcAft>
                <a:spcPts val="0"/>
              </a:spcAft>
              <a:buClr>
                <a:schemeClr val="dk1"/>
              </a:buClr>
              <a:buSzPts val="900"/>
              <a:buFont typeface="Arial"/>
              <a:buChar char="»"/>
              <a:defRPr sz="900"/>
            </a:lvl9pPr>
          </a:lstStyle>
          <a:p/>
        </p:txBody>
      </p:sp>
      <p:sp>
        <p:nvSpPr>
          <p:cNvPr id="50" name="Google Shape;50;p7"/>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1463223" y="879021"/>
            <a:ext cx="26334357" cy="3657600"/>
          </a:xfrm>
          <a:prstGeom prst="rect">
            <a:avLst/>
          </a:prstGeom>
          <a:noFill/>
          <a:ln>
            <a:noFill/>
          </a:ln>
        </p:spPr>
        <p:txBody>
          <a:bodyPr anchorCtr="0" anchor="ctr" bIns="149325" lIns="298650" spcFirstLastPara="1" rIns="298650" wrap="square" tIns="1493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8"/>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463222" y="873580"/>
            <a:ext cx="9626600" cy="3718378"/>
          </a:xfrm>
          <a:prstGeom prst="rect">
            <a:avLst/>
          </a:prstGeom>
          <a:noFill/>
          <a:ln>
            <a:noFill/>
          </a:ln>
        </p:spPr>
        <p:txBody>
          <a:bodyPr anchorCtr="0" anchor="b" bIns="149325" lIns="298650" spcFirstLastPara="1" rIns="298650" wrap="square" tIns="149325"/>
          <a:lstStyle>
            <a:lvl1pPr lvl="0" algn="l">
              <a:lnSpc>
                <a:spcPct val="100000"/>
              </a:lnSpc>
              <a:spcBef>
                <a:spcPts val="0"/>
              </a:spcBef>
              <a:spcAft>
                <a:spcPts val="0"/>
              </a:spcAft>
              <a:buSzPts val="1400"/>
              <a:buNone/>
              <a:defRPr b="1"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9"/>
          <p:cNvSpPr txBox="1"/>
          <p:nvPr>
            <p:ph idx="1" type="body"/>
          </p:nvPr>
        </p:nvSpPr>
        <p:spPr>
          <a:xfrm>
            <a:off x="11439979" y="873580"/>
            <a:ext cx="16357600" cy="18729778"/>
          </a:xfrm>
          <a:prstGeom prst="rect">
            <a:avLst/>
          </a:prstGeom>
          <a:noFill/>
          <a:ln>
            <a:noFill/>
          </a:ln>
        </p:spPr>
        <p:txBody>
          <a:bodyPr anchorCtr="0" anchor="t" bIns="149325" lIns="298650" spcFirstLastPara="1" rIns="298650" wrap="square" tIns="149325"/>
          <a:lstStyle>
            <a:lvl1pPr indent="-349250" lvl="0" marL="457200" algn="l">
              <a:lnSpc>
                <a:spcPct val="100000"/>
              </a:lnSpc>
              <a:spcBef>
                <a:spcPts val="380"/>
              </a:spcBef>
              <a:spcAft>
                <a:spcPts val="0"/>
              </a:spcAft>
              <a:buClr>
                <a:schemeClr val="dk1"/>
              </a:buClr>
              <a:buSzPts val="1900"/>
              <a:buFont typeface="Arial"/>
              <a:buChar char="•"/>
              <a:defRPr sz="1900"/>
            </a:lvl1pPr>
            <a:lvl2pPr indent="-336550" lvl="1" marL="914400" algn="l">
              <a:lnSpc>
                <a:spcPct val="100000"/>
              </a:lnSpc>
              <a:spcBef>
                <a:spcPts val="340"/>
              </a:spcBef>
              <a:spcAft>
                <a:spcPts val="0"/>
              </a:spcAft>
              <a:buClr>
                <a:schemeClr val="dk1"/>
              </a:buClr>
              <a:buSzPts val="1700"/>
              <a:buFont typeface="Arial"/>
              <a:buChar char="–"/>
              <a:defRPr sz="1700"/>
            </a:lvl2pPr>
            <a:lvl3pPr indent="-317500" lvl="2" marL="1371600" algn="l">
              <a:lnSpc>
                <a:spcPct val="100000"/>
              </a:lnSpc>
              <a:spcBef>
                <a:spcPts val="280"/>
              </a:spcBef>
              <a:spcAft>
                <a:spcPts val="0"/>
              </a:spcAft>
              <a:buClr>
                <a:schemeClr val="dk1"/>
              </a:buClr>
              <a:buSzPts val="1400"/>
              <a:buFont typeface="Arial"/>
              <a:buChar char="•"/>
              <a:defRPr sz="1400"/>
            </a:lvl3pPr>
            <a:lvl4pPr indent="-304800" lvl="3" marL="1828800" algn="l">
              <a:lnSpc>
                <a:spcPct val="100000"/>
              </a:lnSpc>
              <a:spcBef>
                <a:spcPts val="240"/>
              </a:spcBef>
              <a:spcAft>
                <a:spcPts val="0"/>
              </a:spcAft>
              <a:buClr>
                <a:schemeClr val="dk1"/>
              </a:buClr>
              <a:buSzPts val="1200"/>
              <a:buFont typeface="Arial"/>
              <a:buChar char="–"/>
              <a:defRPr sz="1200"/>
            </a:lvl4pPr>
            <a:lvl5pPr indent="-304800" lvl="4" marL="2286000" algn="l">
              <a:lnSpc>
                <a:spcPct val="100000"/>
              </a:lnSpc>
              <a:spcBef>
                <a:spcPts val="240"/>
              </a:spcBef>
              <a:spcAft>
                <a:spcPts val="0"/>
              </a:spcAft>
              <a:buClr>
                <a:schemeClr val="dk1"/>
              </a:buClr>
              <a:buSzPts val="1200"/>
              <a:buFont typeface="Arial"/>
              <a:buChar char="»"/>
              <a:defRPr sz="1200"/>
            </a:lvl5pPr>
            <a:lvl6pPr indent="-304800" lvl="5" marL="2743200" algn="l">
              <a:lnSpc>
                <a:spcPct val="100000"/>
              </a:lnSpc>
              <a:spcBef>
                <a:spcPts val="240"/>
              </a:spcBef>
              <a:spcAft>
                <a:spcPts val="0"/>
              </a:spcAft>
              <a:buClr>
                <a:schemeClr val="dk1"/>
              </a:buClr>
              <a:buSzPts val="1200"/>
              <a:buFont typeface="Arial"/>
              <a:buChar char="»"/>
              <a:defRPr sz="1200"/>
            </a:lvl6pPr>
            <a:lvl7pPr indent="-304800" lvl="6" marL="3200400" algn="l">
              <a:lnSpc>
                <a:spcPct val="100000"/>
              </a:lnSpc>
              <a:spcBef>
                <a:spcPts val="240"/>
              </a:spcBef>
              <a:spcAft>
                <a:spcPts val="0"/>
              </a:spcAft>
              <a:buClr>
                <a:schemeClr val="dk1"/>
              </a:buClr>
              <a:buSzPts val="1200"/>
              <a:buFont typeface="Arial"/>
              <a:buChar char="»"/>
              <a:defRPr sz="1200"/>
            </a:lvl7pPr>
            <a:lvl8pPr indent="-304800" lvl="7" marL="3657600" algn="l">
              <a:lnSpc>
                <a:spcPct val="100000"/>
              </a:lnSpc>
              <a:spcBef>
                <a:spcPts val="240"/>
              </a:spcBef>
              <a:spcAft>
                <a:spcPts val="0"/>
              </a:spcAft>
              <a:buClr>
                <a:schemeClr val="dk1"/>
              </a:buClr>
              <a:buSzPts val="1200"/>
              <a:buFont typeface="Arial"/>
              <a:buChar char="»"/>
              <a:defRPr sz="1200"/>
            </a:lvl8pPr>
            <a:lvl9pPr indent="-304800" lvl="8" marL="4114800" algn="l">
              <a:lnSpc>
                <a:spcPct val="100000"/>
              </a:lnSpc>
              <a:spcBef>
                <a:spcPts val="240"/>
              </a:spcBef>
              <a:spcAft>
                <a:spcPts val="0"/>
              </a:spcAft>
              <a:buClr>
                <a:schemeClr val="dk1"/>
              </a:buClr>
              <a:buSzPts val="1200"/>
              <a:buFont typeface="Arial"/>
              <a:buChar char="»"/>
              <a:defRPr sz="1200"/>
            </a:lvl9pPr>
          </a:lstStyle>
          <a:p/>
        </p:txBody>
      </p:sp>
      <p:sp>
        <p:nvSpPr>
          <p:cNvPr id="61" name="Google Shape;61;p9"/>
          <p:cNvSpPr txBox="1"/>
          <p:nvPr>
            <p:ph idx="2" type="body"/>
          </p:nvPr>
        </p:nvSpPr>
        <p:spPr>
          <a:xfrm>
            <a:off x="1463222" y="4591957"/>
            <a:ext cx="9626600" cy="15011400"/>
          </a:xfrm>
          <a:prstGeom prst="rect">
            <a:avLst/>
          </a:prstGeom>
          <a:noFill/>
          <a:ln>
            <a:noFill/>
          </a:ln>
        </p:spPr>
        <p:txBody>
          <a:bodyPr anchorCtr="0" anchor="t" bIns="149325" lIns="298650" spcFirstLastPara="1" rIns="298650" wrap="square" tIns="149325"/>
          <a:lstStyle>
            <a:lvl1pPr indent="-228600" lvl="0" marL="457200" algn="l">
              <a:lnSpc>
                <a:spcPct val="100000"/>
              </a:lnSpc>
              <a:spcBef>
                <a:spcPts val="160"/>
              </a:spcBef>
              <a:spcAft>
                <a:spcPts val="0"/>
              </a:spcAft>
              <a:buClr>
                <a:schemeClr val="dk1"/>
              </a:buClr>
              <a:buSzPts val="800"/>
              <a:buFont typeface="Arial"/>
              <a:buNone/>
              <a:defRPr sz="800"/>
            </a:lvl1pPr>
            <a:lvl2pPr indent="-228600" lvl="1" marL="914400" algn="l">
              <a:lnSpc>
                <a:spcPct val="100000"/>
              </a:lnSpc>
              <a:spcBef>
                <a:spcPts val="140"/>
              </a:spcBef>
              <a:spcAft>
                <a:spcPts val="0"/>
              </a:spcAft>
              <a:buClr>
                <a:schemeClr val="dk1"/>
              </a:buClr>
              <a:buSzPts val="700"/>
              <a:buFont typeface="Arial"/>
              <a:buNone/>
              <a:defRPr sz="700"/>
            </a:lvl2pPr>
            <a:lvl3pPr indent="-228600" lvl="2" marL="1371600" algn="l">
              <a:lnSpc>
                <a:spcPct val="100000"/>
              </a:lnSpc>
              <a:spcBef>
                <a:spcPts val="120"/>
              </a:spcBef>
              <a:spcAft>
                <a:spcPts val="0"/>
              </a:spcAft>
              <a:buClr>
                <a:schemeClr val="dk1"/>
              </a:buClr>
              <a:buSzPts val="600"/>
              <a:buFont typeface="Arial"/>
              <a:buNone/>
              <a:defRPr sz="600"/>
            </a:lvl3pPr>
            <a:lvl4pPr indent="-228600" lvl="3" marL="1828800" algn="l">
              <a:lnSpc>
                <a:spcPct val="100000"/>
              </a:lnSpc>
              <a:spcBef>
                <a:spcPts val="100"/>
              </a:spcBef>
              <a:spcAft>
                <a:spcPts val="0"/>
              </a:spcAft>
              <a:buClr>
                <a:schemeClr val="dk1"/>
              </a:buClr>
              <a:buSzPts val="500"/>
              <a:buFont typeface="Arial"/>
              <a:buNone/>
              <a:defRPr sz="500"/>
            </a:lvl4pPr>
            <a:lvl5pPr indent="-228600" lvl="4" marL="2286000" algn="l">
              <a:lnSpc>
                <a:spcPct val="100000"/>
              </a:lnSpc>
              <a:spcBef>
                <a:spcPts val="100"/>
              </a:spcBef>
              <a:spcAft>
                <a:spcPts val="0"/>
              </a:spcAft>
              <a:buClr>
                <a:schemeClr val="dk1"/>
              </a:buClr>
              <a:buSzPts val="500"/>
              <a:buFont typeface="Arial"/>
              <a:buNone/>
              <a:defRPr sz="500"/>
            </a:lvl5pPr>
            <a:lvl6pPr indent="-228600" lvl="5" marL="2743200" algn="l">
              <a:lnSpc>
                <a:spcPct val="100000"/>
              </a:lnSpc>
              <a:spcBef>
                <a:spcPts val="100"/>
              </a:spcBef>
              <a:spcAft>
                <a:spcPts val="0"/>
              </a:spcAft>
              <a:buClr>
                <a:schemeClr val="dk1"/>
              </a:buClr>
              <a:buSzPts val="500"/>
              <a:buFont typeface="Arial"/>
              <a:buNone/>
              <a:defRPr sz="500"/>
            </a:lvl6pPr>
            <a:lvl7pPr indent="-228600" lvl="6" marL="3200400" algn="l">
              <a:lnSpc>
                <a:spcPct val="100000"/>
              </a:lnSpc>
              <a:spcBef>
                <a:spcPts val="100"/>
              </a:spcBef>
              <a:spcAft>
                <a:spcPts val="0"/>
              </a:spcAft>
              <a:buClr>
                <a:schemeClr val="dk1"/>
              </a:buClr>
              <a:buSzPts val="500"/>
              <a:buFont typeface="Arial"/>
              <a:buNone/>
              <a:defRPr sz="500"/>
            </a:lvl7pPr>
            <a:lvl8pPr indent="-228600" lvl="7" marL="3657600" algn="l">
              <a:lnSpc>
                <a:spcPct val="100000"/>
              </a:lnSpc>
              <a:spcBef>
                <a:spcPts val="100"/>
              </a:spcBef>
              <a:spcAft>
                <a:spcPts val="0"/>
              </a:spcAft>
              <a:buClr>
                <a:schemeClr val="dk1"/>
              </a:buClr>
              <a:buSzPts val="500"/>
              <a:buFont typeface="Arial"/>
              <a:buNone/>
              <a:defRPr sz="500"/>
            </a:lvl8pPr>
            <a:lvl9pPr indent="-228600" lvl="8" marL="4114800" algn="l">
              <a:lnSpc>
                <a:spcPct val="100000"/>
              </a:lnSpc>
              <a:spcBef>
                <a:spcPts val="100"/>
              </a:spcBef>
              <a:spcAft>
                <a:spcPts val="0"/>
              </a:spcAft>
              <a:buClr>
                <a:schemeClr val="dk1"/>
              </a:buClr>
              <a:buSzPts val="500"/>
              <a:buFont typeface="Arial"/>
              <a:buNone/>
              <a:defRPr sz="500"/>
            </a:lvl9pPr>
          </a:lstStyle>
          <a:p/>
        </p:txBody>
      </p:sp>
      <p:sp>
        <p:nvSpPr>
          <p:cNvPr id="62" name="Google Shape;62;p9"/>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5734959" y="15361558"/>
            <a:ext cx="17556843" cy="1814286"/>
          </a:xfrm>
          <a:prstGeom prst="rect">
            <a:avLst/>
          </a:prstGeom>
          <a:noFill/>
          <a:ln>
            <a:noFill/>
          </a:ln>
        </p:spPr>
        <p:txBody>
          <a:bodyPr anchorCtr="0" anchor="b" bIns="149325" lIns="298650" spcFirstLastPara="1" rIns="298650" wrap="square" tIns="149325"/>
          <a:lstStyle>
            <a:lvl1pPr lvl="0" algn="l">
              <a:lnSpc>
                <a:spcPct val="100000"/>
              </a:lnSpc>
              <a:spcBef>
                <a:spcPts val="0"/>
              </a:spcBef>
              <a:spcAft>
                <a:spcPts val="0"/>
              </a:spcAft>
              <a:buSzPts val="1400"/>
              <a:buNone/>
              <a:defRPr b="1"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0"/>
          <p:cNvSpPr/>
          <p:nvPr>
            <p:ph idx="2" type="pic"/>
          </p:nvPr>
        </p:nvSpPr>
        <p:spPr>
          <a:xfrm>
            <a:off x="5734959" y="1961244"/>
            <a:ext cx="17556843" cy="13167179"/>
          </a:xfrm>
          <a:prstGeom prst="rect">
            <a:avLst/>
          </a:prstGeom>
          <a:noFill/>
          <a:ln>
            <a:noFill/>
          </a:ln>
        </p:spPr>
        <p:txBody>
          <a:bodyPr anchorCtr="0" anchor="t" bIns="149325" lIns="298650" spcFirstLastPara="1" rIns="298650" wrap="square" tIns="149325"/>
          <a:lstStyle>
            <a:lvl1pPr lvl="0" marR="0" rtl="0" algn="l">
              <a:lnSpc>
                <a:spcPct val="100000"/>
              </a:lnSpc>
              <a:spcBef>
                <a:spcPts val="38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1pPr>
            <a:lvl2pPr lvl="1" marR="0" rtl="0" algn="l">
              <a:lnSpc>
                <a:spcPct val="100000"/>
              </a:lnSpc>
              <a:spcBef>
                <a:spcPts val="340"/>
              </a:spcBef>
              <a:spcAft>
                <a:spcPts val="0"/>
              </a:spcAft>
              <a:buClr>
                <a:schemeClr val="dk1"/>
              </a:buClr>
              <a:buSzPts val="1700"/>
              <a:buFont typeface="Arial"/>
              <a:buNone/>
              <a:defRPr b="0" i="0" sz="1700" u="none" cap="none" strike="noStrike">
                <a:solidFill>
                  <a:schemeClr val="dk1"/>
                </a:solidFill>
                <a:latin typeface="Arial"/>
                <a:ea typeface="Arial"/>
                <a:cs typeface="Arial"/>
                <a:sym typeface="Arial"/>
              </a:defRPr>
            </a:lvl2pPr>
            <a:lvl3pPr lvl="2"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lvl="4"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lvl="5"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5734959" y="17175844"/>
            <a:ext cx="17556843" cy="2575379"/>
          </a:xfrm>
          <a:prstGeom prst="rect">
            <a:avLst/>
          </a:prstGeom>
          <a:noFill/>
          <a:ln>
            <a:noFill/>
          </a:ln>
        </p:spPr>
        <p:txBody>
          <a:bodyPr anchorCtr="0" anchor="t" bIns="149325" lIns="298650" spcFirstLastPara="1" rIns="298650" wrap="square" tIns="149325"/>
          <a:lstStyle>
            <a:lvl1pPr indent="-228600" lvl="0" marL="457200" algn="l">
              <a:lnSpc>
                <a:spcPct val="100000"/>
              </a:lnSpc>
              <a:spcBef>
                <a:spcPts val="160"/>
              </a:spcBef>
              <a:spcAft>
                <a:spcPts val="0"/>
              </a:spcAft>
              <a:buClr>
                <a:schemeClr val="dk1"/>
              </a:buClr>
              <a:buSzPts val="800"/>
              <a:buFont typeface="Arial"/>
              <a:buNone/>
              <a:defRPr sz="800"/>
            </a:lvl1pPr>
            <a:lvl2pPr indent="-228600" lvl="1" marL="914400" algn="l">
              <a:lnSpc>
                <a:spcPct val="100000"/>
              </a:lnSpc>
              <a:spcBef>
                <a:spcPts val="140"/>
              </a:spcBef>
              <a:spcAft>
                <a:spcPts val="0"/>
              </a:spcAft>
              <a:buClr>
                <a:schemeClr val="dk1"/>
              </a:buClr>
              <a:buSzPts val="700"/>
              <a:buFont typeface="Arial"/>
              <a:buNone/>
              <a:defRPr sz="700"/>
            </a:lvl2pPr>
            <a:lvl3pPr indent="-228600" lvl="2" marL="1371600" algn="l">
              <a:lnSpc>
                <a:spcPct val="100000"/>
              </a:lnSpc>
              <a:spcBef>
                <a:spcPts val="120"/>
              </a:spcBef>
              <a:spcAft>
                <a:spcPts val="0"/>
              </a:spcAft>
              <a:buClr>
                <a:schemeClr val="dk1"/>
              </a:buClr>
              <a:buSzPts val="600"/>
              <a:buFont typeface="Arial"/>
              <a:buNone/>
              <a:defRPr sz="600"/>
            </a:lvl3pPr>
            <a:lvl4pPr indent="-228600" lvl="3" marL="1828800" algn="l">
              <a:lnSpc>
                <a:spcPct val="100000"/>
              </a:lnSpc>
              <a:spcBef>
                <a:spcPts val="100"/>
              </a:spcBef>
              <a:spcAft>
                <a:spcPts val="0"/>
              </a:spcAft>
              <a:buClr>
                <a:schemeClr val="dk1"/>
              </a:buClr>
              <a:buSzPts val="500"/>
              <a:buFont typeface="Arial"/>
              <a:buNone/>
              <a:defRPr sz="500"/>
            </a:lvl4pPr>
            <a:lvl5pPr indent="-228600" lvl="4" marL="2286000" algn="l">
              <a:lnSpc>
                <a:spcPct val="100000"/>
              </a:lnSpc>
              <a:spcBef>
                <a:spcPts val="100"/>
              </a:spcBef>
              <a:spcAft>
                <a:spcPts val="0"/>
              </a:spcAft>
              <a:buClr>
                <a:schemeClr val="dk1"/>
              </a:buClr>
              <a:buSzPts val="500"/>
              <a:buFont typeface="Arial"/>
              <a:buNone/>
              <a:defRPr sz="500"/>
            </a:lvl5pPr>
            <a:lvl6pPr indent="-228600" lvl="5" marL="2743200" algn="l">
              <a:lnSpc>
                <a:spcPct val="100000"/>
              </a:lnSpc>
              <a:spcBef>
                <a:spcPts val="100"/>
              </a:spcBef>
              <a:spcAft>
                <a:spcPts val="0"/>
              </a:spcAft>
              <a:buClr>
                <a:schemeClr val="dk1"/>
              </a:buClr>
              <a:buSzPts val="500"/>
              <a:buFont typeface="Arial"/>
              <a:buNone/>
              <a:defRPr sz="500"/>
            </a:lvl6pPr>
            <a:lvl7pPr indent="-228600" lvl="6" marL="3200400" algn="l">
              <a:lnSpc>
                <a:spcPct val="100000"/>
              </a:lnSpc>
              <a:spcBef>
                <a:spcPts val="100"/>
              </a:spcBef>
              <a:spcAft>
                <a:spcPts val="0"/>
              </a:spcAft>
              <a:buClr>
                <a:schemeClr val="dk1"/>
              </a:buClr>
              <a:buSzPts val="500"/>
              <a:buFont typeface="Arial"/>
              <a:buNone/>
              <a:defRPr sz="500"/>
            </a:lvl7pPr>
            <a:lvl8pPr indent="-228600" lvl="7" marL="3657600" algn="l">
              <a:lnSpc>
                <a:spcPct val="100000"/>
              </a:lnSpc>
              <a:spcBef>
                <a:spcPts val="100"/>
              </a:spcBef>
              <a:spcAft>
                <a:spcPts val="0"/>
              </a:spcAft>
              <a:buClr>
                <a:schemeClr val="dk1"/>
              </a:buClr>
              <a:buSzPts val="500"/>
              <a:buFont typeface="Arial"/>
              <a:buNone/>
              <a:defRPr sz="500"/>
            </a:lvl8pPr>
            <a:lvl9pPr indent="-228600" lvl="8" marL="4114800" algn="l">
              <a:lnSpc>
                <a:spcPct val="100000"/>
              </a:lnSpc>
              <a:spcBef>
                <a:spcPts val="100"/>
              </a:spcBef>
              <a:spcAft>
                <a:spcPts val="0"/>
              </a:spcAft>
              <a:buClr>
                <a:schemeClr val="dk1"/>
              </a:buClr>
              <a:buSzPts val="500"/>
              <a:buFont typeface="Arial"/>
              <a:buNone/>
              <a:defRPr sz="500"/>
            </a:lvl9pPr>
          </a:lstStyle>
          <a:p/>
        </p:txBody>
      </p:sp>
      <p:sp>
        <p:nvSpPr>
          <p:cNvPr id="69" name="Google Shape;69;p10"/>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463223" y="879021"/>
            <a:ext cx="26334357" cy="3657600"/>
          </a:xfrm>
          <a:prstGeom prst="rect">
            <a:avLst/>
          </a:prstGeom>
          <a:noFill/>
          <a:ln>
            <a:noFill/>
          </a:ln>
        </p:spPr>
        <p:txBody>
          <a:bodyPr anchorCtr="0" anchor="ctr" bIns="149325" lIns="298650" spcFirstLastPara="1" rIns="298650" wrap="square" tIns="149325"/>
          <a:lstStyle>
            <a:lvl1pPr lvl="0" marR="0" rtl="0" algn="ctr">
              <a:lnSpc>
                <a:spcPct val="100000"/>
              </a:lnSpc>
              <a:spcBef>
                <a:spcPts val="0"/>
              </a:spcBef>
              <a:spcAft>
                <a:spcPts val="0"/>
              </a:spcAft>
              <a:buClr>
                <a:srgbClr val="000000"/>
              </a:buClr>
              <a:buSzPts val="1400"/>
              <a:buFont typeface="Arial"/>
              <a:buNone/>
              <a:defRPr b="0" i="0" sz="143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43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3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3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3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3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3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3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3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1463223" y="5120823"/>
            <a:ext cx="26334357" cy="14482535"/>
          </a:xfrm>
          <a:prstGeom prst="rect">
            <a:avLst/>
          </a:prstGeom>
          <a:noFill/>
          <a:ln>
            <a:noFill/>
          </a:ln>
        </p:spPr>
        <p:txBody>
          <a:bodyPr anchorCtr="0" anchor="t" bIns="149325" lIns="298650" spcFirstLastPara="1" rIns="298650" wrap="square" tIns="149325"/>
          <a:lstStyle>
            <a:lvl1pPr indent="-895350" lvl="0" marL="457200" marR="0" rtl="0" algn="l">
              <a:lnSpc>
                <a:spcPct val="100000"/>
              </a:lnSpc>
              <a:spcBef>
                <a:spcPts val="2100"/>
              </a:spcBef>
              <a:spcAft>
                <a:spcPts val="0"/>
              </a:spcAft>
              <a:buClr>
                <a:schemeClr val="dk1"/>
              </a:buClr>
              <a:buSzPts val="10500"/>
              <a:buFont typeface="Arial"/>
              <a:buChar char="•"/>
              <a:defRPr b="0" i="0" sz="10500" u="none" cap="none" strike="noStrike">
                <a:solidFill>
                  <a:schemeClr val="dk1"/>
                </a:solidFill>
                <a:latin typeface="Arial"/>
                <a:ea typeface="Arial"/>
                <a:cs typeface="Arial"/>
                <a:sym typeface="Arial"/>
              </a:defRPr>
            </a:lvl1pPr>
            <a:lvl2pPr indent="-806450" lvl="1" marL="914400" marR="0" rtl="0" algn="l">
              <a:lnSpc>
                <a:spcPct val="100000"/>
              </a:lnSpc>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2pPr>
            <a:lvl3pPr indent="-723900" lvl="2" marL="1371600" marR="0" rtl="0" algn="l">
              <a:lnSpc>
                <a:spcPct val="100000"/>
              </a:lnSpc>
              <a:spcBef>
                <a:spcPts val="1560"/>
              </a:spcBef>
              <a:spcAft>
                <a:spcPts val="0"/>
              </a:spcAft>
              <a:buClr>
                <a:schemeClr val="dk1"/>
              </a:buClr>
              <a:buSzPts val="7800"/>
              <a:buFont typeface="Arial"/>
              <a:buChar char="•"/>
              <a:defRPr b="0" i="0" sz="7800" u="none" cap="none" strike="noStrike">
                <a:solidFill>
                  <a:schemeClr val="dk1"/>
                </a:solidFill>
                <a:latin typeface="Arial"/>
                <a:ea typeface="Arial"/>
                <a:cs typeface="Arial"/>
                <a:sym typeface="Arial"/>
              </a:defRPr>
            </a:lvl3pPr>
            <a:lvl4pPr indent="-641350" lvl="3" marL="1828800" marR="0" rtl="0" algn="l">
              <a:lnSpc>
                <a:spcPct val="100000"/>
              </a:lnSpc>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4pPr>
            <a:lvl5pPr indent="-641350" lvl="4" marL="2286000" marR="0" rtl="0" algn="l">
              <a:lnSpc>
                <a:spcPct val="100000"/>
              </a:lnSpc>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5pPr>
            <a:lvl6pPr indent="-641350" lvl="5" marL="2743200" marR="0" rtl="0" algn="l">
              <a:lnSpc>
                <a:spcPct val="100000"/>
              </a:lnSpc>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6pPr>
            <a:lvl7pPr indent="-641350" lvl="6" marL="3200400" marR="0" rtl="0" algn="l">
              <a:lnSpc>
                <a:spcPct val="100000"/>
              </a:lnSpc>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7pPr>
            <a:lvl8pPr indent="-641350" lvl="7" marL="3657600" marR="0" rtl="0" algn="l">
              <a:lnSpc>
                <a:spcPct val="100000"/>
              </a:lnSpc>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8pPr>
            <a:lvl9pPr indent="-641350" lvl="8" marL="4114800" marR="0" rtl="0" algn="l">
              <a:lnSpc>
                <a:spcPct val="100000"/>
              </a:lnSpc>
              <a:spcBef>
                <a:spcPts val="1300"/>
              </a:spcBef>
              <a:spcAft>
                <a:spcPts val="0"/>
              </a:spcAft>
              <a:buClr>
                <a:schemeClr val="dk1"/>
              </a:buClr>
              <a:buSzPts val="6500"/>
              <a:buFont typeface="Arial"/>
              <a:buChar char="»"/>
              <a:defRPr b="0" i="0" sz="65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1463224" y="19984356"/>
            <a:ext cx="6827157" cy="1524000"/>
          </a:xfrm>
          <a:prstGeom prst="rect">
            <a:avLst/>
          </a:prstGeom>
          <a:noFill/>
          <a:ln>
            <a:noFill/>
          </a:ln>
        </p:spPr>
        <p:txBody>
          <a:bodyPr anchorCtr="0" anchor="t" bIns="149325" lIns="298650" spcFirstLastPara="1" rIns="298650" wrap="square" tIns="149325"/>
          <a:lstStyle>
            <a:lvl1pPr lvl="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9997623" y="19984356"/>
            <a:ext cx="9265557" cy="1524000"/>
          </a:xfrm>
          <a:prstGeom prst="rect">
            <a:avLst/>
          </a:prstGeom>
          <a:noFill/>
          <a:ln>
            <a:noFill/>
          </a:ln>
        </p:spPr>
        <p:txBody>
          <a:bodyPr anchorCtr="0" anchor="t" bIns="149325" lIns="298650" spcFirstLastPara="1" rIns="298650" wrap="square" tIns="149325"/>
          <a:lstStyle>
            <a:lvl1pPr lvl="0" marR="0" rtl="0" algn="ctr">
              <a:lnSpc>
                <a:spcPct val="100000"/>
              </a:lnSpc>
              <a:spcBef>
                <a:spcPts val="0"/>
              </a:spcBef>
              <a:spcAft>
                <a:spcPts val="0"/>
              </a:spcAft>
              <a:buClr>
                <a:srgbClr val="000000"/>
              </a:buClr>
              <a:buSzPts val="1400"/>
              <a:buFont typeface="Arial"/>
              <a:buNone/>
              <a:defRPr b="0" i="0" sz="4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59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20970423" y="19984356"/>
            <a:ext cx="6827157" cy="1524000"/>
          </a:xfrm>
          <a:prstGeom prst="rect">
            <a:avLst/>
          </a:prstGeom>
          <a:noFill/>
          <a:ln>
            <a:noFill/>
          </a:ln>
        </p:spPr>
        <p:txBody>
          <a:bodyPr anchorCtr="0" anchor="t" bIns="149325" lIns="298650" spcFirstLastPara="1" rIns="298650" wrap="square" tIns="149325">
            <a:noAutofit/>
          </a:bodyPr>
          <a:lstStyle>
            <a:lvl1pPr indent="0" lvl="0" marL="0" marR="0" rtl="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4500"/>
              <a:buFont typeface="Arial"/>
              <a:buNone/>
              <a:defRPr b="0" i="0" sz="45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fda.gov/Drugs/DrugSafety/ucm536094.htm" TargetMode="External"/><Relationship Id="rId4" Type="http://schemas.openxmlformats.org/officeDocument/2006/relationships/hyperlink" Target="https://www.cdc.gov/nchs/fastats/leading-causes-of-death.htm" TargetMode="External"/><Relationship Id="rId9" Type="http://schemas.openxmlformats.org/officeDocument/2006/relationships/image" Target="../media/image4.png"/><Relationship Id="rId14" Type="http://schemas.openxmlformats.org/officeDocument/2006/relationships/image" Target="../media/image5.png"/><Relationship Id="rId5" Type="http://schemas.openxmlformats.org/officeDocument/2006/relationships/hyperlink" Target="https://thetruthaboutcancer.com/truth-about-chemotherapy/" TargetMode="External"/><Relationship Id="rId6" Type="http://schemas.openxmlformats.org/officeDocument/2006/relationships/hyperlink" Target="https://www.tocris.com/pharmacology/ubiquitin-e3-ligases" TargetMode="External"/><Relationship Id="rId7" Type="http://schemas.openxmlformats.org/officeDocument/2006/relationships/hyperlink" Target="https://doi.org/10.1007/s00280-009-1166-7" TargetMode="External"/><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7355375" y="3837051"/>
            <a:ext cx="6736500" cy="6780900"/>
          </a:xfrm>
          <a:prstGeom prst="rect">
            <a:avLst/>
          </a:prstGeom>
          <a:noFill/>
          <a:ln>
            <a:noFill/>
          </a:ln>
        </p:spPr>
        <p:txBody>
          <a:bodyPr anchorCtr="0" anchor="t" bIns="91425" lIns="91425" spcFirstLastPara="1" rIns="91425" wrap="square" tIns="91425">
            <a:noAutofit/>
          </a:bodyPr>
          <a:lstStyle/>
          <a:p>
            <a:pPr indent="457200" lvl="0" marL="0" rtl="0" algn="just">
              <a:lnSpc>
                <a:spcPct val="120000"/>
              </a:lnSpc>
              <a:spcBef>
                <a:spcPts val="0"/>
              </a:spcBef>
              <a:spcAft>
                <a:spcPts val="0"/>
              </a:spcAft>
              <a:buClr>
                <a:schemeClr val="dk1"/>
              </a:buClr>
              <a:buFont typeface="Arial"/>
              <a:buNone/>
            </a:pPr>
            <a:r>
              <a:rPr lang="en-US" sz="1600">
                <a:solidFill>
                  <a:schemeClr val="dk1"/>
                </a:solidFill>
              </a:rPr>
              <a:t>With 598,038 annual deaths in the United States in 2016, cancer is one of the leading causes of death worldwide and finding the cure has become increasingly important [2]. While there are several effective treatments for cancer, no single drug or therapy has completely eradicated cancer. The challenge with finding a cure for cancer stems from the fact there are many different types of cancer and different mechanisms that cause cancer. One treatment strategy that is effective has been combination therapy. By combining combinations of surgery, radiation, and chemotherapy, cancer may be effectively combated. The figure below shows the relationship between chemotherapy, radiation, and the probability that the patient would survive. </a:t>
            </a:r>
            <a:endParaRPr sz="1600">
              <a:solidFill>
                <a:schemeClr val="dk1"/>
              </a:solidFill>
            </a:endParaRPr>
          </a:p>
          <a:p>
            <a:pPr indent="457200" lvl="0" marL="0" rtl="0" algn="just">
              <a:lnSpc>
                <a:spcPct val="120000"/>
              </a:lnSpc>
              <a:spcBef>
                <a:spcPts val="0"/>
              </a:spcBef>
              <a:spcAft>
                <a:spcPts val="0"/>
              </a:spcAft>
              <a:buClr>
                <a:schemeClr val="dk1"/>
              </a:buClr>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457200" lvl="0" marL="0" rtl="0" algn="l">
              <a:spcBef>
                <a:spcPts val="0"/>
              </a:spcBef>
              <a:spcAft>
                <a:spcPts val="0"/>
              </a:spcAft>
              <a:buClr>
                <a:schemeClr val="dk1"/>
              </a:buClr>
              <a:buFont typeface="Arial"/>
              <a:buNone/>
            </a:pPr>
            <a:r>
              <a:rPr lang="en-US" sz="1600">
                <a:solidFill>
                  <a:schemeClr val="dk1"/>
                </a:solidFill>
              </a:rPr>
              <a:t>One potential chemotherapy drug is the compound PNC-27. PNC-27 is a peptide that targets cancer cells by binding to HDM2/MDM2 proteins [3]. HDM2/MDM2 occurs in cancer cell membranes at very high levels. PNC-27 works by inhibiting the E3 ubiquitin ligase that is involved in apoptosis; specifically, PNC-27 inhibits HDM2/MDM2 [4]. Moreover, PNC-27 is especially exciting as it has its own built-in delivery mechanism, can act independently, and induces membranolysis [5]. Despite all of the excitement for PNC-27, it has been surrounded by controversy. The FDA has strongly urged that no humans take this drug after bacteria was found in several solutions that were on the market [1]. </a:t>
            </a:r>
            <a:endParaRPr sz="1600">
              <a:solidFill>
                <a:schemeClr val="dk1"/>
              </a:solidFill>
            </a:endParaRPr>
          </a:p>
          <a:p>
            <a:pPr indent="0" lvl="0" marL="0" rtl="0" algn="l">
              <a:spcBef>
                <a:spcPts val="0"/>
              </a:spcBef>
              <a:spcAft>
                <a:spcPts val="0"/>
              </a:spcAft>
              <a:buClr>
                <a:schemeClr val="dk1"/>
              </a:buClr>
              <a:buFont typeface="Arial"/>
              <a:buNone/>
            </a:pPr>
            <a:br>
              <a:rPr lang="en-US" sz="1600">
                <a:solidFill>
                  <a:schemeClr val="dk1"/>
                </a:solidFill>
              </a:rPr>
            </a:br>
            <a:r>
              <a:rPr lang="en-US" sz="1600">
                <a:solidFill>
                  <a:schemeClr val="dk1"/>
                </a:solidFill>
              </a:rPr>
              <a:t>One drug that could be a ideal alternative to PNC-27 is NSC 66811 (National Service Center), a compound engineered by the National Cancer Institute. NSC 66811 is another E3 ubiquitin ligase inhibitor [5] that acts as an MDM2 antagonist to disrupts the MDM2-p53 interaction which induces p53-dependent apoptosis [6]. Furthermore, NSC 66811 has already been tested in head and neck cancers, which verifies that it is not too toxic for human use. Along with PNC-27, this drug also has a mechanism targeted for cancer that is unique. </a:t>
            </a:r>
            <a:endParaRPr sz="1600">
              <a:solidFill>
                <a:schemeClr val="dk1"/>
              </a:solidFill>
            </a:endParaRPr>
          </a:p>
          <a:p>
            <a:pPr indent="0" lvl="0" marL="0" rtl="0" algn="l">
              <a:spcBef>
                <a:spcPts val="0"/>
              </a:spcBef>
              <a:spcAft>
                <a:spcPts val="0"/>
              </a:spcAft>
              <a:buClr>
                <a:schemeClr val="dk1"/>
              </a:buClr>
              <a:buFont typeface="Arial"/>
              <a:buNone/>
            </a:pPr>
            <a:br>
              <a:rPr lang="en-US" sz="1600">
                <a:solidFill>
                  <a:schemeClr val="dk1"/>
                </a:solidFill>
              </a:rPr>
            </a:br>
            <a:r>
              <a:rPr lang="en-US" sz="1600">
                <a:solidFill>
                  <a:schemeClr val="dk1"/>
                </a:solidFill>
              </a:rPr>
              <a:t>To test this, Drosophila Melanogaster were used. Drosophila Melanogaster was a sufficient model for testing possible cancer treatments because the fly’s development acts similar to tumor development. Drosophila’s short and fast life cycle was convenient as researches can quickly screen various drugs in a short amount of time. Drosophila were a great genetic model because of their ability to generate and maintain mutations. One such mutation, the grapes mutation, was used to test the impact of radiation. This mutation impacts a checkpoint protein that regulates the cell’s response to DNA damage. Mutating the protein, makes it difficult for DNA to repair itself and prevents larvae from becoming sensitive to radiation. </a:t>
            </a:r>
            <a:endParaRPr sz="1600">
              <a:solidFill>
                <a:schemeClr val="dk1"/>
              </a:solidFill>
            </a:endParaRPr>
          </a:p>
          <a:p>
            <a:pPr indent="0" lvl="0" marL="0" rtl="0" algn="l">
              <a:spcBef>
                <a:spcPts val="0"/>
              </a:spcBef>
              <a:spcAft>
                <a:spcPts val="0"/>
              </a:spcAft>
              <a:buClr>
                <a:schemeClr val="dk1"/>
              </a:buClr>
              <a:buFont typeface="Arial"/>
              <a:buNone/>
            </a:pPr>
            <a:br>
              <a:rPr lang="en-US" sz="1600">
                <a:solidFill>
                  <a:schemeClr val="dk1"/>
                </a:solidFill>
              </a:rPr>
            </a:br>
            <a:r>
              <a:rPr lang="en-US" sz="1600">
                <a:solidFill>
                  <a:schemeClr val="dk1"/>
                </a:solidFill>
              </a:rPr>
              <a:t>To test the effectiveness of NSC 66811, Drosophila were “treated” in the third instar larvae stage, as this is when Drosophila’s cells are dividing the most rapidly. The Drosophila were treated in combination with radiation to can show the effectiveness of combinatorial therapy.</a:t>
            </a:r>
            <a:endParaRPr sz="1600">
              <a:solidFill>
                <a:schemeClr val="dk1"/>
              </a:solidFill>
            </a:endParaRPr>
          </a:p>
          <a:p>
            <a:pPr indent="0" lvl="0" marL="0" rtl="0" algn="l">
              <a:spcBef>
                <a:spcPts val="0"/>
              </a:spcBef>
              <a:spcAft>
                <a:spcPts val="0"/>
              </a:spcAft>
              <a:buClr>
                <a:schemeClr val="dk1"/>
              </a:buClr>
              <a:buFont typeface="Arial"/>
              <a:buNone/>
            </a:pPr>
            <a:br>
              <a:rPr lang="en-US" sz="1600">
                <a:solidFill>
                  <a:schemeClr val="dk1"/>
                </a:solidFill>
              </a:rPr>
            </a:br>
            <a:br>
              <a:rPr lang="en-US" sz="1600">
                <a:solidFill>
                  <a:schemeClr val="dk1"/>
                </a:solidFill>
              </a:rPr>
            </a:b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90" name="Google Shape;90;p13"/>
          <p:cNvSpPr/>
          <p:nvPr/>
        </p:nvSpPr>
        <p:spPr>
          <a:xfrm>
            <a:off x="383054" y="329293"/>
            <a:ext cx="28388689" cy="2786743"/>
          </a:xfrm>
          <a:prstGeom prst="rect">
            <a:avLst/>
          </a:prstGeom>
          <a:gradFill>
            <a:gsLst>
              <a:gs pos="0">
                <a:srgbClr val="BFBFBF"/>
              </a:gs>
              <a:gs pos="100000">
                <a:srgbClr val="FFF2CC"/>
              </a:gs>
            </a:gsLst>
            <a:lin ang="5400012" scaled="0"/>
          </a:gradFill>
          <a:ln>
            <a:noFill/>
          </a:ln>
        </p:spPr>
        <p:txBody>
          <a:bodyPr anchorCtr="0" anchor="ctr"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5900"/>
              <a:buFont typeface="Arial"/>
              <a:buNone/>
            </a:pPr>
            <a:r>
              <a:t/>
            </a:r>
            <a:endParaRPr b="0" i="0" sz="5900" u="none" cap="none" strike="noStrike">
              <a:solidFill>
                <a:schemeClr val="lt2"/>
              </a:solidFill>
              <a:latin typeface="Calibri"/>
              <a:ea typeface="Calibri"/>
              <a:cs typeface="Calibri"/>
              <a:sym typeface="Calibri"/>
            </a:endParaRPr>
          </a:p>
        </p:txBody>
      </p:sp>
      <p:sp>
        <p:nvSpPr>
          <p:cNvPr id="91" name="Google Shape;91;p13"/>
          <p:cNvSpPr txBox="1"/>
          <p:nvPr/>
        </p:nvSpPr>
        <p:spPr>
          <a:xfrm>
            <a:off x="870858" y="1045030"/>
            <a:ext cx="12322629" cy="276999"/>
          </a:xfrm>
          <a:prstGeom prst="rect">
            <a:avLst/>
          </a:prstGeom>
          <a:noFill/>
          <a:ln>
            <a:noFill/>
          </a:ln>
        </p:spPr>
        <p:txBody>
          <a:bodyPr anchorCtr="0" anchor="t" bIns="26650" lIns="53325" spcFirstLastPara="1" rIns="53325" wrap="square" tIns="266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2" name="Google Shape;92;p13"/>
          <p:cNvSpPr txBox="1"/>
          <p:nvPr/>
        </p:nvSpPr>
        <p:spPr>
          <a:xfrm>
            <a:off x="870858" y="798744"/>
            <a:ext cx="29260800" cy="730963"/>
          </a:xfrm>
          <a:prstGeom prst="rect">
            <a:avLst/>
          </a:prstGeom>
          <a:no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alibri"/>
                <a:ea typeface="Calibri"/>
                <a:cs typeface="Calibri"/>
                <a:sym typeface="Calibri"/>
              </a:rPr>
              <a:t>Combination Therapy: NSC 66811 and Radiation as a Cure for Cancer</a:t>
            </a:r>
            <a:endParaRPr b="1" i="0" sz="4400" u="none" cap="none" strike="noStrike">
              <a:solidFill>
                <a:schemeClr val="dk1"/>
              </a:solidFill>
              <a:latin typeface="Calibri"/>
              <a:ea typeface="Calibri"/>
              <a:cs typeface="Calibri"/>
              <a:sym typeface="Calibri"/>
            </a:endParaRPr>
          </a:p>
        </p:txBody>
      </p:sp>
      <p:sp>
        <p:nvSpPr>
          <p:cNvPr id="93" name="Google Shape;93;p13"/>
          <p:cNvSpPr txBox="1"/>
          <p:nvPr/>
        </p:nvSpPr>
        <p:spPr>
          <a:xfrm>
            <a:off x="343679" y="3377293"/>
            <a:ext cx="6705600" cy="470807"/>
          </a:xfrm>
          <a:prstGeom prst="rect">
            <a:avLst/>
          </a:prstGeom>
          <a:solidFill>
            <a:srgbClr val="FFE599"/>
          </a:solid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000000"/>
                </a:solidFill>
                <a:latin typeface="Calibri"/>
                <a:ea typeface="Calibri"/>
                <a:cs typeface="Calibri"/>
                <a:sym typeface="Calibri"/>
              </a:rPr>
              <a:t>Abstract</a:t>
            </a:r>
            <a:endParaRPr b="1" i="0" sz="2700" u="none" cap="none" strike="noStrike">
              <a:solidFill>
                <a:srgbClr val="000000"/>
              </a:solidFill>
              <a:latin typeface="Calibri"/>
              <a:ea typeface="Calibri"/>
              <a:cs typeface="Calibri"/>
              <a:sym typeface="Calibri"/>
            </a:endParaRPr>
          </a:p>
        </p:txBody>
      </p:sp>
      <p:sp>
        <p:nvSpPr>
          <p:cNvPr id="94" name="Google Shape;94;p13"/>
          <p:cNvSpPr txBox="1"/>
          <p:nvPr/>
        </p:nvSpPr>
        <p:spPr>
          <a:xfrm>
            <a:off x="21990356" y="3392180"/>
            <a:ext cx="6705600" cy="461700"/>
          </a:xfrm>
          <a:prstGeom prst="rect">
            <a:avLst/>
          </a:prstGeom>
          <a:solidFill>
            <a:srgbClr val="FFE599"/>
          </a:solid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Conclusion</a:t>
            </a:r>
            <a:r>
              <a:rPr b="1" lang="en-US" sz="2600">
                <a:solidFill>
                  <a:schemeClr val="dk1"/>
                </a:solidFill>
                <a:latin typeface="Calibri"/>
                <a:ea typeface="Calibri"/>
                <a:cs typeface="Calibri"/>
                <a:sym typeface="Calibri"/>
              </a:rPr>
              <a:t>s</a:t>
            </a:r>
            <a:endParaRPr b="0" i="0" sz="1400" u="none" cap="none" strike="noStrike">
              <a:solidFill>
                <a:srgbClr val="000000"/>
              </a:solidFill>
              <a:latin typeface="Arial"/>
              <a:ea typeface="Arial"/>
              <a:cs typeface="Arial"/>
              <a:sym typeface="Arial"/>
            </a:endParaRPr>
          </a:p>
        </p:txBody>
      </p:sp>
      <p:sp>
        <p:nvSpPr>
          <p:cNvPr id="95" name="Google Shape;95;p13"/>
          <p:cNvSpPr txBox="1"/>
          <p:nvPr/>
        </p:nvSpPr>
        <p:spPr>
          <a:xfrm>
            <a:off x="1" y="1828800"/>
            <a:ext cx="29260800" cy="530909"/>
          </a:xfrm>
          <a:prstGeom prst="rect">
            <a:avLst/>
          </a:prstGeom>
          <a:no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None/>
            </a:pPr>
            <a:r>
              <a:rPr b="1" i="0" lang="en-US" sz="3100" u="none" cap="none" strike="noStrike">
                <a:solidFill>
                  <a:schemeClr val="dk1"/>
                </a:solidFill>
                <a:latin typeface="Calibri"/>
                <a:ea typeface="Calibri"/>
                <a:cs typeface="Calibri"/>
                <a:sym typeface="Calibri"/>
              </a:rPr>
              <a:t>Krystal Ellison, Francesca Ortega, Jaime George &amp; Joanna Casillas</a:t>
            </a:r>
            <a:endParaRPr b="1" baseline="30000" i="0" sz="3100" u="none" cap="none" strike="noStrike">
              <a:solidFill>
                <a:schemeClr val="dk1"/>
              </a:solidFill>
              <a:latin typeface="Calibri"/>
              <a:ea typeface="Calibri"/>
              <a:cs typeface="Calibri"/>
              <a:sym typeface="Calibri"/>
            </a:endParaRPr>
          </a:p>
        </p:txBody>
      </p:sp>
      <p:sp>
        <p:nvSpPr>
          <p:cNvPr id="96" name="Google Shape;96;p13"/>
          <p:cNvSpPr txBox="1"/>
          <p:nvPr/>
        </p:nvSpPr>
        <p:spPr>
          <a:xfrm>
            <a:off x="22081105" y="14686828"/>
            <a:ext cx="6705600" cy="461700"/>
          </a:xfrm>
          <a:prstGeom prst="rect">
            <a:avLst/>
          </a:prstGeom>
          <a:solidFill>
            <a:srgbClr val="FFE599"/>
          </a:solid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Acknowledgments</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14614954" y="12110987"/>
            <a:ext cx="6736500" cy="453900"/>
          </a:xfrm>
          <a:prstGeom prst="rect">
            <a:avLst/>
          </a:prstGeom>
          <a:solidFill>
            <a:srgbClr val="FFE599"/>
          </a:solid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dk1"/>
                </a:solidFill>
                <a:latin typeface="Calibri"/>
                <a:ea typeface="Calibri"/>
                <a:cs typeface="Calibri"/>
                <a:sym typeface="Calibri"/>
              </a:rPr>
              <a:t>Results</a:t>
            </a:r>
            <a:endParaRPr b="1" i="0" sz="2600" u="none" cap="none" strike="noStrike">
              <a:solidFill>
                <a:schemeClr val="dk1"/>
              </a:solidFill>
              <a:latin typeface="Calibri"/>
              <a:ea typeface="Calibri"/>
              <a:cs typeface="Calibri"/>
              <a:sym typeface="Calibri"/>
            </a:endParaRPr>
          </a:p>
        </p:txBody>
      </p:sp>
      <p:sp>
        <p:nvSpPr>
          <p:cNvPr id="98" name="Google Shape;98;p13"/>
          <p:cNvSpPr txBox="1"/>
          <p:nvPr/>
        </p:nvSpPr>
        <p:spPr>
          <a:xfrm>
            <a:off x="14630405" y="3346575"/>
            <a:ext cx="6705600" cy="470700"/>
          </a:xfrm>
          <a:prstGeom prst="rect">
            <a:avLst/>
          </a:prstGeom>
          <a:solidFill>
            <a:srgbClr val="FFE599"/>
          </a:solid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Methods</a:t>
            </a:r>
            <a:endParaRPr b="1" i="0" sz="2600" u="none" cap="none" strike="noStrike">
              <a:solidFill>
                <a:schemeClr val="dk1"/>
              </a:solidFill>
              <a:latin typeface="Calibri"/>
              <a:ea typeface="Calibri"/>
              <a:cs typeface="Calibri"/>
              <a:sym typeface="Calibri"/>
            </a:endParaRPr>
          </a:p>
        </p:txBody>
      </p:sp>
      <p:sp>
        <p:nvSpPr>
          <p:cNvPr id="99" name="Google Shape;99;p13"/>
          <p:cNvSpPr txBox="1"/>
          <p:nvPr/>
        </p:nvSpPr>
        <p:spPr>
          <a:xfrm>
            <a:off x="343667" y="15148517"/>
            <a:ext cx="6705600" cy="453900"/>
          </a:xfrm>
          <a:prstGeom prst="rect">
            <a:avLst/>
          </a:prstGeom>
          <a:solidFill>
            <a:srgbClr val="FFE599"/>
          </a:solid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Hypothesis </a:t>
            </a:r>
            <a:endParaRPr b="1" i="0" sz="2600" u="none" cap="none" strike="noStrike">
              <a:solidFill>
                <a:schemeClr val="dk1"/>
              </a:solidFill>
              <a:latin typeface="Calibri"/>
              <a:ea typeface="Calibri"/>
              <a:cs typeface="Calibri"/>
              <a:sym typeface="Calibri"/>
            </a:endParaRPr>
          </a:p>
        </p:txBody>
      </p:sp>
      <p:sp>
        <p:nvSpPr>
          <p:cNvPr id="100" name="Google Shape;100;p13"/>
          <p:cNvSpPr txBox="1"/>
          <p:nvPr/>
        </p:nvSpPr>
        <p:spPr>
          <a:xfrm>
            <a:off x="22194794" y="10558281"/>
            <a:ext cx="6705600" cy="461700"/>
          </a:xfrm>
          <a:prstGeom prst="rect">
            <a:avLst/>
          </a:prstGeom>
          <a:solidFill>
            <a:srgbClr val="FFE599"/>
          </a:solid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Future Directions</a:t>
            </a:r>
            <a:endParaRPr b="0" i="0" sz="1400" u="none" cap="none" strike="noStrike">
              <a:solidFill>
                <a:srgbClr val="000000"/>
              </a:solidFill>
              <a:latin typeface="Arial"/>
              <a:ea typeface="Arial"/>
              <a:cs typeface="Arial"/>
              <a:sym typeface="Arial"/>
            </a:endParaRPr>
          </a:p>
        </p:txBody>
      </p:sp>
      <p:sp>
        <p:nvSpPr>
          <p:cNvPr id="101" name="Google Shape;101;p13"/>
          <p:cNvSpPr txBox="1"/>
          <p:nvPr/>
        </p:nvSpPr>
        <p:spPr>
          <a:xfrm>
            <a:off x="388975" y="3878475"/>
            <a:ext cx="6615000" cy="5429100"/>
          </a:xfrm>
          <a:prstGeom prst="rect">
            <a:avLst/>
          </a:prstGeom>
          <a:noFill/>
          <a:ln>
            <a:noFill/>
          </a:ln>
        </p:spPr>
        <p:txBody>
          <a:bodyPr anchorCtr="0" anchor="t" bIns="30475" lIns="60950" spcFirstLastPara="1" rIns="60950" wrap="square" tIns="30475">
            <a:noAutofit/>
          </a:bodyPr>
          <a:lstStyle/>
          <a:p>
            <a:pPr indent="0" lvl="0" marL="0" marR="0" rtl="0" algn="l">
              <a:lnSpc>
                <a:spcPct val="100000"/>
              </a:lnSpc>
              <a:spcBef>
                <a:spcPts val="0"/>
              </a:spcBef>
              <a:spcAft>
                <a:spcPts val="0"/>
              </a:spcAft>
              <a:buNone/>
            </a:pPr>
            <a:r>
              <a:rPr i="0" lang="en-US" sz="1600" u="none" cap="none" strike="noStrike">
                <a:solidFill>
                  <a:srgbClr val="000000"/>
                </a:solidFill>
              </a:rPr>
              <a:t>As cancer becomes the second leading cause of death in the U.S. [2], finding treatment that is both specific and targeted has become a priority for patients and researchers worldwide [2]. Various cancers disrupt biological behaviors and create issues within the body that are all extremely hard to treat. Current treatments create more issues with patients, inducing several side effects. A majority of these cancers require a combination of treatments, such as combining radiation and chemotherapy. </a:t>
            </a:r>
            <a:endParaRPr sz="1600"/>
          </a:p>
          <a:p>
            <a:pPr indent="0" lvl="0" marL="0" marR="0" rtl="0" algn="l">
              <a:lnSpc>
                <a:spcPct val="100000"/>
              </a:lnSpc>
              <a:spcBef>
                <a:spcPts val="0"/>
              </a:spcBef>
              <a:spcAft>
                <a:spcPts val="0"/>
              </a:spcAft>
              <a:buNone/>
            </a:pPr>
            <a:r>
              <a:rPr i="0" lang="en-US" sz="1600" u="none" cap="none" strike="noStrike">
                <a:solidFill>
                  <a:srgbClr val="000000"/>
                </a:solidFill>
              </a:rPr>
              <a:t>Initially, it was decided to test peptide PNC-27 because it targets a specific protein within cancer cells. After further research, it was concluded that the FDA declared PNC-27 as not viable for human trials due to its toxicity and additional controversy surrounding the company manufacturing the peptide [1]. </a:t>
            </a:r>
            <a:endParaRPr sz="1600"/>
          </a:p>
          <a:p>
            <a:pPr indent="0" lvl="0" marL="0" marR="0" rtl="0" algn="l">
              <a:lnSpc>
                <a:spcPct val="100000"/>
              </a:lnSpc>
              <a:spcBef>
                <a:spcPts val="0"/>
              </a:spcBef>
              <a:spcAft>
                <a:spcPts val="0"/>
              </a:spcAft>
              <a:buNone/>
            </a:pPr>
            <a:r>
              <a:rPr i="0" lang="en-US" sz="1600" u="none" cap="none" strike="noStrike">
                <a:solidFill>
                  <a:srgbClr val="000000"/>
                </a:solidFill>
              </a:rPr>
              <a:t>In order to study the effect of NSC 6681, the end result data of dead and alive drosophila, administered three different dosages compared to a correct negative and positive control groups, was observed and calculated. Due to the ability NSC 6681 has to be toxic in extreme doses, if the dosage of the agonist is increased, then the amount of dead drosophila will have an increase or decrease that is consistently different than the control groups. Results from this study are shown to be ….</a:t>
            </a:r>
            <a:endParaRPr sz="1600"/>
          </a:p>
          <a:p>
            <a:pPr indent="0" lvl="0" marL="0" marR="0" rtl="0" algn="l">
              <a:lnSpc>
                <a:spcPct val="100000"/>
              </a:lnSpc>
              <a:spcBef>
                <a:spcPts val="0"/>
              </a:spcBef>
              <a:spcAft>
                <a:spcPts val="0"/>
              </a:spcAft>
              <a:buNone/>
            </a:pPr>
            <a:r>
              <a:rPr i="0" lang="en-US" sz="1600" u="none" cap="none" strike="noStrike">
                <a:solidFill>
                  <a:srgbClr val="000000"/>
                </a:solidFill>
              </a:rPr>
              <a:t>Researching the effects of different drugs on invertebrates opens the door for understanding how to move on to mammalian animals are affected by possible chemotherapies. Knowing the effects of drugs such as PNC-27 and NSC 668 create a conversation about how non-pharmaceutical affects cancer, and if there are any obvious implications of toxicity before moving onto more serious trials. In this research there were technical errors such as the casualties/fatalities of the subjects used and time available to run the experiment in a class settin</a:t>
            </a:r>
            <a:r>
              <a:rPr lang="en-US" sz="1600"/>
              <a:t>g.</a:t>
            </a:r>
            <a:endParaRPr i="0" sz="1600" u="none" cap="none" strike="noStrike">
              <a:solidFill>
                <a:schemeClr val="dk1"/>
              </a:solidFill>
            </a:endParaRPr>
          </a:p>
        </p:txBody>
      </p:sp>
      <p:sp>
        <p:nvSpPr>
          <p:cNvPr id="102" name="Google Shape;102;p13"/>
          <p:cNvSpPr txBox="1"/>
          <p:nvPr/>
        </p:nvSpPr>
        <p:spPr>
          <a:xfrm>
            <a:off x="14725875" y="3777713"/>
            <a:ext cx="6615000" cy="8220300"/>
          </a:xfrm>
          <a:prstGeom prst="rect">
            <a:avLst/>
          </a:prstGeom>
          <a:noFill/>
          <a:ln>
            <a:noFill/>
          </a:ln>
        </p:spPr>
        <p:txBody>
          <a:bodyPr anchorCtr="0" anchor="t" bIns="30475" lIns="60950" spcFirstLastPara="1" rIns="60950" wrap="square" tIns="3047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Subjects:</a:t>
            </a:r>
            <a:endParaRPr sz="1600"/>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Drosophila Melanogaster were maintained at the University of Colorado Boulder for two weeks from embryo to adult development. The third instar larvae were irradiated and received varying amounts of NSC 66811. The third instar larvae were stored at room temperature, 77° F, in a 12 hour light/dark cycle </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Compound Administration:</a:t>
            </a:r>
            <a:endParaRPr sz="1600"/>
          </a:p>
          <a:p>
            <a:pPr indent="-2984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trials were completed as a </a:t>
            </a:r>
            <a:r>
              <a:rPr lang="en-US" sz="1600"/>
              <a:t>1:10</a:t>
            </a:r>
            <a:r>
              <a:rPr b="0" i="0" lang="en-US" sz="1600" u="none" cap="none" strike="noStrike">
                <a:solidFill>
                  <a:srgbClr val="000000"/>
                </a:solidFill>
                <a:latin typeface="Arial"/>
                <a:ea typeface="Arial"/>
                <a:cs typeface="Arial"/>
                <a:sym typeface="Arial"/>
              </a:rPr>
              <a:t> serial dilution. The 500uL stock solution of NSC 66811 (Bristol, UK) had a of concentration of 10mM. The three concentrations tested were 0.1mM, 1.0mM, and 10mM. The 0.1mM and 1.0mM were diluted with 450uL of deionized water. </a:t>
            </a:r>
            <a:endParaRPr sz="1600"/>
          </a:p>
          <a:p>
            <a:pPr indent="-2984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larvae were placed into vials containing 5mL of Nutri-fly food (El Cajon, CA) and 5uL of the respective concentrations. Each concentration had three sets of equivalent vials. At each concentration, the vials contained either: NSC 66811 without 2500 rad or NSC 66811 with 2500 rad. </a:t>
            </a:r>
            <a:endParaRPr sz="1600"/>
          </a:p>
          <a:p>
            <a:pPr indent="-2984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Two vials were used for the positive control (colchicine): one that received 2500 rad and one that did not receive radiation </a:t>
            </a:r>
            <a:endParaRPr sz="1600"/>
          </a:p>
          <a:p>
            <a:pPr indent="-2984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Two vials were used for the negative control (deionized water): one that received 2500 rad and that did not receive radiation. </a:t>
            </a:r>
            <a:endParaRPr sz="1600"/>
          </a:p>
          <a:p>
            <a:pPr indent="-2984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20uL of deionized water was added to the vials to add moisture to the compounded food.</a:t>
            </a:r>
            <a:endParaRPr sz="1600"/>
          </a:p>
          <a:p>
            <a:pPr indent="-2984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larvae were labeled with a mark indicating negative GFP. </a:t>
            </a:r>
            <a:endParaRPr sz="1600"/>
          </a:p>
          <a:p>
            <a:pPr indent="-2984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Lastly, the flies were marked dead or alive. </a:t>
            </a:r>
            <a:endParaRPr sz="1600"/>
          </a:p>
          <a:p>
            <a:pPr indent="-285750" lvl="0" marL="285750" marR="0" rtl="0" algn="l">
              <a:lnSpc>
                <a:spcPct val="100000"/>
              </a:lnSpc>
              <a:spcBef>
                <a:spcPts val="0"/>
              </a:spcBef>
              <a:spcAft>
                <a:spcPts val="0"/>
              </a:spcAft>
              <a:buClr>
                <a:srgbClr val="000000"/>
              </a:buClr>
              <a:buSzPts val="1400"/>
              <a:buFont typeface="Arial"/>
              <a:buChar char="•"/>
            </a:pPr>
            <a:r>
              <a:rPr b="0" i="0" lang="en-US" sz="1600" u="none" cap="none" strike="noStrike">
                <a:solidFill>
                  <a:srgbClr val="000000"/>
                </a:solidFill>
                <a:latin typeface="Arial"/>
                <a:ea typeface="Arial"/>
                <a:cs typeface="Arial"/>
                <a:sym typeface="Arial"/>
              </a:rPr>
              <a:t>We </a:t>
            </a:r>
            <a:r>
              <a:rPr lang="en-US" sz="1600"/>
              <a:t>did not find any </a:t>
            </a:r>
            <a:r>
              <a:rPr b="0" i="0" lang="en-US" sz="1600" u="none" cap="none" strike="noStrike">
                <a:solidFill>
                  <a:srgbClr val="000000"/>
                </a:solidFill>
                <a:latin typeface="Arial"/>
                <a:ea typeface="Arial"/>
                <a:cs typeface="Arial"/>
                <a:sym typeface="Arial"/>
              </a:rPr>
              <a:t>“hits” which meant that </a:t>
            </a:r>
            <a:r>
              <a:rPr lang="en-US" sz="1600"/>
              <a:t>none of the </a:t>
            </a:r>
            <a:r>
              <a:rPr b="0" i="0" lang="en-US" sz="1600" u="none" cap="none" strike="noStrike">
                <a:solidFill>
                  <a:srgbClr val="000000"/>
                </a:solidFill>
                <a:latin typeface="Arial"/>
                <a:ea typeface="Arial"/>
                <a:cs typeface="Arial"/>
                <a:sym typeface="Arial"/>
              </a:rPr>
              <a:t>pupae were greater or less than two standard deviations from the mean</a:t>
            </a:r>
            <a:r>
              <a:rPr lang="en-US" sz="1600"/>
              <a:t>, indicating significant resutls.</a:t>
            </a:r>
            <a:r>
              <a:rPr lang="en-US"/>
              <a:t> </a:t>
            </a:r>
            <a:endParaRPr/>
          </a:p>
          <a:p>
            <a:pPr indent="0" lvl="0" marL="0" marR="0" rtl="0" algn="just">
              <a:lnSpc>
                <a:spcPct val="115000"/>
              </a:lnSpc>
              <a:spcBef>
                <a:spcPts val="0"/>
              </a:spcBef>
              <a:spcAft>
                <a:spcPts val="0"/>
              </a:spcAft>
              <a:buClr>
                <a:srgbClr val="000000"/>
              </a:buClr>
              <a:buSzPts val="1100"/>
              <a:buFont typeface="Arial"/>
              <a:buNone/>
            </a:pPr>
            <a:r>
              <a:t/>
            </a:r>
            <a:endParaRPr b="0" i="0" sz="16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a:p>
            <a:pPr indent="-336550" lvl="0" marL="457200" marR="0" rtl="0" algn="just">
              <a:lnSpc>
                <a:spcPct val="100000"/>
              </a:lnSpc>
              <a:spcBef>
                <a:spcPts val="0"/>
              </a:spcBef>
              <a:spcAft>
                <a:spcPts val="0"/>
              </a:spcAft>
              <a:buClr>
                <a:schemeClr val="dk1"/>
              </a:buClr>
              <a:buSzPts val="1900"/>
              <a:buFont typeface="Arial"/>
              <a:buNone/>
            </a:pPr>
            <a:r>
              <a:t/>
            </a:r>
            <a:endParaRPr b="0" i="0" sz="1600" u="none" cap="none" strike="noStrike">
              <a:solidFill>
                <a:schemeClr val="dk1"/>
              </a:solidFill>
              <a:latin typeface="Calibri"/>
              <a:ea typeface="Calibri"/>
              <a:cs typeface="Calibri"/>
              <a:sym typeface="Calibri"/>
            </a:endParaRPr>
          </a:p>
        </p:txBody>
      </p:sp>
      <p:sp>
        <p:nvSpPr>
          <p:cNvPr id="103" name="Google Shape;103;p13"/>
          <p:cNvSpPr txBox="1"/>
          <p:nvPr/>
        </p:nvSpPr>
        <p:spPr>
          <a:xfrm>
            <a:off x="0" y="2324100"/>
            <a:ext cx="29260800" cy="718145"/>
          </a:xfrm>
          <a:prstGeom prst="rect">
            <a:avLst/>
          </a:prstGeom>
          <a:noFill/>
          <a:ln>
            <a:noFill/>
          </a:ln>
        </p:spPr>
        <p:txBody>
          <a:bodyPr anchorCtr="0" anchor="t"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Department of Molecular, Cellular, and Developmental Biology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Calibri"/>
                <a:ea typeface="Calibri"/>
                <a:cs typeface="Calibri"/>
                <a:sym typeface="Calibri"/>
              </a:rPr>
              <a:t>University of Colorado-Boulder</a:t>
            </a:r>
            <a:endParaRPr b="0" i="0" sz="1400" u="none" cap="none" strike="noStrike">
              <a:solidFill>
                <a:srgbClr val="000000"/>
              </a:solidFill>
              <a:latin typeface="Arial"/>
              <a:ea typeface="Arial"/>
              <a:cs typeface="Arial"/>
              <a:sym typeface="Arial"/>
            </a:endParaRPr>
          </a:p>
        </p:txBody>
      </p:sp>
      <p:sp>
        <p:nvSpPr>
          <p:cNvPr id="104" name="Google Shape;104;p13"/>
          <p:cNvSpPr txBox="1"/>
          <p:nvPr/>
        </p:nvSpPr>
        <p:spPr>
          <a:xfrm>
            <a:off x="7370827" y="3396030"/>
            <a:ext cx="6705600" cy="453900"/>
          </a:xfrm>
          <a:prstGeom prst="rect">
            <a:avLst/>
          </a:prstGeom>
          <a:solidFill>
            <a:srgbClr val="FFE599"/>
          </a:solid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2600"/>
              <a:buFont typeface="Arial"/>
              <a:buNone/>
            </a:pPr>
            <a:r>
              <a:rPr b="1" lang="en-US" sz="2600">
                <a:solidFill>
                  <a:schemeClr val="dk1"/>
                </a:solidFill>
                <a:latin typeface="Calibri"/>
                <a:ea typeface="Calibri"/>
                <a:cs typeface="Calibri"/>
                <a:sym typeface="Calibri"/>
              </a:rPr>
              <a:t>Introduction</a:t>
            </a:r>
            <a:endParaRPr b="1" i="0" sz="2600" u="none" cap="none" strike="noStrike">
              <a:solidFill>
                <a:schemeClr val="dk1"/>
              </a:solidFill>
              <a:latin typeface="Calibri"/>
              <a:ea typeface="Calibri"/>
              <a:cs typeface="Calibri"/>
              <a:sym typeface="Calibri"/>
            </a:endParaRPr>
          </a:p>
        </p:txBody>
      </p:sp>
      <p:sp>
        <p:nvSpPr>
          <p:cNvPr id="105" name="Google Shape;105;p13"/>
          <p:cNvSpPr txBox="1"/>
          <p:nvPr/>
        </p:nvSpPr>
        <p:spPr>
          <a:xfrm>
            <a:off x="343675" y="15602433"/>
            <a:ext cx="6705600" cy="85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An increase in the concentration of the compound NSC66811 will cause a significant amount of targeted drosophila flies killed with a combination of radiation therapy. </a:t>
            </a:r>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br>
              <a:rPr b="0" i="0" lang="en-US" sz="1600" u="none" cap="none" strike="noStrike">
                <a:solidFill>
                  <a:srgbClr val="000000"/>
                </a:solidFill>
                <a:latin typeface="Arial"/>
                <a:ea typeface="Arial"/>
                <a:cs typeface="Arial"/>
                <a:sym typeface="Arial"/>
              </a:rPr>
            </a:br>
            <a:endParaRPr b="0" i="0" sz="1600" u="none" cap="none" strike="noStrike">
              <a:solidFill>
                <a:schemeClr val="dk1"/>
              </a:solidFill>
              <a:latin typeface="Calibri"/>
              <a:ea typeface="Calibri"/>
              <a:cs typeface="Calibri"/>
              <a:sym typeface="Calibri"/>
            </a:endParaRPr>
          </a:p>
        </p:txBody>
      </p:sp>
      <p:sp>
        <p:nvSpPr>
          <p:cNvPr id="106" name="Google Shape;106;p13"/>
          <p:cNvSpPr txBox="1"/>
          <p:nvPr/>
        </p:nvSpPr>
        <p:spPr>
          <a:xfrm>
            <a:off x="22126400" y="3998400"/>
            <a:ext cx="6615000" cy="4731900"/>
          </a:xfrm>
          <a:prstGeom prst="rect">
            <a:avLst/>
          </a:prstGeom>
          <a:noFill/>
          <a:ln>
            <a:noFill/>
          </a:ln>
        </p:spPr>
        <p:txBody>
          <a:bodyPr anchorCtr="0" anchor="t" bIns="45700" lIns="91425" spcFirstLastPara="1" rIns="91425" wrap="square" tIns="45700">
            <a:noAutofit/>
          </a:bodyPr>
          <a:lstStyle/>
          <a:p>
            <a:pPr indent="457200" lvl="0" marL="0" marR="0" rtl="0" algn="l">
              <a:lnSpc>
                <a:spcPct val="115000"/>
              </a:lnSpc>
              <a:spcBef>
                <a:spcPts val="0"/>
              </a:spcBef>
              <a:spcAft>
                <a:spcPts val="0"/>
              </a:spcAft>
              <a:buClr>
                <a:schemeClr val="dk1"/>
              </a:buClr>
              <a:buSzPts val="1100"/>
              <a:buFont typeface="Arial"/>
              <a:buNone/>
            </a:pPr>
            <a:r>
              <a:rPr i="0" lang="en-US" sz="1600" u="none" cap="none" strike="noStrike">
                <a:solidFill>
                  <a:schemeClr val="dk1"/>
                </a:solidFill>
              </a:rPr>
              <a:t>The hypothesis </a:t>
            </a:r>
            <a:r>
              <a:rPr lang="en-US" sz="1600">
                <a:solidFill>
                  <a:schemeClr val="dk1"/>
                </a:solidFill>
              </a:rPr>
              <a:t>showed</a:t>
            </a:r>
            <a:r>
              <a:rPr i="0" lang="en-US" sz="1600" u="none" cap="none" strike="noStrike">
                <a:solidFill>
                  <a:schemeClr val="dk1"/>
                </a:solidFill>
              </a:rPr>
              <a:t> </a:t>
            </a:r>
            <a:r>
              <a:rPr lang="en-US" sz="1600">
                <a:solidFill>
                  <a:schemeClr val="dk1"/>
                </a:solidFill>
              </a:rPr>
              <a:t>as the concentration of the compound increases, there will be an increase in drosophila death. </a:t>
            </a:r>
            <a:r>
              <a:rPr i="0" lang="en-US" sz="1600" u="none" cap="none" strike="noStrike">
                <a:solidFill>
                  <a:schemeClr val="dk1"/>
                </a:solidFill>
              </a:rPr>
              <a:t>In addition, </a:t>
            </a:r>
            <a:r>
              <a:rPr lang="en-US" sz="1600">
                <a:solidFill>
                  <a:schemeClr val="dk1"/>
                </a:solidFill>
              </a:rPr>
              <a:t>is was </a:t>
            </a:r>
            <a:r>
              <a:rPr i="0" lang="en-US" sz="1600" u="none" cap="none" strike="noStrike">
                <a:solidFill>
                  <a:schemeClr val="dk1"/>
                </a:solidFill>
              </a:rPr>
              <a:t>predicted</a:t>
            </a:r>
            <a:r>
              <a:rPr lang="en-US" sz="1600">
                <a:solidFill>
                  <a:schemeClr val="dk1"/>
                </a:solidFill>
              </a:rPr>
              <a:t> that the controls would prove with this hypothesis that a optimal dose can be found through the dosage series. After thorough examination of the results, it is concluded that although our lowest dose of 0.1mM has the lowest percent of survival, our 10mM concentration produced a percent survival that was in between our positive and negative controls. Our 1mM concentration produced the highest percent </a:t>
            </a:r>
            <a:r>
              <a:rPr lang="en-US" sz="1600">
                <a:solidFill>
                  <a:schemeClr val="dk1"/>
                </a:solidFill>
              </a:rPr>
              <a:t>survival</a:t>
            </a:r>
            <a:r>
              <a:rPr lang="en-US" sz="1600">
                <a:solidFill>
                  <a:schemeClr val="dk1"/>
                </a:solidFill>
              </a:rPr>
              <a:t> rate, therefore a normal dosage should show a survival rate in between 10% and 50% but it did not. With consideration of combination therapy, radiation was predicted to kill 50% of the population, which is closely shown in 1mM concentration of NSC 66811. With combination therapy of radiation and dose, our 1mM concentration produced best results of apx. 33% survival rate. With these findings it is evident that combination therapy is more effective than simply the drug alone.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i="0" sz="1600" u="none" cap="none" strike="noStrike">
              <a:solidFill>
                <a:srgbClr val="000000"/>
              </a:solidFill>
              <a:latin typeface="Calibri"/>
              <a:ea typeface="Calibri"/>
              <a:cs typeface="Calibri"/>
              <a:sym typeface="Calibri"/>
            </a:endParaRPr>
          </a:p>
        </p:txBody>
      </p:sp>
      <p:sp>
        <p:nvSpPr>
          <p:cNvPr id="107" name="Google Shape;107;p13"/>
          <p:cNvSpPr txBox="1"/>
          <p:nvPr/>
        </p:nvSpPr>
        <p:spPr>
          <a:xfrm>
            <a:off x="22240100" y="11063975"/>
            <a:ext cx="6615000" cy="254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Testing different approaches of chemotherapy in use with radiation allows researchers to take more in depth look into how certain non-pharmaceutical drugs are differently selective in their biological process. Taking a non-traditional approach to chemotherapies that target all healthy cells makes the search for a better chemotherapy focused on drugs that are aimed towards eliminating specific proteins that have high levels in cancer cells. Besides not getting peptide PNC-27 in time </a:t>
            </a:r>
            <a:r>
              <a:rPr lang="en-US" sz="1600"/>
              <a:t>begin the study</a:t>
            </a:r>
            <a:r>
              <a:rPr b="0" i="0" lang="en-US" sz="1600" u="none" cap="none" strike="noStrike">
                <a:solidFill>
                  <a:srgbClr val="000000"/>
                </a:solidFill>
                <a:latin typeface="Arial"/>
                <a:ea typeface="Arial"/>
                <a:cs typeface="Arial"/>
                <a:sym typeface="Arial"/>
              </a:rPr>
              <a:t>, our work with NSC 6681 was majorly limited by the lack of time to run through different sets of trials and solutions. The next project forwards should include testing from different stock solutions and concentrations in more than one multiple trial. The </a:t>
            </a:r>
            <a:r>
              <a:rPr lang="en-US" sz="1600"/>
              <a:t>r</a:t>
            </a:r>
            <a:r>
              <a:rPr b="0" i="0" lang="en-US" sz="1600" u="none" cap="none" strike="noStrike">
                <a:solidFill>
                  <a:srgbClr val="000000"/>
                </a:solidFill>
                <a:latin typeface="Arial"/>
                <a:ea typeface="Arial"/>
                <a:cs typeface="Arial"/>
                <a:sym typeface="Arial"/>
              </a:rPr>
              <a:t>esearch presented was done in a regulated lab at the University of Colorado Boulder, ensuring approved ethics standards by institutional board.</a:t>
            </a:r>
            <a:endParaRPr sz="1600"/>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br>
              <a:rPr b="0" i="0" lang="en-US" sz="1600" u="none" cap="none" strike="noStrike">
                <a:solidFill>
                  <a:srgbClr val="000000"/>
                </a:solidFill>
                <a:latin typeface="Arial"/>
                <a:ea typeface="Arial"/>
                <a:cs typeface="Arial"/>
                <a:sym typeface="Arial"/>
              </a:rPr>
            </a:br>
            <a:endParaRPr b="1" i="0" sz="1600" u="none" cap="none" strike="noStrike">
              <a:solidFill>
                <a:schemeClr val="dk1"/>
              </a:solidFill>
              <a:latin typeface="Calibri"/>
              <a:ea typeface="Calibri"/>
              <a:cs typeface="Calibri"/>
              <a:sym typeface="Calibri"/>
            </a:endParaRPr>
          </a:p>
        </p:txBody>
      </p:sp>
      <p:sp>
        <p:nvSpPr>
          <p:cNvPr id="108" name="Google Shape;108;p13"/>
          <p:cNvSpPr txBox="1"/>
          <p:nvPr/>
        </p:nvSpPr>
        <p:spPr>
          <a:xfrm>
            <a:off x="22194792" y="17724364"/>
            <a:ext cx="6705600" cy="461700"/>
          </a:xfrm>
          <a:prstGeom prst="rect">
            <a:avLst/>
          </a:prstGeom>
          <a:solidFill>
            <a:srgbClr val="FFE599"/>
          </a:solidFill>
          <a:ln>
            <a:noFill/>
          </a:ln>
        </p:spPr>
        <p:txBody>
          <a:bodyPr anchorCtr="0" anchor="t" bIns="26650" lIns="53325" spcFirstLastPara="1" rIns="53325" wrap="square" tIns="2665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References</a:t>
            </a:r>
            <a:endParaRPr b="1" i="0" sz="2600" u="none" cap="none" strike="noStrike">
              <a:solidFill>
                <a:schemeClr val="dk1"/>
              </a:solidFill>
              <a:latin typeface="Calibri"/>
              <a:ea typeface="Calibri"/>
              <a:cs typeface="Calibri"/>
              <a:sym typeface="Calibri"/>
            </a:endParaRPr>
          </a:p>
        </p:txBody>
      </p:sp>
      <p:sp>
        <p:nvSpPr>
          <p:cNvPr id="109" name="Google Shape;109;p13"/>
          <p:cNvSpPr txBox="1"/>
          <p:nvPr/>
        </p:nvSpPr>
        <p:spPr>
          <a:xfrm>
            <a:off x="22187750" y="15392975"/>
            <a:ext cx="6952200" cy="23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notable recognition to Tin Tin Su, the Principle Investigator and sponsor of research.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special thanks is the Howard Hughes Medical Institute, Department of Molecular, Cellular, and Developmental Biology, Biological Sciences Initiative for providing the funding sources for the research done in the Drug Discovery Lab.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We would like to extend our sincere gratitude towards Dr. Pamela Harvey and Dr. Maureen Bjerke for their guidance and experience. We would like to thank our TAs</a:t>
            </a:r>
            <a:r>
              <a:rPr lang="en-US"/>
              <a:t> for</a:t>
            </a:r>
            <a:r>
              <a:rPr b="0" i="0" lang="en-US" sz="1400" u="none" cap="none" strike="noStrike">
                <a:solidFill>
                  <a:srgbClr val="000000"/>
                </a:solidFill>
                <a:latin typeface="Arial"/>
                <a:ea typeface="Arial"/>
                <a:cs typeface="Arial"/>
                <a:sym typeface="Arial"/>
              </a:rPr>
              <a:t> their time and support throughout the study.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600" u="none" cap="none" strike="noStrike">
                <a:solidFill>
                  <a:srgbClr val="000000"/>
                </a:solidFill>
                <a:latin typeface="Arial"/>
                <a:ea typeface="Arial"/>
                <a:cs typeface="Arial"/>
                <a:sym typeface="Arial"/>
              </a:rPr>
            </a:br>
            <a:br>
              <a:rPr b="0" i="0" lang="en-US" sz="1600" u="none" cap="none" strike="noStrike">
                <a:solidFill>
                  <a:srgbClr val="000000"/>
                </a:solidFill>
                <a:latin typeface="Arial"/>
                <a:ea typeface="Arial"/>
                <a:cs typeface="Arial"/>
                <a:sym typeface="Arial"/>
              </a:rPr>
            </a:br>
            <a:endParaRPr b="0" i="0" sz="1600" u="none" cap="none" strike="noStrike">
              <a:solidFill>
                <a:schemeClr val="dk1"/>
              </a:solidFill>
              <a:latin typeface="Calibri"/>
              <a:ea typeface="Calibri"/>
              <a:cs typeface="Calibri"/>
              <a:sym typeface="Calibri"/>
            </a:endParaRPr>
          </a:p>
        </p:txBody>
      </p:sp>
      <p:sp>
        <p:nvSpPr>
          <p:cNvPr id="110" name="Google Shape;110;p13"/>
          <p:cNvSpPr txBox="1"/>
          <p:nvPr/>
        </p:nvSpPr>
        <p:spPr>
          <a:xfrm>
            <a:off x="22081100" y="18188875"/>
            <a:ext cx="7165500" cy="406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Center for Drug Evaluation and Research. (n.d.). Drug Safety and Availability - FDA warns cancer patients not to use PNC-27 products for treatment. Retrieved from </a:t>
            </a:r>
            <a:r>
              <a:rPr b="0" i="0" lang="en-US" sz="1100" u="sng" cap="none" strike="noStrike">
                <a:solidFill>
                  <a:schemeClr val="hlink"/>
                </a:solidFill>
                <a:latin typeface="Arial"/>
                <a:ea typeface="Arial"/>
                <a:cs typeface="Arial"/>
                <a:sym typeface="Arial"/>
                <a:hlinkClick r:id="rId3"/>
              </a:rPr>
              <a:t>https://www.fda.gov/Drugs/DrugSafety/ucm536094.htm</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Centers for Disease Control and Prevention. (n.d.). FastStats - Leading Causes of Death. Retrieved from </a:t>
            </a:r>
            <a:r>
              <a:rPr b="0" i="0" lang="en-US" sz="1100" u="sng" cap="none" strike="noStrike">
                <a:solidFill>
                  <a:schemeClr val="hlink"/>
                </a:solidFill>
                <a:latin typeface="Arial"/>
                <a:ea typeface="Arial"/>
                <a:cs typeface="Arial"/>
                <a:sym typeface="Arial"/>
                <a:hlinkClick r:id="rId4"/>
              </a:rPr>
              <a:t>https://www.cdc.gov/nchs/fastats/leading-causes-of-death.htm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Ehsan Sarafraz-Yazdi, Wilbur B. Bowne, Victor Adler, Kelley A. Sookraj, Vernon Wu, Vadim Shteyler, Hunaiz Patel, William Oxbury, Paul Brandt-Rauf, Michael E. Zenilman, Josef Michl, Matthew R. Pincus. (2010). Anticancer peptide PNC-27 adopts an HDM-2-binding conformation and kills cancer cells by binding to HDM-2 in their membranes. Proceedings of the National Academy of Sciences. 107 (5) 1918-1923; DOI:10.1073/pnas.0909364107</a:t>
            </a:r>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The Truth About Chemotherapy - Toxic Poison or Cancer Cure? (2017, August 25). Retrieved from </a:t>
            </a:r>
            <a:r>
              <a:rPr b="0" i="0" lang="en-US" sz="1100" u="sng" cap="none" strike="noStrike">
                <a:solidFill>
                  <a:schemeClr val="hlink"/>
                </a:solidFill>
                <a:latin typeface="Arial"/>
                <a:ea typeface="Arial"/>
                <a:cs typeface="Arial"/>
                <a:sym typeface="Arial"/>
                <a:hlinkClick r:id="rId5"/>
              </a:rPr>
              <a:t>https://thetruthaboutcancer.com/truth-about-chemotherapy/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Tocris. (n.d.). Ubiquitin E3 Ligases. Retrieved from </a:t>
            </a:r>
            <a:r>
              <a:rPr b="0" i="0" lang="en-US" sz="1100" u="sng" cap="none" strike="noStrike">
                <a:solidFill>
                  <a:schemeClr val="hlink"/>
                </a:solidFill>
                <a:latin typeface="Arial"/>
                <a:ea typeface="Arial"/>
                <a:cs typeface="Arial"/>
                <a:sym typeface="Arial"/>
                <a:hlinkClick r:id="rId6"/>
              </a:rPr>
              <a:t>https://www.tocris.com/pharmacology/ubiquitin-e3-ligases</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Sookraj, K.A., Bowne, W.B., Adler, V. Sarafraz-Yazdi, E. Michl, J. Pincus M.R. (2010). The anti-cancer peptide, PNC-27, induces tumor cell lysis as the intact peptide. Cancer Chemother Pharmacol. 66: 325. </a:t>
            </a:r>
            <a:r>
              <a:rPr b="0" i="0" lang="en-US" sz="1100" u="sng" cap="none" strike="noStrike">
                <a:solidFill>
                  <a:schemeClr val="hlink"/>
                </a:solidFill>
                <a:latin typeface="Arial"/>
                <a:ea typeface="Arial"/>
                <a:cs typeface="Arial"/>
                <a:sym typeface="Arial"/>
                <a:hlinkClick r:id="rId7"/>
              </a:rPr>
              <a:t>https://doi.org/10.1007/s00280-009-1166-7</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1" name="Google Shape;111;p13"/>
          <p:cNvPicPr preferRelativeResize="0"/>
          <p:nvPr/>
        </p:nvPicPr>
        <p:blipFill rotWithShape="1">
          <a:blip r:embed="rId8">
            <a:alphaModFix/>
          </a:blip>
          <a:srcRect b="0" l="0" r="0" t="0"/>
          <a:stretch/>
        </p:blipFill>
        <p:spPr>
          <a:xfrm>
            <a:off x="870857" y="680164"/>
            <a:ext cx="4679550" cy="2085001"/>
          </a:xfrm>
          <a:prstGeom prst="rect">
            <a:avLst/>
          </a:prstGeom>
          <a:noFill/>
          <a:ln>
            <a:noFill/>
          </a:ln>
        </p:spPr>
      </p:pic>
      <p:sp>
        <p:nvSpPr>
          <p:cNvPr id="112" name="Google Shape;112;p13"/>
          <p:cNvSpPr txBox="1"/>
          <p:nvPr/>
        </p:nvSpPr>
        <p:spPr>
          <a:xfrm>
            <a:off x="14614950" y="16703075"/>
            <a:ext cx="67365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solidFill>
                  <a:schemeClr val="dk1"/>
                </a:solidFill>
              </a:rPr>
              <a:t>During the experiment, one of the vials that had 0.1mM NSC 66811 was lost. Moreover, no flies with the mutation were found in the vial for colchicine and radiation or in the vial for DI water and radiation. </a:t>
            </a:r>
            <a:endParaRPr b="0" i="0" sz="1600" u="none" cap="none" strike="noStrike">
              <a:solidFill>
                <a:srgbClr val="000000"/>
              </a:solidFill>
              <a:latin typeface="Arial"/>
              <a:ea typeface="Arial"/>
              <a:cs typeface="Arial"/>
              <a:sym typeface="Arial"/>
            </a:endParaRPr>
          </a:p>
        </p:txBody>
      </p:sp>
      <p:pic>
        <p:nvPicPr>
          <p:cNvPr descr="https://lh6.googleusercontent.com/x3J667LFnqsTvo_sXC66G2acNrMsjJQJH1Xnv0g3H7yjMJjrw50Kv7iNcFpQ_5jiKhkXQuJGDkcRGLqC4wcAIgH1f4synziLG3qMWXAC1Vk5iRrGNvNeox2CHn2DE32mV_HEq0xK" id="113" name="Google Shape;113;p13"/>
          <p:cNvPicPr preferRelativeResize="0"/>
          <p:nvPr/>
        </p:nvPicPr>
        <p:blipFill rotWithShape="1">
          <a:blip r:embed="rId9">
            <a:alphaModFix/>
          </a:blip>
          <a:srcRect b="0" l="0" r="0" t="0"/>
          <a:stretch/>
        </p:blipFill>
        <p:spPr>
          <a:xfrm>
            <a:off x="8268951" y="7337600"/>
            <a:ext cx="4679550" cy="3562131"/>
          </a:xfrm>
          <a:prstGeom prst="rect">
            <a:avLst/>
          </a:prstGeom>
          <a:noFill/>
          <a:ln>
            <a:noFill/>
          </a:ln>
        </p:spPr>
      </p:pic>
      <p:pic>
        <p:nvPicPr>
          <p:cNvPr id="114" name="Google Shape;114;p13"/>
          <p:cNvPicPr preferRelativeResize="0"/>
          <p:nvPr/>
        </p:nvPicPr>
        <p:blipFill>
          <a:blip r:embed="rId10">
            <a:alphaModFix/>
          </a:blip>
          <a:stretch>
            <a:fillRect/>
          </a:stretch>
        </p:blipFill>
        <p:spPr>
          <a:xfrm>
            <a:off x="17691875" y="5473355"/>
            <a:ext cx="2438400" cy="1085850"/>
          </a:xfrm>
          <a:prstGeom prst="rect">
            <a:avLst/>
          </a:prstGeom>
          <a:noFill/>
          <a:ln>
            <a:noFill/>
          </a:ln>
        </p:spPr>
      </p:pic>
      <p:pic>
        <p:nvPicPr>
          <p:cNvPr id="115" name="Google Shape;115;p13"/>
          <p:cNvPicPr preferRelativeResize="0"/>
          <p:nvPr/>
        </p:nvPicPr>
        <p:blipFill>
          <a:blip r:embed="rId11">
            <a:alphaModFix/>
          </a:blip>
          <a:stretch>
            <a:fillRect/>
          </a:stretch>
        </p:blipFill>
        <p:spPr>
          <a:xfrm>
            <a:off x="15803675" y="17724375"/>
            <a:ext cx="3732294" cy="4249997"/>
          </a:xfrm>
          <a:prstGeom prst="rect">
            <a:avLst/>
          </a:prstGeom>
          <a:noFill/>
          <a:ln>
            <a:noFill/>
          </a:ln>
        </p:spPr>
      </p:pic>
      <p:pic>
        <p:nvPicPr>
          <p:cNvPr id="116" name="Google Shape;116;p13"/>
          <p:cNvPicPr preferRelativeResize="0"/>
          <p:nvPr/>
        </p:nvPicPr>
        <p:blipFill>
          <a:blip r:embed="rId12">
            <a:alphaModFix/>
          </a:blip>
          <a:stretch>
            <a:fillRect/>
          </a:stretch>
        </p:blipFill>
        <p:spPr>
          <a:xfrm>
            <a:off x="1607547" y="11389288"/>
            <a:ext cx="4177863" cy="3133397"/>
          </a:xfrm>
          <a:prstGeom prst="rect">
            <a:avLst/>
          </a:prstGeom>
          <a:noFill/>
          <a:ln>
            <a:noFill/>
          </a:ln>
        </p:spPr>
      </p:pic>
      <p:sp>
        <p:nvSpPr>
          <p:cNvPr id="117" name="Google Shape;117;p13"/>
          <p:cNvSpPr txBox="1"/>
          <p:nvPr/>
        </p:nvSpPr>
        <p:spPr>
          <a:xfrm>
            <a:off x="14726050" y="12659725"/>
            <a:ext cx="67056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Graph 1 presents the average percent survival of gfp negative flies for 0.1 mM, 1 mM, and 10.mM of NSC 66811 and for the positive and </a:t>
            </a:r>
            <a:r>
              <a:rPr lang="en-US" sz="1600"/>
              <a:t>negative</a:t>
            </a:r>
            <a:r>
              <a:rPr lang="en-US" sz="1600"/>
              <a:t> </a:t>
            </a:r>
            <a:r>
              <a:rPr lang="en-US" sz="1600"/>
              <a:t>controls. </a:t>
            </a:r>
            <a:endParaRPr sz="1600"/>
          </a:p>
        </p:txBody>
      </p:sp>
      <p:pic>
        <p:nvPicPr>
          <p:cNvPr id="118" name="Google Shape;118;p13"/>
          <p:cNvPicPr preferRelativeResize="0"/>
          <p:nvPr/>
        </p:nvPicPr>
        <p:blipFill>
          <a:blip r:embed="rId13">
            <a:alphaModFix/>
          </a:blip>
          <a:stretch>
            <a:fillRect/>
          </a:stretch>
        </p:blipFill>
        <p:spPr>
          <a:xfrm>
            <a:off x="15163788" y="13528438"/>
            <a:ext cx="5638800" cy="3248025"/>
          </a:xfrm>
          <a:prstGeom prst="rect">
            <a:avLst/>
          </a:prstGeom>
          <a:noFill/>
          <a:ln>
            <a:noFill/>
          </a:ln>
        </p:spPr>
      </p:pic>
      <p:pic>
        <p:nvPicPr>
          <p:cNvPr id="119" name="Google Shape;119;p13"/>
          <p:cNvPicPr preferRelativeResize="0"/>
          <p:nvPr/>
        </p:nvPicPr>
        <p:blipFill>
          <a:blip r:embed="rId14">
            <a:alphaModFix/>
          </a:blip>
          <a:stretch>
            <a:fillRect/>
          </a:stretch>
        </p:blipFill>
        <p:spPr>
          <a:xfrm>
            <a:off x="1356700" y="17337767"/>
            <a:ext cx="4679549" cy="38306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