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9" r:id="rId9"/>
    <p:sldId id="270" r:id="rId10"/>
    <p:sldId id="265" r:id="rId11"/>
    <p:sldId id="266" r:id="rId12"/>
    <p:sldId id="267" r:id="rId13"/>
    <p:sldId id="271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20" y="-7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66C0-72CB-0448-8A73-3CD523F6562A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9C81-4A0A-CB4F-9BCA-E4F9C72E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1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66C0-72CB-0448-8A73-3CD523F6562A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9C81-4A0A-CB4F-9BCA-E4F9C72E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4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66C0-72CB-0448-8A73-3CD523F6562A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9C81-4A0A-CB4F-9BCA-E4F9C72E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3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66C0-72CB-0448-8A73-3CD523F6562A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9C81-4A0A-CB4F-9BCA-E4F9C72E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3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66C0-72CB-0448-8A73-3CD523F6562A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9C81-4A0A-CB4F-9BCA-E4F9C72E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3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66C0-72CB-0448-8A73-3CD523F6562A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9C81-4A0A-CB4F-9BCA-E4F9C72E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6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66C0-72CB-0448-8A73-3CD523F6562A}" type="datetimeFigureOut">
              <a:rPr lang="en-US" smtClean="0"/>
              <a:t>1/21/18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9C81-4A0A-CB4F-9BCA-E4F9C72E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66C0-72CB-0448-8A73-3CD523F6562A}" type="datetimeFigureOut">
              <a:rPr lang="en-US" smtClean="0"/>
              <a:t>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9C81-4A0A-CB4F-9BCA-E4F9C72E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4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66C0-72CB-0448-8A73-3CD523F6562A}" type="datetimeFigureOut">
              <a:rPr lang="en-US" smtClean="0"/>
              <a:t>1/21/18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9C81-4A0A-CB4F-9BCA-E4F9C72E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3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66C0-72CB-0448-8A73-3CD523F6562A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9C81-4A0A-CB4F-9BCA-E4F9C72E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8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66C0-72CB-0448-8A73-3CD523F6562A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9C81-4A0A-CB4F-9BCA-E4F9C72E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66C0-72CB-0448-8A73-3CD523F6562A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9C81-4A0A-CB4F-9BCA-E4F9C72E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7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What makes an effective graph?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83351" y="6202850"/>
            <a:ext cx="4166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Creating more effective graphs by Robbins</a:t>
            </a:r>
          </a:p>
          <a:p>
            <a:r>
              <a:rPr lang="en-US" dirty="0"/>
              <a:t>g</a:t>
            </a:r>
            <a:r>
              <a:rPr lang="en-US" dirty="0" smtClean="0"/>
              <a:t>gplot2 by Wickham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12" y="2301799"/>
            <a:ext cx="3589685" cy="35896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984" y="2301799"/>
            <a:ext cx="3432717" cy="33160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5092" y="1659075"/>
            <a:ext cx="39144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Facilitate comparisons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674147" y="1667894"/>
            <a:ext cx="24611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Reveal trends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45537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Composition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41833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34827" y="638392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Miller et al. 2008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90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Change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7804"/>
            <a:ext cx="8229600" cy="534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90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Groups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768" y="1098309"/>
            <a:ext cx="5077682" cy="56191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29812" y="6416804"/>
            <a:ext cx="85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Darwin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90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Groups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745" y="1417638"/>
            <a:ext cx="5430261" cy="49472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02820" y="6302225"/>
            <a:ext cx="194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Hinchliff</a:t>
            </a:r>
            <a:r>
              <a:rPr lang="en-US" dirty="0" smtClean="0"/>
              <a:t> et al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45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Spatial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0583"/>
          <a:stretch/>
        </p:blipFill>
        <p:spPr>
          <a:xfrm>
            <a:off x="1270119" y="1836236"/>
            <a:ext cx="7246788" cy="48419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4744" y="1653787"/>
            <a:ext cx="3416300" cy="914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3611" y="1232972"/>
            <a:ext cx="8497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Counties where adults discuss global warming at least occasionally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908342" y="634313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NYTimes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90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Conveys the right information with distorting facts</a:t>
            </a:r>
          </a:p>
          <a:p>
            <a:r>
              <a:rPr lang="en-US" dirty="0" smtClean="0"/>
              <a:t>Is simple but elegant</a:t>
            </a:r>
          </a:p>
          <a:p>
            <a:r>
              <a:rPr lang="en-US" dirty="0" smtClean="0"/>
              <a:t>Aesthetics support information instead of overshadow it</a:t>
            </a:r>
          </a:p>
          <a:p>
            <a:r>
              <a:rPr lang="en-US" dirty="0" smtClean="0"/>
              <a:t>Is not overloaded with information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makes an effective graph?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96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Eight categories of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62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Correlation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373" b="53927"/>
          <a:stretch/>
        </p:blipFill>
        <p:spPr>
          <a:xfrm>
            <a:off x="457200" y="1143060"/>
            <a:ext cx="8229600" cy="50946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87229" y="6220526"/>
            <a:ext cx="3199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Precipitation (mm/year)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417424" y="3203442"/>
            <a:ext cx="1749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ANPP (g/m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972907" y="637087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Huxman</a:t>
            </a:r>
            <a:r>
              <a:rPr lang="en-US" dirty="0" smtClean="0"/>
              <a:t> et al. 2004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83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Deviation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18" y="1417638"/>
            <a:ext cx="8647082" cy="518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90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Ranking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81680" y="6333176"/>
            <a:ext cx="99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2014 EPI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90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Distribution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56" y="1417638"/>
            <a:ext cx="7184979" cy="50059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1266321"/>
            <a:ext cx="77470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90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Distribution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56" y="1417638"/>
            <a:ext cx="7184979" cy="500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29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Distribution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211705"/>
            <a:ext cx="77470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29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102</Words>
  <Application>Microsoft Macintosh PowerPoint</Application>
  <PresentationFormat>On-screen Show (4:3)</PresentationFormat>
  <Paragraphs>31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What makes an effective graph?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Hallett</dc:creator>
  <cp:lastModifiedBy>Lauren Hallett</cp:lastModifiedBy>
  <cp:revision>22</cp:revision>
  <dcterms:created xsi:type="dcterms:W3CDTF">2018-01-22T01:08:07Z</dcterms:created>
  <dcterms:modified xsi:type="dcterms:W3CDTF">2018-01-22T05:11:47Z</dcterms:modified>
</cp:coreProperties>
</file>