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5" r:id="rId3"/>
    <p:sldId id="266" r:id="rId4"/>
    <p:sldId id="267" r:id="rId5"/>
    <p:sldId id="270" r:id="rId6"/>
    <p:sldId id="268" r:id="rId7"/>
    <p:sldId id="269" r:id="rId8"/>
    <p:sldId id="271" r:id="rId9"/>
    <p:sldId id="259" r:id="rId10"/>
    <p:sldId id="261" r:id="rId11"/>
    <p:sldId id="263" r:id="rId12"/>
    <p:sldId id="264" r:id="rId13"/>
    <p:sldId id="262" r:id="rId14"/>
    <p:sldId id="25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F6E-5971-0748-AFFC-CD667F8A325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6E1E-ACDD-F94C-BD1F-E5199B4B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759" y="327592"/>
            <a:ext cx="681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Working with relational databases using The Portal Project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72" y="5389215"/>
            <a:ext cx="4953000" cy="266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8" y="2047448"/>
            <a:ext cx="8305537" cy="33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37" y="1629433"/>
            <a:ext cx="5994287" cy="34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8" y="1037456"/>
            <a:ext cx="7111794" cy="43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991" y="2202496"/>
            <a:ext cx="11441132" cy="3829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870" r="48052" b="47167"/>
          <a:stretch/>
        </p:blipFill>
        <p:spPr>
          <a:xfrm>
            <a:off x="18957" y="72373"/>
            <a:ext cx="4585293" cy="1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4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75" y="165100"/>
            <a:ext cx="5753100" cy="65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27" t="50507" r="49687" b="-5940"/>
          <a:stretch/>
        </p:blipFill>
        <p:spPr>
          <a:xfrm>
            <a:off x="-28879" y="4841525"/>
            <a:ext cx="3343145" cy="1103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136" r="4412" b="45509"/>
          <a:stretch/>
        </p:blipFill>
        <p:spPr>
          <a:xfrm>
            <a:off x="229118" y="542105"/>
            <a:ext cx="3085148" cy="1084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136" t="53067" r="6008" b="-1"/>
          <a:stretch/>
        </p:blipFill>
        <p:spPr>
          <a:xfrm>
            <a:off x="0" y="2895600"/>
            <a:ext cx="2971800" cy="9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01600"/>
            <a:ext cx="88900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38"/>
            <a:ext cx="9144000" cy="5720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547" y="143321"/>
            <a:ext cx="79124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might this data structure be a problem?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839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3587"/>
          <a:stretch/>
        </p:blipFill>
        <p:spPr>
          <a:xfrm>
            <a:off x="1012141" y="1035016"/>
            <a:ext cx="7402522" cy="6973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155" y="119055"/>
            <a:ext cx="84692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better way: Each </a:t>
            </a:r>
            <a:r>
              <a:rPr lang="en-US" sz="3200" dirty="0" smtClean="0"/>
              <a:t>row is a unique observation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04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30" y="1073161"/>
            <a:ext cx="5337457" cy="5447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55" y="119055"/>
            <a:ext cx="84692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better way: Each </a:t>
            </a:r>
            <a:r>
              <a:rPr lang="en-US" sz="3200" dirty="0" smtClean="0"/>
              <a:t>row is a unique observation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27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987" b="59641"/>
          <a:stretch/>
        </p:blipFill>
        <p:spPr>
          <a:xfrm>
            <a:off x="-278411" y="888288"/>
            <a:ext cx="10303156" cy="3211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242" y="48531"/>
            <a:ext cx="8469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frames can be connected with keys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23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987" b="59641"/>
          <a:stretch/>
        </p:blipFill>
        <p:spPr>
          <a:xfrm>
            <a:off x="-278411" y="888288"/>
            <a:ext cx="10303156" cy="3211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8" y="4496374"/>
            <a:ext cx="5793913" cy="5913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242" y="48531"/>
            <a:ext cx="8469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frames can be connected with keys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90672" y="642275"/>
            <a:ext cx="1151062" cy="760605"/>
          </a:xfrm>
          <a:prstGeom prst="ellipse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7014" y="4320833"/>
            <a:ext cx="1151062" cy="760605"/>
          </a:xfrm>
          <a:prstGeom prst="ellipse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987" b="59641"/>
          <a:stretch/>
        </p:blipFill>
        <p:spPr>
          <a:xfrm>
            <a:off x="-278411" y="888288"/>
            <a:ext cx="10303156" cy="3211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8" y="4496374"/>
            <a:ext cx="5793913" cy="5913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242" y="48531"/>
            <a:ext cx="8469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frames can be connected with keys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90672" y="642275"/>
            <a:ext cx="1151062" cy="760605"/>
          </a:xfrm>
          <a:prstGeom prst="ellipse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7014" y="4320833"/>
            <a:ext cx="1151062" cy="760605"/>
          </a:xfrm>
          <a:prstGeom prst="ellipse">
            <a:avLst/>
          </a:prstGeom>
          <a:noFill/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562" y="4549883"/>
            <a:ext cx="2054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Primary key for this data frame</a:t>
            </a: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01" y="625609"/>
            <a:ext cx="8840019" cy="5127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9621" y="6426709"/>
            <a:ext cx="188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870" r="4412"/>
          <a:stretch/>
        </p:blipFill>
        <p:spPr>
          <a:xfrm>
            <a:off x="18957" y="1613650"/>
            <a:ext cx="9125043" cy="29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</Words>
  <Application>Microsoft Macintosh PowerPoint</Application>
  <PresentationFormat>On-screen Show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8</cp:revision>
  <dcterms:created xsi:type="dcterms:W3CDTF">2018-02-12T03:06:30Z</dcterms:created>
  <dcterms:modified xsi:type="dcterms:W3CDTF">2018-02-12T03:44:17Z</dcterms:modified>
</cp:coreProperties>
</file>