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/>
    <p:restoredTop sz="94621"/>
  </p:normalViewPr>
  <p:slideViewPr>
    <p:cSldViewPr snapToGrid="0" snapToObjects="1">
      <p:cViewPr varScale="1">
        <p:scale>
          <a:sx n="85" d="100"/>
          <a:sy n="85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1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3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0EFE5-4664-E542-9BC1-9C309240A20B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AC7C-CB11-D141-BBD1-F1F86F9C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C2B85E-A65D-D243-B78A-447D8C283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6" y="353157"/>
            <a:ext cx="9108704" cy="574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6CB3FD-FCE9-5442-9ED6-C4FD91BFFC19}"/>
              </a:ext>
            </a:extLst>
          </p:cNvPr>
          <p:cNvSpPr txBox="1"/>
          <p:nvPr/>
        </p:nvSpPr>
        <p:spPr>
          <a:xfrm>
            <a:off x="6715594" y="6320177"/>
            <a:ext cx="20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by </a:t>
            </a:r>
            <a:r>
              <a:rPr lang="en-US" dirty="0" err="1"/>
              <a:t>Najko</a:t>
            </a:r>
            <a:r>
              <a:rPr lang="en-US" dirty="0"/>
              <a:t> </a:t>
            </a:r>
            <a:r>
              <a:rPr lang="en-US" dirty="0" err="1"/>
              <a:t>Jahn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0187F3-A613-BA4D-9EAB-397DBF6D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2" y="689547"/>
            <a:ext cx="8646941" cy="38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6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2BAC2-0406-AD4C-ABCC-1C0872C97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2" y="375378"/>
            <a:ext cx="8485243" cy="56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0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02A747-DB7C-A148-85CC-0FD6FA39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6" y="479683"/>
            <a:ext cx="8789531" cy="53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2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59713-9BE2-1441-935F-BAF08473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07" y="239842"/>
            <a:ext cx="8693347" cy="56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5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15D0C0-956F-194D-AF55-F2203E44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" y="389743"/>
            <a:ext cx="8800337" cy="58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D061B-1C84-3847-BDF7-97908B5F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7" y="798226"/>
            <a:ext cx="9001003" cy="52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5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5F1BAD-765D-4A4B-9AC4-4898059D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4" y="659567"/>
            <a:ext cx="8309704" cy="54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62EE1-0CB3-9444-97F8-E5E3496A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2" y="554636"/>
            <a:ext cx="8254250" cy="56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Macintosh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Hallett</dc:creator>
  <cp:lastModifiedBy>Lauren Hallett</cp:lastModifiedBy>
  <cp:revision>1</cp:revision>
  <dcterms:created xsi:type="dcterms:W3CDTF">2018-10-31T14:53:21Z</dcterms:created>
  <dcterms:modified xsi:type="dcterms:W3CDTF">2018-10-31T15:00:43Z</dcterms:modified>
</cp:coreProperties>
</file>