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8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F0CB-6D3F-834A-A4C5-C3D387DBC49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3B64-19A6-9F45-8455-A8FA421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330167-8177-DB4F-BDD7-F41A140B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97" y="429797"/>
            <a:ext cx="5264350" cy="2262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86EF3-18D4-4440-BA7A-F19FCAB76833}"/>
              </a:ext>
            </a:extLst>
          </p:cNvPr>
          <p:cNvSpPr txBox="1"/>
          <p:nvPr/>
        </p:nvSpPr>
        <p:spPr>
          <a:xfrm>
            <a:off x="512955" y="1197784"/>
            <a:ext cx="3597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Stickies!</a:t>
            </a:r>
          </a:p>
          <a:p>
            <a:endParaRPr lang="en-US" dirty="0"/>
          </a:p>
          <a:p>
            <a:r>
              <a:rPr lang="en-US" dirty="0"/>
              <a:t>Download the entire Week 4 Folder!</a:t>
            </a:r>
          </a:p>
          <a:p>
            <a:endParaRPr lang="en-US" dirty="0"/>
          </a:p>
          <a:p>
            <a:r>
              <a:rPr lang="en-US" dirty="0"/>
              <a:t>Install the DT and leaflet packages</a:t>
            </a:r>
          </a:p>
          <a:p>
            <a:endParaRPr lang="en-US" dirty="0"/>
          </a:p>
          <a:p>
            <a:r>
              <a:rPr lang="en-US" dirty="0"/>
              <a:t>Midway course survey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AD6F72-7E00-154E-B137-AECCD7834741}"/>
              </a:ext>
            </a:extLst>
          </p:cNvPr>
          <p:cNvCxnSpPr/>
          <p:nvPr/>
        </p:nvCxnSpPr>
        <p:spPr>
          <a:xfrm flipV="1">
            <a:off x="4110415" y="1561170"/>
            <a:ext cx="3338600" cy="345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9A8054-78FE-EE48-9AAA-339A0C38EA99}"/>
              </a:ext>
            </a:extLst>
          </p:cNvPr>
          <p:cNvSpPr txBox="1"/>
          <p:nvPr/>
        </p:nvSpPr>
        <p:spPr>
          <a:xfrm>
            <a:off x="624468" y="3757961"/>
            <a:ext cx="5520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 </a:t>
            </a:r>
          </a:p>
          <a:p>
            <a:endParaRPr lang="en-US" dirty="0"/>
          </a:p>
          <a:p>
            <a:r>
              <a:rPr lang="en-US" dirty="0"/>
              <a:t>- Finish up </a:t>
            </a:r>
            <a:r>
              <a:rPr lang="en-US" dirty="0" err="1"/>
              <a:t>geoms</a:t>
            </a:r>
            <a:r>
              <a:rPr lang="en-US" dirty="0"/>
              <a:t> (open your script from Friday)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Learn about </a:t>
            </a:r>
            <a:r>
              <a:rPr lang="en-US" dirty="0" err="1"/>
              <a:t>Rmarkdown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i="1" dirty="0"/>
              <a:t>Problem set 2 is due on Monday – Friday is a “work day” </a:t>
            </a:r>
          </a:p>
        </p:txBody>
      </p:sp>
    </p:spTree>
    <p:extLst>
      <p:ext uri="{BB962C8B-B14F-4D97-AF65-F5344CB8AC3E}">
        <p14:creationId xmlns:p14="http://schemas.microsoft.com/office/powerpoint/2010/main" val="381214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886D8-63DD-C04D-A170-6DB1A3F0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" y="0"/>
            <a:ext cx="8251902" cy="5140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15BC05-2D8A-6348-8C36-20F854B9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5004756"/>
            <a:ext cx="7995424" cy="18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C04978-560A-9E44-BA14-E266901D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585"/>
            <a:ext cx="9144000" cy="36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3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49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1</cp:revision>
  <cp:lastPrinted>2020-01-27T19:36:37Z</cp:lastPrinted>
  <dcterms:created xsi:type="dcterms:W3CDTF">2020-01-27T19:36:21Z</dcterms:created>
  <dcterms:modified xsi:type="dcterms:W3CDTF">2020-01-27T19:43:06Z</dcterms:modified>
</cp:coreProperties>
</file>