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1C710-CD27-6A4F-9214-1343616EF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53E2F6-CE4A-BC60-C1CF-8F3CEECF9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61A37-35EB-D92A-D3D5-72C0AD500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7905-7B51-4D4C-ABB5-77EC8AAE9538}" type="datetimeFigureOut">
              <a:rPr lang="LID4096" smtClean="0"/>
              <a:t>05/30/2022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EABC2-2E15-FB65-869A-D07522433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532E4-F601-859B-A792-C80472270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92D44-5DC1-42CC-BBE7-409C3BDB373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46803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4BA8C-4108-3C4D-D492-CF46F6540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D39D91-BFF2-FA26-D203-8C7B680BB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10682-A930-C23F-8FED-69B1DE58A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7905-7B51-4D4C-ABB5-77EC8AAE9538}" type="datetimeFigureOut">
              <a:rPr lang="LID4096" smtClean="0"/>
              <a:t>05/30/2022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58B15-58CB-87C8-4197-2F59E7FEE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8BE99-AC0A-6182-EBE5-CA79BD8D0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92D44-5DC1-42CC-BBE7-409C3BDB373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75790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03CFCA-84BF-246E-DEA1-6E7547E5F2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BC4205-71F9-971C-83E1-D53FC1498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2A251-478F-2072-5E91-BD1FC63C9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7905-7B51-4D4C-ABB5-77EC8AAE9538}" type="datetimeFigureOut">
              <a:rPr lang="LID4096" smtClean="0"/>
              <a:t>05/30/2022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5DA3D-9F3B-276E-E1DF-7E5A9FB0D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68606-B3A8-A36F-41D0-A38E2EC88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92D44-5DC1-42CC-BBE7-409C3BDB373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1347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12EA0-3866-6442-7DEA-932457AAC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5B948-96FF-34C0-CA26-E688FBFD9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5C6-AD26-1D5C-43AE-049CA451C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7905-7B51-4D4C-ABB5-77EC8AAE9538}" type="datetimeFigureOut">
              <a:rPr lang="LID4096" smtClean="0"/>
              <a:t>05/30/2022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78EEF-9848-D08E-3BEB-062F17B78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04AE6-FC5C-1643-F72E-A93E39BB0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92D44-5DC1-42CC-BBE7-409C3BDB373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06572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B0014-1FF8-609D-3489-B932EE2FD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C64AA-1979-4F13-A1C5-FC2B2788F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C93F8-D76F-32CB-468A-BAB80C48B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7905-7B51-4D4C-ABB5-77EC8AAE9538}" type="datetimeFigureOut">
              <a:rPr lang="LID4096" smtClean="0"/>
              <a:t>05/30/2022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4D7C9-5931-155B-E266-1A99E6C89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D8BC9-0495-FB3D-4F97-4761BEAB1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92D44-5DC1-42CC-BBE7-409C3BDB373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49227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D5C73-50BE-78B4-EC27-2DF02F3BA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191F7-AD99-D9C0-AD29-ECFB2C133D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37754-6AC3-0350-4B9F-B8AB29C0A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9A994D-8BD4-01F4-F85E-8518E0D5D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7905-7B51-4D4C-ABB5-77EC8AAE9538}" type="datetimeFigureOut">
              <a:rPr lang="LID4096" smtClean="0"/>
              <a:t>05/30/2022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ACBE3-274E-62BC-AFE1-CB0256CEB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47572-E61C-C208-DD37-2D78178AA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92D44-5DC1-42CC-BBE7-409C3BDB373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86159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F64BA-7207-3FA3-4C41-4014C0920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864A2-2794-8D56-916A-56D537509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D777D3-DF6B-E6AD-7528-25A8B7651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DF9D3A-7124-4F89-DDEA-C0451A95F2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772834-5910-52C7-8BCB-D05169E0F8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FC7661-0729-6FB7-19C9-AC56600F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7905-7B51-4D4C-ABB5-77EC8AAE9538}" type="datetimeFigureOut">
              <a:rPr lang="LID4096" smtClean="0"/>
              <a:t>05/30/2022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6C89A9-C4F5-820E-B9E1-D91A74101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FF3537-A8BD-1E00-81EA-6059A395E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92D44-5DC1-42CC-BBE7-409C3BDB373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76309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66157-CAA1-B25F-A9CC-693BEC811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96D49A-AD93-57DA-3061-FE09F278F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7905-7B51-4D4C-ABB5-77EC8AAE9538}" type="datetimeFigureOut">
              <a:rPr lang="LID4096" smtClean="0"/>
              <a:t>05/30/2022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FE20B9-99DA-4175-C97E-8876D9434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4BB15E-714B-AE4F-7811-694CC7D02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92D44-5DC1-42CC-BBE7-409C3BDB373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54685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8BE2DA-58F6-64F9-A882-D875B34F4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7905-7B51-4D4C-ABB5-77EC8AAE9538}" type="datetimeFigureOut">
              <a:rPr lang="LID4096" smtClean="0"/>
              <a:t>05/30/2022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ED271-DB5B-CB14-2BCC-A90B65AC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E91B9A-EF62-1321-37A7-AFCC550E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92D44-5DC1-42CC-BBE7-409C3BDB373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6251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7811C-6C15-2A57-C165-ECD44F22B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20779-6666-7279-2FEC-5D330DB70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CDA0D8-7A7C-D101-BBF7-A1E6B574F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4BDA02-C9EB-FBEA-1D79-92D352A57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7905-7B51-4D4C-ABB5-77EC8AAE9538}" type="datetimeFigureOut">
              <a:rPr lang="LID4096" smtClean="0"/>
              <a:t>05/30/2022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BF78D-115B-3CBB-08F6-17700A007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703ED1-8BC9-D689-9201-7ED4D0A45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92D44-5DC1-42CC-BBE7-409C3BDB373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29688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166D8-2D01-0C6C-81C3-7E8184638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CB6185-4086-FD5F-8830-A6A1D2CBAF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D09E67-4ADE-7F00-F801-485AEEE52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5145E-02C7-405C-B32A-E108E9C86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7905-7B51-4D4C-ABB5-77EC8AAE9538}" type="datetimeFigureOut">
              <a:rPr lang="LID4096" smtClean="0"/>
              <a:t>05/30/2022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7EB98B-3490-AFDC-C7BE-C873E9295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DC0D7C-149C-BCCA-294E-ACC430628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92D44-5DC1-42CC-BBE7-409C3BDB373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5206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85670C-EE39-03ED-D672-05D15FF00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92B5F-1280-5752-CCC3-18C7714CB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A0F73-A002-FE47-D8EB-B3DA6E7DE3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D7905-7B51-4D4C-ABB5-77EC8AAE9538}" type="datetimeFigureOut">
              <a:rPr lang="LID4096" smtClean="0"/>
              <a:t>05/30/2022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C4E5E-27AF-D301-C972-EF57B37B7C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CCD50-1394-5E56-F3D5-310E7F962F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92D44-5DC1-42CC-BBE7-409C3BDB373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88613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package" Target="../embeddings/Microsoft_Excel_Worksheet4.xlsx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package" Target="../embeddings/Microsoft_Excel_Worksheet5.xlsx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package" Target="../embeddings/Microsoft_Excel_Worksheet1.xlsx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package" Target="../embeddings/Microsoft_Excel_Worksheet2.xlsx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package" Target="../embeddings/Microsoft_Excel_Worksheet3.xlsx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217BEA-4494-ACCC-07E6-4B931DA9D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4060"/>
            <a:ext cx="12192000" cy="61139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C573A7-AB0E-868B-26C2-8EA7E927BE87}"/>
              </a:ext>
            </a:extLst>
          </p:cNvPr>
          <p:cNvSpPr txBox="1"/>
          <p:nvPr/>
        </p:nvSpPr>
        <p:spPr>
          <a:xfrm>
            <a:off x="0" y="204632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b="1" dirty="0"/>
              <a:t>myforexfunds.com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631C479-DE16-80E9-8798-9D7E5DE59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410" y="4349906"/>
            <a:ext cx="6026590" cy="2508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709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0BE8F980-C23E-C58A-A86B-E210565D3D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6415796"/>
              </p:ext>
            </p:extLst>
          </p:nvPr>
        </p:nvGraphicFramePr>
        <p:xfrm>
          <a:off x="0" y="0"/>
          <a:ext cx="1373505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2372960" imgH="6676936" progId="Excel.Sheet.12">
                  <p:embed/>
                </p:oleObj>
              </mc:Choice>
              <mc:Fallback>
                <p:oleObj name="Worksheet" r:id="rId2" imgW="12372960" imgH="667693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3735050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3303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E18BE1-6B45-62CF-2330-BC13D7B3195D}"/>
              </a:ext>
            </a:extLst>
          </p:cNvPr>
          <p:cNvSpPr txBox="1"/>
          <p:nvPr/>
        </p:nvSpPr>
        <p:spPr>
          <a:xfrm>
            <a:off x="97325" y="195579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ftmo.com  </a:t>
            </a:r>
            <a:r>
              <a:rPr lang="en-GB" dirty="0"/>
              <a:t>(This site is losing referral links fast - rare)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DF04DC-9F3D-6D7F-1C22-6070F8707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6164"/>
            <a:ext cx="12192000" cy="61499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4DFAE2-8F51-42CC-0D35-3CA35E121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748" y="4372824"/>
            <a:ext cx="6021252" cy="249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545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B14662D7-9FD3-559A-A32D-F4D8BC8576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464845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2306240" imgH="6105383" progId="Excel.Sheet.12">
                  <p:embed/>
                </p:oleObj>
              </mc:Choice>
              <mc:Fallback>
                <p:oleObj name="Worksheet" r:id="rId2" imgW="12306240" imgH="610538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2192000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6201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A65B544-3F3E-712D-DDBE-724BA69C91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0980417"/>
              </p:ext>
            </p:extLst>
          </p:nvPr>
        </p:nvGraphicFramePr>
        <p:xfrm>
          <a:off x="0" y="0"/>
          <a:ext cx="12355513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0096320" imgH="4962756" progId="Excel.Sheet.12">
                  <p:embed/>
                </p:oleObj>
              </mc:Choice>
              <mc:Fallback>
                <p:oleObj name="Worksheet" r:id="rId2" imgW="10096320" imgH="496275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2355513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3984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C54AD6-DBF6-F335-0205-6B86ECB98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6" y="734180"/>
            <a:ext cx="12192000" cy="61319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23169F-669A-2F93-CF98-034793CA0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409" y="4363478"/>
            <a:ext cx="6026587" cy="25026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F4C706-2A14-8A88-BD36-604D53B4B4A6}"/>
              </a:ext>
            </a:extLst>
          </p:cNvPr>
          <p:cNvSpPr txBox="1"/>
          <p:nvPr/>
        </p:nvSpPr>
        <p:spPr>
          <a:xfrm>
            <a:off x="-6034" y="240847"/>
            <a:ext cx="19525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b="1" dirty="0"/>
              <a:t>leelootrading.com</a:t>
            </a:r>
          </a:p>
        </p:txBody>
      </p:sp>
    </p:spTree>
    <p:extLst>
      <p:ext uri="{BB962C8B-B14F-4D97-AF65-F5344CB8AC3E}">
        <p14:creationId xmlns:p14="http://schemas.microsoft.com/office/powerpoint/2010/main" val="4042847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600C8481-1A93-F714-814B-4C443247C4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248677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9896640" imgH="4962756" progId="Excel.Sheet.12">
                  <p:embed/>
                </p:oleObj>
              </mc:Choice>
              <mc:Fallback>
                <p:oleObj name="Worksheet" r:id="rId2" imgW="9896640" imgH="496275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2192000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6445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0723F2-8AC9-F28C-F726-A9772572A5A0}"/>
              </a:ext>
            </a:extLst>
          </p:cNvPr>
          <p:cNvSpPr txBox="1"/>
          <p:nvPr/>
        </p:nvSpPr>
        <p:spPr>
          <a:xfrm>
            <a:off x="0" y="177472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b="1" dirty="0"/>
              <a:t>fundednext.com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1111BA-A4EE-AFA7-32CC-138A9928F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7795"/>
            <a:ext cx="12192000" cy="61247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83D5D3-0F61-AA0F-00A9-92B270B35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463" y="4332025"/>
            <a:ext cx="6022906" cy="253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422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66B357F6-77CB-9ACB-5279-4C21C05540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5869785"/>
              </p:ext>
            </p:extLst>
          </p:nvPr>
        </p:nvGraphicFramePr>
        <p:xfrm>
          <a:off x="-9525" y="-15876"/>
          <a:ext cx="12495213" cy="687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220000" imgH="4581561" progId="Excel.Sheet.12">
                  <p:embed/>
                </p:oleObj>
              </mc:Choice>
              <mc:Fallback>
                <p:oleObj name="Worksheet" r:id="rId2" imgW="8220000" imgH="458156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9525" y="-15876"/>
                        <a:ext cx="12495213" cy="6873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83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0FB2A3-8BE4-DEA2-56AA-38050EC05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5989"/>
            <a:ext cx="12192000" cy="61283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514059-243B-A188-800D-8BEFDAC8DA14}"/>
              </a:ext>
            </a:extLst>
          </p:cNvPr>
          <p:cNvSpPr txBox="1"/>
          <p:nvPr/>
        </p:nvSpPr>
        <p:spPr>
          <a:xfrm>
            <a:off x="0" y="236319"/>
            <a:ext cx="16839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b="1" dirty="0"/>
              <a:t>darwinex.com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81EE7A-EBD7-E3F1-7203-62A739D82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098" y="4336609"/>
            <a:ext cx="6043902" cy="252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238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8CA2B479-9E75-22DF-9D17-86D6DD0403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1942143"/>
              </p:ext>
            </p:extLst>
          </p:nvPr>
        </p:nvGraphicFramePr>
        <p:xfrm>
          <a:off x="-9525" y="0"/>
          <a:ext cx="12288838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9391680" imgH="5153114" progId="Excel.Sheet.12">
                  <p:embed/>
                </p:oleObj>
              </mc:Choice>
              <mc:Fallback>
                <p:oleObj name="Worksheet" r:id="rId2" imgW="9391680" imgH="515311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9525" y="0"/>
                        <a:ext cx="12288838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2164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A81D94-1143-E554-ABDB-5D1CFE52B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" y="718766"/>
            <a:ext cx="12192000" cy="61392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6FC4D2-E684-BDDA-27B0-05AF464B03C1}"/>
              </a:ext>
            </a:extLst>
          </p:cNvPr>
          <p:cNvSpPr txBox="1"/>
          <p:nvPr/>
        </p:nvSpPr>
        <p:spPr>
          <a:xfrm>
            <a:off x="0" y="263480"/>
            <a:ext cx="6160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b="1" dirty="0"/>
              <a:t>the5ers.com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A9E8CF-157D-F33B-5E6E-430190017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882" y="4343591"/>
            <a:ext cx="6031118" cy="251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117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Widescreen</PresentationFormat>
  <Paragraphs>6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Microsoft Excel 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jesus guzman</dc:creator>
  <cp:lastModifiedBy>jesus guzman</cp:lastModifiedBy>
  <cp:revision>1</cp:revision>
  <dcterms:created xsi:type="dcterms:W3CDTF">2022-05-30T11:10:35Z</dcterms:created>
  <dcterms:modified xsi:type="dcterms:W3CDTF">2022-05-30T13:17:08Z</dcterms:modified>
</cp:coreProperties>
</file>