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0B9393A-9881-4073-AD2E-9B0E6817E5B7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Webshop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</a:t>
            </a:r>
            <a:r>
              <a:rPr lang="de-CH" dirty="0" smtClean="0"/>
              <a:t>uf Basis des</a:t>
            </a:r>
            <a:endParaRPr lang="de-CH" dirty="0"/>
          </a:p>
        </p:txBody>
      </p:sp>
      <p:pic>
        <p:nvPicPr>
          <p:cNvPr id="3074" name="Picture 2" descr="http://www.playframework.com/assets/images/logos/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3941823" cy="13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716016" y="4869159"/>
            <a:ext cx="4442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000" dirty="0" smtClean="0">
                <a:latin typeface="+mj-lt"/>
              </a:rPr>
              <a:t>Frameworks</a:t>
            </a:r>
            <a:endParaRPr lang="de-CH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54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Bootstrap CSS Framework</a:t>
            </a:r>
          </a:p>
          <a:p>
            <a:r>
              <a:rPr lang="de-CH" dirty="0" smtClean="0"/>
              <a:t>Bootstrap </a:t>
            </a:r>
            <a:r>
              <a:rPr lang="de-CH" dirty="0" err="1" smtClean="0"/>
              <a:t>Javascript</a:t>
            </a:r>
            <a:r>
              <a:rPr lang="de-CH" dirty="0" smtClean="0"/>
              <a:t> Helpers</a:t>
            </a:r>
          </a:p>
          <a:p>
            <a:r>
              <a:rPr lang="de-CH" dirty="0" err="1" smtClean="0"/>
              <a:t>JQuery</a:t>
            </a:r>
            <a:endParaRPr lang="de-CH" dirty="0" smtClean="0"/>
          </a:p>
          <a:p>
            <a:r>
              <a:rPr lang="de-CH" dirty="0" smtClean="0"/>
              <a:t>Knockout </a:t>
            </a:r>
            <a:r>
              <a:rPr lang="de-CH" dirty="0" err="1" smtClean="0"/>
              <a:t>Javascript</a:t>
            </a:r>
            <a:r>
              <a:rPr lang="de-CH" dirty="0" smtClean="0"/>
              <a:t> Framework (Data-Binding)</a:t>
            </a:r>
          </a:p>
          <a:p>
            <a:r>
              <a:rPr lang="de-CH" dirty="0" err="1" smtClean="0"/>
              <a:t>RequireJS</a:t>
            </a:r>
            <a:r>
              <a:rPr lang="de-CH" dirty="0" smtClean="0"/>
              <a:t> (</a:t>
            </a:r>
            <a:r>
              <a:rPr lang="de-CH" dirty="0" err="1" smtClean="0"/>
              <a:t>dynamic</a:t>
            </a:r>
            <a:r>
              <a:rPr lang="de-CH" dirty="0" smtClean="0"/>
              <a:t> </a:t>
            </a:r>
            <a:r>
              <a:rPr lang="de-CH" dirty="0" err="1" smtClean="0"/>
              <a:t>Javascript</a:t>
            </a:r>
            <a:r>
              <a:rPr lang="de-CH" dirty="0"/>
              <a:t> </a:t>
            </a:r>
            <a:r>
              <a:rPr lang="de-CH" dirty="0" err="1" smtClean="0"/>
              <a:t>Loader</a:t>
            </a:r>
            <a:r>
              <a:rPr lang="de-CH" dirty="0" smtClean="0"/>
              <a:t>)</a:t>
            </a:r>
          </a:p>
          <a:p>
            <a:r>
              <a:rPr lang="de-CH" dirty="0" smtClean="0"/>
              <a:t>Zusätzlich im Backend:</a:t>
            </a:r>
          </a:p>
          <a:p>
            <a:pPr lvl="1"/>
            <a:r>
              <a:rPr lang="de-CH" dirty="0" err="1" smtClean="0"/>
              <a:t>Durandal</a:t>
            </a:r>
            <a:r>
              <a:rPr lang="de-CH" dirty="0" smtClean="0"/>
              <a:t> (</a:t>
            </a:r>
            <a:r>
              <a:rPr lang="de-CH" dirty="0" err="1" smtClean="0"/>
              <a:t>OnePage</a:t>
            </a:r>
            <a:r>
              <a:rPr lang="de-CH" dirty="0"/>
              <a:t> </a:t>
            </a:r>
            <a:r>
              <a:rPr lang="de-CH" dirty="0" err="1" smtClean="0"/>
              <a:t>Javascript</a:t>
            </a:r>
            <a:r>
              <a:rPr lang="de-CH" dirty="0" smtClean="0"/>
              <a:t> Framework)</a:t>
            </a:r>
          </a:p>
          <a:p>
            <a:pPr lvl="1"/>
            <a:r>
              <a:rPr lang="de-CH" dirty="0" smtClean="0"/>
              <a:t>GUI-Tools wie </a:t>
            </a:r>
            <a:r>
              <a:rPr lang="de-CH" dirty="0" err="1" smtClean="0"/>
              <a:t>TypeAhead</a:t>
            </a:r>
            <a:r>
              <a:rPr lang="de-CH" dirty="0" smtClean="0"/>
              <a:t>, </a:t>
            </a:r>
            <a:r>
              <a:rPr lang="de-CH" dirty="0" err="1" smtClean="0"/>
              <a:t>Dropzone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639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Play Framework (Java)</a:t>
            </a:r>
          </a:p>
          <a:p>
            <a:pPr lvl="1"/>
            <a:r>
              <a:rPr lang="de-CH" dirty="0" err="1" smtClean="0"/>
              <a:t>Jetty</a:t>
            </a:r>
            <a:r>
              <a:rPr lang="de-CH" dirty="0" smtClean="0"/>
              <a:t> HTTP-Server</a:t>
            </a:r>
          </a:p>
          <a:p>
            <a:pPr lvl="1"/>
            <a:r>
              <a:rPr lang="de-CH" dirty="0" err="1" smtClean="0"/>
              <a:t>Ebean</a:t>
            </a:r>
            <a:r>
              <a:rPr lang="de-CH" dirty="0" smtClean="0"/>
              <a:t> ORM </a:t>
            </a:r>
            <a:r>
              <a:rPr lang="de-CH" dirty="0" smtClean="0">
                <a:sym typeface="Wingdings" panose="05000000000000000000" pitchFamily="2" charset="2"/>
              </a:rPr>
              <a:t> JDBC  MySQL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SBT-</a:t>
            </a:r>
            <a:r>
              <a:rPr lang="de-CH" dirty="0" err="1" smtClean="0">
                <a:sym typeface="Wingdings" panose="05000000000000000000" pitchFamily="2" charset="2"/>
              </a:rPr>
              <a:t>Buildsystem</a:t>
            </a:r>
            <a:r>
              <a:rPr lang="de-CH" dirty="0" smtClean="0">
                <a:sym typeface="Wingdings" panose="05000000000000000000" pitchFamily="2" charset="2"/>
              </a:rPr>
              <a:t> (à la </a:t>
            </a:r>
            <a:r>
              <a:rPr lang="de-CH" dirty="0" err="1" smtClean="0">
                <a:sym typeface="Wingdings" panose="05000000000000000000" pitchFamily="2" charset="2"/>
              </a:rPr>
              <a:t>Maven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Jackson (</a:t>
            </a:r>
            <a:r>
              <a:rPr lang="de-CH" dirty="0" err="1" smtClean="0">
                <a:sym typeface="Wingdings" panose="05000000000000000000" pitchFamily="2" charset="2"/>
              </a:rPr>
              <a:t>Json</a:t>
            </a:r>
            <a:r>
              <a:rPr lang="de-CH" dirty="0" smtClean="0">
                <a:sym typeface="Wingdings" panose="05000000000000000000" pitchFamily="2" charset="2"/>
              </a:rPr>
              <a:t> Parser/</a:t>
            </a:r>
            <a:r>
              <a:rPr lang="de-CH" dirty="0" err="1" smtClean="0">
                <a:sym typeface="Wingdings" panose="05000000000000000000" pitchFamily="2" charset="2"/>
              </a:rPr>
              <a:t>Builder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Play Framework </a:t>
            </a:r>
            <a:r>
              <a:rPr lang="de-CH" dirty="0" err="1" smtClean="0">
                <a:sym typeface="Wingdings" panose="05000000000000000000" pitchFamily="2" charset="2"/>
              </a:rPr>
              <a:t>Plugins</a:t>
            </a:r>
            <a:r>
              <a:rPr lang="de-CH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de-CH" dirty="0" err="1" smtClean="0">
                <a:sym typeface="Wingdings" panose="05000000000000000000" pitchFamily="2" charset="2"/>
              </a:rPr>
              <a:t>Deadbold</a:t>
            </a:r>
            <a:endParaRPr lang="de-CH" dirty="0" smtClean="0">
              <a:sym typeface="Wingdings" panose="05000000000000000000" pitchFamily="2" charset="2"/>
            </a:endParaRPr>
          </a:p>
          <a:p>
            <a:pPr lvl="2"/>
            <a:r>
              <a:rPr lang="de-CH" dirty="0" smtClean="0">
                <a:sym typeface="Wingdings" panose="05000000000000000000" pitchFamily="2" charset="2"/>
              </a:rPr>
              <a:t>Play </a:t>
            </a:r>
            <a:r>
              <a:rPr lang="de-CH" dirty="0" err="1" smtClean="0">
                <a:sym typeface="Wingdings" panose="05000000000000000000" pitchFamily="2" charset="2"/>
              </a:rPr>
              <a:t>Authenticate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829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Play Framework - Highlights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Vereinheitlichte Fehlerausgabe</a:t>
            </a:r>
          </a:p>
          <a:p>
            <a:r>
              <a:rPr lang="de-CH" dirty="0" smtClean="0"/>
              <a:t>Typensicherheit, keine Var-Typen wie bei PHP</a:t>
            </a:r>
          </a:p>
          <a:p>
            <a:r>
              <a:rPr lang="de-CH" dirty="0" smtClean="0"/>
              <a:t>Reaktive Event-gesteuerte Verarbeitung</a:t>
            </a:r>
          </a:p>
          <a:p>
            <a:r>
              <a:rPr lang="de-CH" dirty="0" smtClean="0"/>
              <a:t>Debugging</a:t>
            </a:r>
          </a:p>
          <a:p>
            <a:r>
              <a:rPr lang="de-CH" dirty="0" smtClean="0"/>
              <a:t>Open Source </a:t>
            </a:r>
            <a:r>
              <a:rPr lang="de-CH" dirty="0" smtClean="0">
                <a:sym typeface="Wingdings" panose="05000000000000000000" pitchFamily="2" charset="2"/>
              </a:rPr>
              <a:t> Apache2 Lizenz</a:t>
            </a:r>
            <a:endParaRPr lang="de-CH" dirty="0" smtClean="0"/>
          </a:p>
          <a:p>
            <a:r>
              <a:rPr lang="de-CH" dirty="0" smtClean="0"/>
              <a:t>Viele klassische Java-Libraries verwendbar</a:t>
            </a:r>
          </a:p>
          <a:p>
            <a:r>
              <a:rPr lang="de-CH" dirty="0" smtClean="0"/>
              <a:t>URL Routing anhand einer </a:t>
            </a:r>
            <a:r>
              <a:rPr lang="de-CH" dirty="0" err="1" smtClean="0"/>
              <a:t>Routes</a:t>
            </a:r>
            <a:r>
              <a:rPr lang="de-CH" dirty="0" smtClean="0"/>
              <a:t>-Datei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013" y="2348880"/>
            <a:ext cx="1242070" cy="83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6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Play Framework – Typischer HTTP Request</a:t>
            </a:r>
            <a:endParaRPr lang="de-CH" sz="32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" y="2204864"/>
            <a:ext cx="1300758" cy="650379"/>
          </a:xfrm>
        </p:spPr>
      </p:pic>
      <p:sp>
        <p:nvSpPr>
          <p:cNvPr id="4" name="AutoShape 2" descr="data:image/jpeg;base64,/9j/4AAQSkZJRgABAQAAAQABAAD/2wCEAAkGBxQTEhUUEhQVFRQXFRgYFhgYGBgdGBoYHBcXGB0YGhwdHCggHBwlGxUdIjEiJSksLi4uFx8zODMsNygtLiwBCgoKDg0OGxAQGywkICQsLCwsNC8sLCwsLCwsLCwsLCwsLCwsLCwsLCwsLCwsLCwsLCwsLCwsLCwsLCwsLCwsLP/AABEIALMBGQMBEQACEQEDEQH/xAAcAAACAgMBAQAAAAAAAAAAAAAABQQGAgMHAQj/xABOEAACAAQCBgYGBggCBwkBAAABAgADBBEhMQUGEkFRYQcTInGBkTJCUqGxwRQjM2Jy0SRDY4KSorLwU8IVNJOjs9ThCBdEVXOD0uLxFv/EABsBAQACAwEBAAAAAAAAAAAAAAAEBQECAwYH/8QAOhEAAgEDAQQIBgEDBAEFAAAAAAECAwQRIQUSMUETMlFhcZGx0SKBocHh8BQjQvEGM2JyFRZSU4Ky/9oADAMBAAIRAxEAPwDuMAEAEAEAEAEAEAEAEAeEwAjOnXmE/R5W2gJG2xKqSMDs2BJx32tAEnRumBMfq3Qy5lrgXurAZlTy3g2OIgBpABABABABABABABABABABABABABABABABABABABABABABABABABABABABABABABABAEHTakyJgU2JUgHvFoAgaC0nKWmljJkVZbSx6YdRYrbwJvwxgCE1ak+tkpKuHlEvOBFiilGUX3donD8J4QBaoAIAIAIAIAIAIAIAIAIAIAIAIAIAIAIA8JgCPU1qILswERK17RpdaRvCnKTwkKJ+sy32ZaM7cADFbLbO88UYuRKVk0szeDEaRrWxWmAH3mA+YjeNxfz1UEh0dstHI0trHOlEfSacqpPpKbj5g917xt/Pr0f9+GF2oz/GpzX9KWvYyxU09XUMhurC4I3iLWnUjOKlF6MhSi4vDN0bmAgAgAgAgAgAgAgAgAgAgBbU6WlbRlrea+RSWL2/EfRXxMAIqzVH6ROlTpl5ZlE2CN2yp9V2ABIFsBugCdI1epJMx5qHq5jgB2WY20wGQJveANzyZJ/XzvCbM+RgDWKb/CrZingzKw/nBMAZGfWSsSsqoX7t5b28bqT5QBvoNYZMxurbalTf8OaNlj+E+i/7pMANoAIAIAIAIAIAIAIA1zp6oCzsFUZliAB4mAK1XdImjZR2Wq5bNewWVtTTfhaWGgDGXr/TNikusccVo6kj/hwwYyT6HWeVNDFVnoFz62TMlY8BtqLnuvEW5uqdCOZM6QpubwiFWaZdyFTC5sOJ5Y/OPPVdo3FzLcop/InwtoU1vVGSKTQBPansSfZB+J/K0SrbYufjuHl9hpUvMLdprCHVNTKgsihRyFovKdGFNYgkiFKUpPMnk3x1NTVUSFdSrAFSLEHIiNZwU1uy4GU2nlCXVSWUE6UTcS5zBe4gEfG/jFfs6PR79LlF6Em6ak4z7UP4siKEAEAEAEAEAEAEAEARtIV0uRLaZNYIi5k+QA3kk4ADEwAjQT6ztTC1NTbkBtOmDjMb1FPsrjxO6AImnNbaLRsvYuieyijtHuUY+JgCqTdY9KVuNPTiRKOUyobZuOIQYnygCFV6Dnqu3WaW6pb2+rRUW/Dac5xlRb4IZF/0Wh/87nX49ZK/KN+in2GMoYUVBOP+p6XSdwWYEYH+A/KNXGS4ozkmDTVdSY1Mg7AznUzXUc2Q4eYjUDin1jkVcv61Uny97oO2vN5eY71gCdTaTm0oDqxq6M5EHamyx91v1ij2T2uZygC3UNak5FmSmDowuGGX/wC8oAkQAQAQAQBpq6pJSM8xlRFF2ZiAqgZkk4AQByfTfSrOqZjSNDyg9jZqiaDsAcVXdyLZ2wUxsosw2kQqbVPr2EzSVROrZmeyzFZK/hQWP9I5RuoHJ1C76JppMkBZMqXLHBEVfgMYNJLLMbzYwqKzZwzbhw7z8oob/ayh8FMn29o56yFxDTDdj47hyA4xT21nXv555dr+xMq16dstOJC01oGmqFCzpSvb0SbhgeIYEEeBj19rY07aG7TXuymq3c6jzJld6jSFAdqgqmnyh/4apO2O5HwI5C695yiT0aZoqxbdTekeRWP1E1TTVQNjJc+kRnsNhc/dIB5HOOcoOJ2jJMuwMaGx7ACnQS3ae+5p727lAT4qYhWizKpPtl6aHas9Ix7F+RtE04hABABABABABABAEfSFakmW82awWWgLMTuHzO4AZkwBWNG071UwVlWCqL/q0g/qx7bDIzmG/wBUYD1iQK5rPrnOqJppNGgFx9pOP2cpctq/zzPqjfACOlo6ejm2RHr9IsNos1iy/e7XYkLzbtGOkKblq9EYbwOG0TPnXetqWUWuZNOxRe5pv2j+4R1SiuqvM0chjR6Hly6YdXJl9QJnWYATGVrFS5DXNyMCb7o2z8WHxOe88Z5ElJibTJsp2SR6K4i9r2/vOMOPM2Us6EOu0HSTvtKaSx47Chv4gAffBSkuZnJAGiZ0g3oqlwBlJns0yUeQY/WJ4E90ZajLrLyMqQuMuTPnBSp0fpDEoRbqp1s7Edlx5NyMcp0XFby1X7xNlLJnSV0+TNZCgl1AxeVf6qoX20OQa28eO+3E2GejNMCQxqqUM0lj+k0/rBhmwXdNX+YeBAHS6KrSbLWZKYOjqGVhkQcjAG+ACAI9fWpJlvNmsElopZ2OQAxJgD541q1onaZnlFZpVBLbBd7EZM3FzmBko559IQyc5z3R1o10koElqEQZAfE8TzMSY0yHOrksuhpEycRsiyned/dx78ohXN9SofDxfYdKVOVTwLApWX2ZWLetM+S/nHmb7adSWY59l7l1bWcYrekL6usVOzfHfHPZmyp3j356Q9TF3fRordXH0IraWA3x7WFKNOKjFYR5+VWU3lkabpi8b4Nd4jvWkxuoZObqJFe1k0SlQLnszFA2Jg9IWxANsSL+W6MujobQusMtHRfr67uKCub68YSpp/WgY7LHe9sQfWA45w6tLd1LKlVU1odRe9sM4jtPkdTRo6l6qWqXvsixPE7z4nGOdCl0cFE2nLek2So7GoQAQAQAQAQAQAQBR9Izvp9b1V/0WkbamcHqBjY7isu+Xtn7sAJ9dtPTZzrRUlhMmXBJySWMWZuAAxPeBvgBO4FOFoKHCYRtzp7C5S/61+M1vUTJRbvjvSp5W8+HqaSlgc6IopVOmxKBxO07Mbu7b2djiSY6vL4nPJIqJt1IvmPfCKwzVvOhA0fpObK2dggTQ7DqyCdtCFNrZEXDb744R2lCMuPA4qbjw4kj6T1k15wUorhbIbYdkXtyuMI0awlHibxll7xk1TGN023jxasAi+I3iM7o3hbpdpU+8ll2lve5zTgVIyfhbL48FXzV6OHFdbsXd4vs+fcTlbOFHp6uifVXOXf/ANV289EuOTVSTeuIoqx/rMTR1PrG2Oy/3xv9oYjGN61BY348Ofd+CPCedCHUNNkO03Z+sQhKqWMnXdNXmM7/APSIh0LXqZpQU0/qb/o1RtPK3dVO9J1PBXHaHBtr2oxvLtOipVHwi/JnQ1YHEEHujOTRpriZGBg4T06a1GdOXR0lrIhVp5Bze11Q8lHaI4kcI3hHLNZSwip6OYIqogPAAZkn4kmJ8YxissrJ1XJnQtW9WmJVpwu5yl7l5ud/dkOcefvtquT6K38yVQts6zLfMmWHVyzhk7jf90cFEecr193MYvPa+8vaFBRW9JFd1n1iWm2JElWm1U3BJaDabfjYdxt3E5CO+y9m/wAmW/U6i+pzu7lwW7DregpptUdMThtFKeTfEidNZn8Qike+PZxrQglGC0RSfxXJ5lLU1V2q+lJA2pkiXPUZ/R5hLAcdh1BbuEbxrxb1NZ2kkvhZBoatXXaU3xsbizKwzVgcQcMvyMTYQTWUVdac4PEiYZ8ddxEZ1GR506M7phTwVnWCSTZ0JV0IZWGYINxY8QRcd0R61JNE+0rtM7p0b60/6QokmtbrkPVzgP8AEUDEDgwIbxtuiqksPBep5WS1RqZCACACACACACACAEuuGmfolJNnCxcALKB9aa5CIP4iIAp6WoaKXKBvMdduYxzN+0WY8WYlj4wAkoZn0SjmV0wbU+psJSnMoWIlS+Pbe7tyEb04OcsGG8LJlq/R9Wh23vMa8yfMzLzDmeeOAAyETZY5EZyySvpMN057x4068ZSMbxN0DM/SZX4xGtTqM2hLMkZawyTJnMo9E9pe47vA3HhCl8SMVPhlgTNVR3UDXeIlXWECwziivdpOUuhttXwyvRe/l2nqdmbHjGP8i80S1SfZ2y9vPsI8qoVFuxsPie7MmLC2o07Kj8b8e9lZdV6207n+ms8kuxd/Jd5Crq0zABs2AZWUn0gym4YWPZN++IdbaU5aU1hfX2Lq02DTp/FXe8+xaL3f0NNVWTJjFpkx3Y5liT4cAOQitbb4vJeU6dOnpCKXgl6kGZVhMCwEYVNvgjMrtReJTx8yTR6WmJjKmsPwn8oYce4Ocaq1xJeZZ9EdItTKIEy05d4b0vOOsa8495Ar7Mt6vBbr7vYpdTq002bMqJE7r3cs7o4CzgWNyRjsuM8jhwiytrunnXQ89fbIuKccw+Jd37+8sl31S1bEnZZwGntlvCX9VefFueGGdTtLaMqz6On1fqyro225rLiXKYerBlJix+0Yf0Dlxijr1FSW5HjzLi2oZW/ITazadSiklji5B2F42FyTyA+IG+GzbCd5V3V1V1n2L3M3dyqUe98Bl0W6vdVIFZPG1WVQE2Y7DtKjYrKX2VC2uPDcI9goxglCGiRW5b1ZeYyAtAHMOk/QiSZkutQBRMdZNVbIhsEmke0pAx39nhEu0q7ssEG+oqpTz2FMacQSGFiCQe8YGLjGUeZfE1maDBrBlIg1mIjnLUk0tGMuhTTPUaSenJ7FShAH7RLsv8u2PKKm5hh5PRW8sxPoOIxICACACACACACACAKDr/PEysoaZmCoGeomkkBQEARbk7rzCf3YJZBS9aNYJdRNm7G06MwRSg7PVggGzEhTdb2x3xLhZVZcseJHqXdGnpKSMtN1tRWTpBk0zLKlX2UZs22Qqk2QqAqg782MS6dtGkm5SWSJO9jPSKl5fkzrKSrlKpMlWvfBXbDvPV/3aNoKEnpI5Sr44xYuOlJi/aSSD91r/wBQWOn8fPB5Nf5VPg214r/Jvp9LS2w2tlvZbst4A5+F45ypuPE6p7yzHXwLHq2h61ZzWWVLa7uxsowOA4tyEcKvDd5s2pdbefBDDWXSdJVbCiayOpNm6pmUg7txzAxjWnGdJOUlp4pfM7zlCq1GL15aFWqkEq92DWNgRcA918Y87tDa8rj+lR0jzfN+y9T1eydjRoPpa2suS5L3foJJ9TduJ4DedyiO+zaEaFP+TU/+q+/z9BtSvUuqqsqPjJ9nd8uL78I3fRj6T4t7lHAfnGlatKtLel/gtrS0p2tPcgvF82+81TFjkSTOolMvVyZKCZWVHoBvRlIQTttz2QW5Ab7x3o01J6lXtC8dGGI8eHv5epA0xqfKpRLedee3XbE8uTY427IBGyPfE1aHlpScnljyr6PQZ9YtASkySsqdKkkkpMkzUJ2ASbq4dGs17YgEb40nTU1hki2uqlCW9FlYkTdpQcuIOYO8HgYrZRcXhnsaNWNWCnHgzcjkEEEgjEEZiNToXfVTWUklWt1uyQDx4so9sDdv3Y32udWDkm49bBW3dhTm99afvPu7+XhwsU6pSTKaa57IG1fO/dxJv4kiPO0qVSvUVOOsmytr1FTi3LRI4xrVpR6qZMZzsll2VGNlW+C4eJPEkx9ItLGFpbqlHjzfazysrl1q3SS4cjoVB0sT9lVWlpwFUAfXTcgLbpMI2VSXD9+h2nd048RgnSbUn9TSf7af/wAvG38Gocv/ACFH9x7mwdJVR/g0f+2qP+XjP8CoY/8AJUf3HuKNa9ap9dTPTslKgcodpZs4kFXDjAyBf0eO+N4WU4vJyqbRouLXt7iKtN3Yg3uxN4t4xajqeeb10F88xpI6wF9TPOV45SJdOKFuh63qK+lm3tsT5ZJ5bYB9xMV1ytC5tXofW0QCaEAEAEAEAVvXLXCVQLLDI86dObZlSZdttiMzjkoviecYlJRWXwMpNvCInR/r7J0os3YRpUyUQHRiDg17MCMxdSOVuYjJg062a/JTs0mnAnTxgxv9VLPByPSYewviViZb2cqur0RFubunQWur7CgjR8yum/SKpts2sGIGQJIWWuSgEnHE8zFjinQWILUqZVq1xxeI9xYaWgly/QUA8Ti3mcY5SnKXFm0KcY8ENtGEbR42zjhU4HaHEnT5QYWMck8G7SYknoDcGzDmPkYkpvicWk9Cpad0FJe+y6yidzK5lnvsptHCd/XpPWk5LtTWfLiSaVnSlrGeH4NfgUTdXdJBB1LrVSVJ2Vlzw4W+dlYgrfgPKIn/AKhsac8Vs03/AMo+2fqTpbPqTisvPg/fRiqn0uKZrVUidJckjaZTbwvY+V4h7UqVr6K6CcXT/wCL4+Ps8YLnY8raxe9Wi99/3NcF3fdrOfAkf6VWYyNtFkZwoCtuJF+42ziDZbPnUqbjXDV/veXl/tajRodLBpt6R8fx7Fo0HoNV23DNMUMyy2fNgDZn7iRh923GJ1zVdR9iWiIezKCoQ331pav58Pd95IqqW0RS5TTIlLShpihvRF2f8Kgs3uBgjWbcVpx5eL0Qv1e0u4rhPuAZ85ZbXUH6ouBsqSLriBl7Ai82fab9tOrJduPlr+Dx22bhK5jST0X77v5lp6TKb9HnH8D+Ozb4iIxEG2qdTeuo3/x9E2bm0qbLt7pjecAUfpB0X9G0lOVRZJwWegGQLXVx/GrN+/EK5jqmei2LWzGVN8tRFEYvDOW5BBUkEG4IzB4xgDrWivedSynB+rDETFG6ZbP8OJI/EeAtabHoUVXnVx8TX+fnwPHf6lozjGLj1c6/b7p+C7Sm0tOXblHoYU3OWp5OpUUIlhppaKLAiLGMVFYRV1JSlqMJVMxyU+WHvjnO4pQ604r5o2haXFTqU5P5M3rRNwHmv5xx/wDJWv8A8iO//iL1r/akYzKdh6p8MfhHSF3Qn1Zx8zhUsLqHWpy8mQJ01RmQO+Oja7TioTzwF9TPXiPMRxlglU6b7BVUzhxER5Mm04PsEVe/aBvkQffFfcPQtLdYPspTcRAJh7ABABABAHGKLSAqtJVla+KynNLTA5KqYO4/Ef6iIqNp1sYprxf2LPZ9u55n8il1KztH1k96ea0uTUqwuudmbaKA+qwORGNjhytti1aVxH4+tHl9yDtWjUtdYrR8H2GVBVLgPV324R6XeweTnTbeWW6i0sZllli9h4Ac+EV91WpW0N+rLHq/AmWtGtcz6OlHPovEn19WlPK6ye5OIColgWY5KCb+eFgDFFData5q9HbwS73rp26cPqXc9lUrenv1558NP36G3V+sZwZjLsXJCrcmw33Jz4ecXbi0km8sonVW82kTp+m1V1S92Y2sDlnn4i0FRbWTHTCOp0xdjsAm5y2bG/CwMSY0dNTj0+uhD0rVPLG1NltsWxKgG3I3OB74j1YycX0WM9+cfQmW9SG9/Uzjuxn6mOgJVDPnK8mpeVUD1WPVFuWAKuPzjyG1Z32443EI7vg2vk8vH0PUWatlrTcn81nywvuXir0QZymXOVXuPRcDHuOIb3GPL0KeJ5oTxLs4eROdWnjhp5+a4r6nHtcNUJlA5qKUMEH2ktsSgO8cU55juy9Zszas5Poquk+T7fz6kC7sYYVSGsfT8D/VvXvanSaWokJJWYidS6MSvaA2AQRkcr7jhbO0+KjNPd5PHkSIX0t/41x18y7VlByjlKBbUq4g0pK6qRPff1ewP32AP8oMcpL4X5eZMU1KUfm/Je+Cq6ElE1NOn7WVhz2lJ9949jQhCnYJaZ3W/M+d3lSVS+k+W9hfIv8A0mm1LMPFEHxihJZhqW/6Tosb10ZPJ7jMlAfCNJzUI5ZlLJp6aabtUk7ftTJR/eUOP+GYrIVHUUs+Ja7Llu3CXajnwjB6g9EAONBy+tWdTH9bLJT/ANRBtL45jxiVZ1NysmV21qHTWk12L9+uGK6ejUIFLOGax7BswF7587ZW3xfXu0FQzRgsy5vsPF7L2NK6SuKjxDXC5vl8hpNrmp1AIcA5do+8klvOKKpcVqvWkeottmW8P9uKz9SG2sJ3COO4yw/imP8A/QvzhuMfxUZrrCd8Y3GYdqSU1hBFiSB3n+x4R0hUq0+q2Ra2zadXrxTJ+iGoXIFSakA+ulRMI8VJJtzBPdEyG0KnCTKmtsKC1pr5Mu1P0a6OnIHR6h0YYMKhyD74kK5m+DKx28YPDjhmuZ0OaMOazz/7zmNHOUuJsopcDoEpAoAGQFhGpkzgAgAgDTWzdiW7eyjN5AmAPnPUScxppaLiSXZiccS5xPlHndor+u2+70PUbN3Y2sX4+pd5RlqD2VPEkbQJ4KDf8ojRqqGsdDapGVTSRJbS2zgB4YWHKN3cyOatYi6bU3ctYC/AAeds4j1a06jzJ8OB2p0YwWIogFxNqwHxWXLGyDltNiT5AR6TYUI9HKXPP+PueX/1DKanGPLH+fsWDai/PLij/QKBkKkgKbm+JY3vict3CO3TPDya7qGwsCSAATmbYnvjkbIj6QlGZLdA2yWUrfhcWhF4Zsnqcp03oWak5ZWySXYLLa1gxwxB3Wv34R3e7JaljRqLd3s8C86jay1kgmRWJMMlcFmsDdTew7R9Jee7fHi9uf6bhPNxaLElq0ufh2Pu8i3ttoU5tRqPV8/f3+x0etmJUS7OATa17bj8Qd4jxE7mt0ik3wLWnB0pYXB8jkWvOqnV6PExAb0k9lBGfUTG21xz7LsRflHsdm33S1cv+5LP/ZLj80vQi3VDcjhctV4fjT6nSNTdYkraOTNmW2yuy5Htr2W8yL+MXMms4Z1oKbgpxFnSGgWQqqb7bg+QNvjEausYSLewk5b8pcljzYk1Koesr0Iyl7cw+HZX+ZxHsr6p0druduF++R87tv6ldy72xj0xVdpQljN3AHcoA+MecLcYaiytrSLWypdHSJHc0xutPjZREO9liCXebw4kzpklg0KNvSplkeO0n+eIFu8Sa7UybZvFxB95ywCOh643U1OzsFUXJ/u54DnGTSrVhSg5zeEhtpml+i021LJ6xnVTNF7qLMSE9nIC+eJjvQScjxl3tapdz3INxh5N+Jpm0z00qVPmC8wqLqxwKtfZPJrWjaqvjaZebKiqlBUuSEFXUvNbac3O7gBwA3RotC+hQjBYRhKksxsqljwUEnyEZNpKMVmTwTl0DUH9S/kB8TGMo4O5of8AuI9Vo6bL+0luo4lTbzyjOTeNSnPqyRFtDJ0cD1SRlA0dNMkydIzVBVZs1VJuQkx0x49kjGN6c9xkC72fCvHD0fJ9gz1Apayp0nKlmoqWkJ9dMPXTSpRCOybtmWIBB3HhE5yhJZieRrW9ShNwqcfU+jY1OYQAQAQBTulXWI0dA/V4z55EiSMPSfAnHgtz32jEmorLMpNvCOe6E0QtNJlygcQCWPE43Pne3KPJ3NZ1am++f0R6ihTVOCguXqSj8I4JZJB7G5k8IjDWQKZ62nk5YC3laJVCvUopSg8MxUtaVzT3Kscr98hhTVMx2CrdmJsAMSYmw2vd73FP5FbU/wBPWCi20137z0JOhat3DiZs7STHQlTdTssVuDvGEeqoTc4KTPC3VKNOo4x4DEmOxHwKqvT8iW7I7EMpAPZO8A7t2MbKDZsotkpyDY4G2I8rXHgffGDKI89rg3yjJsiXoOtIvLN7pbP2G9E+YtHzvb1nTjW6Wl1Z54cpLrL7+Z7TZlSdSl0dTrRx80+D+w5eh+kUtbJbOZJKjk1mt4g2ivtK8aE9e1PyZIvEvgxzyvM5R0W6WKS5so+q4YfvCx/o98ezuOKZnY2JRnB8sMtena3rQnJh8Yjxe9Uiu8uZ01ToVGuwteoGjOqktPYWabYr+AX2fMkt3BY9JtOvv1NxcI+vM+cbPpbtPefF+hzvXPSa1OkQt/qpJsTuwxYxWk86L0SUzGlm1bizVc9povuljsSx5AnxitvZZkl2HSJE6Yqj9EKftJJ/3ssf5vdFdbTzc7vdL0yTrePCf/KPqc5WXE09YWjRNEJdlPpuQGPfbsjkL3PE90H2Hgts7Td1V6OD+BPzfb7DvWfRPX0jy0GIF17xj8reJiRB7rTIMfhaa5CXWn9IopU1c0RSw5AWYHmpB8jHatHOp6rYdwoVtx/3cPH8iHRWhU6vr6lurkjEcX+djutiYjceBe3d70b3KfH0MpmtLehRSVloMiVux57IwHjeO8KDfE87XvYp/E95/vMitpWuzM5h4S/haOjt0iOr1v8AtXmbqXW2ql/ahJy78ArfxLh5iNJW/YdYXlNvElujM0FNXIXpiJc0ekhFseDKMr+0IjtOPEuLe9nTxvax/eBVainZGKuLMpsRGS8g4zjvR4GoiAcCy9H+sZoqkFsZUyyTBwxwYcwfcY3jUcNSr2nY/wAilp1lqvY+gZUwMAym4IBBGRByMTE01lHimsaGUZAQAQBx/Xiq+k6aSX6UuikhiP203H+jZ8or9o1N2lurmydYU96pnsR5PwtvOZ+No85Iv46miMo6BGTIQBP0XpBKbbnOiHZW+2VuVAucN+PKJdpJ724lq+BDvEnTy5NJcRZV6Tn1hJstPJbMS1VZkwftHGNvug243j1FtYRj8U1l+B5C72jKS3IN4Xf+4JdLKWWoVQABuizSwVEnl5ZSKnSs2TUTLTC1na4JOyfA8L+6O+E0bqIu0vpIzn2yAp2VBtvIGf8AfKC0RvGJY9U628rYuzEXPonZAw7O0cCcb25xo+IlHmStK6UWXZcS74ILGzMcApa1h4xlIzCGS0aOpeso6eoYbM1FMtwDfskhgCd9iBjzj5tteoo16lJP+9vHo/q1/g9ns9r4O+Kx9/TP+S2vKEtyR69m91j77nxii2nTaqprsz7nOMnUik+Wh83aQD0NU7L6Lz5q7O4qr4fH3R722qqvRXdGPm0coVZ2tbejzbXyyXalO0uONpif1COUH8aPV1/9iS7mdJrqmY8tkRkQlSFIBsuFhhe2A7ovHSzzPAKRyup6PKsMFDoyTHCzJoNtlGPaYjuvhfjHN05I23kd60bTy5cmXLk26tEVU2SCAqgAZchFJXTUm2tTquBy/pMml0mD9pIUeM6Wfi3uipsJZvF4S/8Ayy2gt2nH/tH1QooKWzbRF9nIcWJsvvx8IukiVty7dC23Y8ZafLn7fMlCb2sDlked8/E3PjHKR8+k9RxTVbEhixv/AHuyjKk8nWM2+ZqqpfV3cD6pz9YNys2Ab8LHA8yDvMTaE95brLK1rNadnApetk+ZMqNmYNmWo+rUWtbLa4XOXIR3trbelgsL2+UKenzJejdHAAbZtcXCAbtxN954nGL6FpCGrWfT8nm5XlSei09fwOpejrjLDvJ+MdXJcGaRi1qmxXX6FUHaC2P97o1hQot9UzVr193rCZtqRMWdJ7LrmNzLvHcd48RlFftCwilvQ4ehabJ2pJPo6vBm/TenpVRssZTpMAsSCrAjzBw+cUnQyR7Cz2nTo5W8mn8hV1qe15qw/MRhwki2p7ToT/cmSrf0cfw4/DKNeHElRq059Vo7b0V6b66m6pzdpYFuan8mBHlHW3nhuHzR4ratv0NxLHBl4iWVgQAQBwKgrCdJaUdwQUqJm1gb7KkpKH8Kt5iKjaifw/vj9i12Ystr9/eI5fMA7xFGXS5muNkbGE6aqgsxCgZk5RlJt4RkVTdZpK7nYDeAAPeREiNpNmJaJt6Im0+npM6U6lZibSMBtqLG6kDFSbeNonx2Vc05Rmknhp6eJR1dp281KGeTXj+95lo6YerW+dhHr4rQ8dJakrrY2MYEGsejJbgzWbqyB2iBfaGWVx2twMZTN49hRnmRnJ3USdoTThp2NwWRswOPEc90YyZdPeHmi9NfSCxKgBfME3sAd+ANzhwtvgnlh091HS9Xj+hontW9+zHyfbDUtp1Jf8mestY7tKnLsivuWTWJwAhHEj3X+ULxxqxTic7KOXJHA+lWWBVSFG9ds97zD+Uei2JnoZN93oa3+Omil+6lg0Mt5U4+y0s/7xR84k0+OfA9PWfwbvbn0L46kHGPRcT58kepMINwSDyjODJNpq+xxuD7SYHxHot4+ccKlOM1iSybJ4K9rjQfVrMuHR6mnG0OJny8CPVNtx84olspULhVYP4ddHxWVjTtLS3ut/dg1rleuSFpZercIPVDTD3+ivxjq1gg7euXVuEuUV6iuQ0R5HnWM6SZGqNosa6SI/0dVE70K/Af5omUdFknU5bsHJHNZ1S02eu2b7Ky0/lBbxuTF1Y9cztDWBZKKYGmMedh3AWi6msRKik8yZcdHbGzjEGeck5YwKtMWxjtTyc6hUqq3VOd6sCp773+HvjW9luuPY1hnO0jvZxyeUWTo/0dIrpE0VEsFkcWZcDZhlwOW/iY8rXqzp1GkekisxTN2kOjqUcZUwryZfmtv6Yp6X+olnFSHkdnb9hUtJanT5B2im0o9dDe3O4sw8QItqF/bXGkZa9j0YU61Lg2TuivTTrpHZdiVZSovw2v/sTeMVv6c4yXbjz0OtWpKtDMnl4O/RYleEAEAfPOkKn9M0id8zSCS/BCx+Xviq2gsyXcmXuxY532WBhfwAihSLPgYxsbFT1imtMmlfVTADna5PvtE6hiMM82bxiRqXRvWdjK4Nu+xI94jrC46Oan2NHO6oupQlBc1gdUk3DZI2WGBBzBj2lGcKkFKDymfO6tKVObjJYaJazo6YOTiBqQMzAbpF0gqzpbS9qwa2I3WIPyhgzHR5OdVZCuwF7BiBtWvgbY2wvGjZKUSMXucTYcccOeEYydFE6b0c6viZLqZDEFnlbQZdzAnZK332v5xRbbqToSo1YdZOXzWmng+BOslGcZxnw0XnnX5F70OlmRfVQD3DD32j55dzc96b4yfqeiqxUKW6vAaaYYzBLQZl8Ph84j2UZOW6RrZKG9N8kcT6UXD6YCLiJYlp/Dc/OPe7OjuW0n3v6YX2ITzUuaa56fV5+5YtVmvLq1/YBh+66t8ozT5+B6issuH/b1TRaOjrV6sMiZ9INpe0fo6HF1QXzbgRYhTlyyFxTqYPDThiTQxnSihIYWIiUnk5GIMYwMibWqb2JCXPbqpItx2SX/AMsR7nSmyZYLNxH95ETWWdtVFQRkAiju2v8ApFZU4sqLxt1p5FMh44NEEYU8yOTMcB/JlmdR1EoekVaw5lcPesSqD0wTKXxQcTlO0RNJ3kK47wLH3g+UWdCruSUiXVSq0hxQ1uNxHpYSVSOh52SlSmP5GlxbOOboskRuI4IlfpPayjeFLHE51K+dEVzSlbspsg4k3MVV/WU5YXBFlYUHGOXzOk9DtIUpZsw5O9h+6uPvPujy97NKTfYi7gtEi2MY8LxJ5GnNHeAKzU6HkioFSqbE1b3K4Bid7DK/PPvi3hdVuj3W8r66GmEdXQ3APER7FPKKwyjICAPmXXinm0mlqiW47Myc1TLPtK5BBHcVZe9TEW6pqUclzsWpiu4Pmn9vYuDTRtEDMAHwa9vgY8w04rJcJPGTIQRkSaRovrC25sfHIx1VTEcHanqjOkk7LA8DHNzydZRysDCdTpMAJx4MDj4ERJt7utbS/pvHdy8iruLSjcLFSOfXzNaaOUb2PefyET57du5LCwvl7tkGOxLVPLy/n7E2RNEvFQoHdFXUrVKst6bbfeWELenCO7BYXcRdZNL0Mymm7c1JNXLQtLKEbTMMlI3g8GyzEWmzqtzTktxPDfy/BT31vS3via+6ONTaksbsSTxJvHrMlNumdJTNMZQFJBa3LmL90EmzPA7h0QpedNfcFC+Qy/mEeb/1LcRhVpRb5SfnhL0ZLtIYozfa0vVljICTJgHtHyBMeFrrelpwL9Nzpxb7ENdESrkzm9FFIXvt2j5YecTLCioRdRkO5lhKlHi3r9j50qKr6RpOfOzG25B5DsD3R66nF0rSMXxx9XqzWyXSX2VwWfpovsXDVWbacy+3KdbcTs7QHiVtHGL1PSzWY/NP6/k7fqlP26SSd4QKe9ezfxtfxiypSzBHkNo0+juZrvz56m3TGihOXDBxkePIx3hPdILWSmTZJVirCxGcS08rJyaK3rA+1V0cv2WecfAbK/FvKIV7LEUi22PTcqzl2L1Iumftp33pYbyN/nEBlJtCG7c1EKZLxyaKwnSZkc2jA70JX9W4J9E4H8/CFOW6zpRqbkhFr1q2UfrpX2bNtAjJGOatwRswdxiwhLkWcJJaPgynCp2DZrq28GJ1C5nSNK9pGoSF0oOMWC2npwID2W88TTUaTvlHKvfuawjtQ2eoSzI26v6FnVk9ZcsXJxJOSrvduAHvOEVdWqkt5lpGPJHf6SiSnkJIl+ii27+JPMnGPJbVucR3FxfoTaUcvJrcx5+JJIVQ0SYICmoN8BvNvfaLCnF5SNGdNliwA4AR7VLCKwyjICAOQf8AaG0SeqpqxRcyZhlzPwPYi/LaFv341lHeTR2t6zo1Y1FyZWNDV4mOljfap0F/vIWHwuY81c0mo+D9T2MknDejwzleDwPA0Q89pyB0BGMZfAym08oj9RaMI69JkRaYppkkmbJLhTi4W5sd7bIzHhhE+3lGpinLGeWfc41Jxgt5+/oKl1uNsZrHuQf/ABET1smpLhD6kCW07Zc8/JkPSenZjoTcqtsLntnkPZ8POLO22PCn8VTXu5fkrLnas6nw0vhX1/BUoslFJaFY3k9AjYHQNV9EdVLepKklZf1SZ7cyxAe2/tEAcfARTbWvoqatKb4tKb5Jc179i0LKztHuOvJcOr3vt9jpPR/QGkplVj9YcXP3jiR4YD92PD7fvf5105x6q0XgvfV/MlRt+jpRp8+L8X7DqiozOaa+Qva/Njjb90HzEc6EFCg5y4JJfN/jJIq1VSjCPPj5fkx6RNMLR6NmleydjYl/iOA78TjFjZf15xpLg+PgtX9CtjJ5lVfLX5vh+9x8/aqyLI7n1iAO4Z+8+6PS3UtVEstiUsRlUfPRfcsdHUGXMR1zVgw8DeImcF60msM7R0fVQ2XRT2DaZL/C2HutsnmvOJ1s9Gjzu2YZcaj48H4r9z4PuLjEooxJrJo4OhmDBlFzzUZ+UdaU8PDNZI47RVXX1U2oHoYS5X4F3+LEn96IF1V356cEeq2RbOnR3pcZE3TWDypm4go3cR/0EclwPObeo9HdKfKS/HsICNlip3G0atHnWsPBJlTI0aMEyVNjm4mGP9FaZCjq5o2kItxsOBG8RvCo46M70q27pLgKNY9C0eDS2wOPV5qBybOX3X8InUm2s8iyoZeqegl0VqS9ZtNSpaWDbrJjEIxy2UwJa285RvOpGHEkY7Cx6K6JGvefOVRwlAs38T4DyMR5XS5Iyol/0VoyRRy+rp0C8TmzHizZn+8opLzaUY88v6I7wpZMna+JjzNSpKpLek9SWljQjzXjaKMi2qmRLpRyzDMND0/WT5Y3bQPguJ9wi3saW/VXj6HKrLEWdFj1JXhABAC3WPQ6VdLOppnozUK34Hcw5g2PhAHy7owzKWe8iaNmdImFSO42w4j4gxXXlHOvaep2PcqrSdCXFcPD8F7k16lgb2SZl9196HvzB5xRzpPGnFehNcGl3r07Riyxx5HLJiIwmZAGGcAR6Y1VkzyWX6qYfWUYE/eXI94sYuLPa9e3060ex/Zldc7NpVteD7vYr87VipliyqsxfusAfENb4mPR0Nv2k1ieY+Kz6ZKuWyq0OGH4P3wQJmqlTMP2OxzJlgeNjeN6u1bDGVU8k/b7mkdnXDfVx80PtBajpLIeoImMMkHoDvvi3uHfFBd7ZnNbtFbq7ef4LK22XGD3qmr7OX5LgjWMUNTGNS1wNKCY0x1lpiT7hvJ5RWyp82cKqUE5yLostZSJLXdix4k74bUqxVKnRhy1fjy+5TOUqs3NnDOmXWE1VVLo5PaCMAQPWmNgB7/fyj0X+nbKVOj00+MuHgcrqW6lT+b8fwiTV6nTKeWnUXmqFG2nrBrdpk9oE3OznwvkPQXFm5fFHid9n7T6D+nNfD6CeXMByzGBBwIPAjMGKyUXF4Z6elWhVjvQeUP9XtYGpzYrty8ezcgi+eyRlf5DhGYTcTFaiqqw3h9vuuZY16QKhPspisu5ZyEkctpSCfGOiuJoiz2Rb1NXo+7h5PIn03rZW1imXNmqko+kspSu0ODEsWI5XAO+NncTkscDlT2PQpyy22aaEBQAMAI5FohtVUpmStix2z2kUAljbM2AuFt6xwyjrCLZQ7epQq0OOsdfwVusUkB94wb5GB4ea5mqXMjVo5EiXNjXAM5lYFFybD3nuEd6duuMifQtP7p+RZNXdTXn2m1oKSs0kZO/AzfZX7ufdv4Xm0I0Vux1ZZwpt+B0JG2QFUBVUWVQAAAMgAMhHn539ZvO8SFTiYTJpO+INW6qT0cmdFBI0kxClLJ0SNTtCKMkOfMiRCIFs1to8v7xifSp8jRssmp1F6U0jPsp3bz54eBj0ezaOE5/JESvLkWeLQjhABABAHGunbU5jbSVOvblgCoUDFkyEzwyPKx9UxrKKksM60K0qNRVIcUc70PpBZibLHsth3HgfkYprijKEsrie2t7iFxTVWHz7n2Fi0Xp0yz1VRcgYB+W7a4jnnEWVFTW9DyMVaG98UCRW6QeSwLATJD+hMTPuO4nyvHP+OprTR9hpCCmtNGuQxpahJovLYNy3+IzER5UpRepylFw6x6s0X2b2bgcD5GMbklqMPGSQAN8ZRrqe2Xi3ujOhj4jByO4c4wbLJhT0zzmsgw4nADv/KI9atGCzI2lOFJfFxLxoPR8umQm92t2nOZ5DgOUUlS6nUqLkuSKa4qzrSxy5Iq3SBrmKSSxBBnTLiWvzPIf3nFrs3Z8rytvS6q4+xrNxoQzz5e5X+gzUs1Ex9I1Q2luwk7XrzCSHmHkMQOZPCPfRSiko8ioby8s7HP1cktkCvcY6qrI03UINM9HEioxY2fc47Lj94Z9xuIxNxmsSR0p1KlJ5hLBVq3omqV+wqJcwcJoKt/Eot/LEWdtB9VtFrS2zWjpNJ/QV/8Ad/pJTbqJbc1nJb+axji7WXaTY7bp84v6Eml1B0gTYyZaDi01bfy7R90ZVs+bEttU+UWW3Q3R6UN584d0tf8AM9/6RHWNCK4kKttirNYikvqXLR2i5UgESkC39JsSzfiY3J8THZJLgVc6kpvMnk5vrxq31MwzZY+qmHEbgTmp5bx5bojVYYeUQK1LDyih1NOUOGUciDKOCG9XZwG9HM/n3CO1GC4km0pxcss6rqzqnLklJ84dZPKgqD6Eq4vgN745nLdxipv9p7rdOmXMKedWWZnjz0qjbyySka2aI8pmyRgTHByybJGt3gkZIs6baO8INggTWLd0TaVM1bNmjaAznCLgM3bgPz4Ra2ls6kt1cOZxnPdWS+yJIRQqiygWA5R6SMVFYRCbybI2MBABABAGMxAwIYAgixBxBBzBHCAPnTpP6P5mjprVVKu1Rue0oveUT6rfcvk27I7r6VKamsMlWl3Utqm/D5rkysU+kBNQAY2yv6S8u6KydF05fup7K1uqVzHepvxXNEqlq3QFVPZb0lOKnvGXjnHNpMkShGWrNkolSCDYjIjODWTD1GcvTcy2y4WYvBxfyOccugjy0OLoRzlaeBKlaV9kMvLa2l8mFx5xylRRo6fbr9CZJ0kxzt5RHlDBzlBInyJobOxiLUycZZXAe0VRbkIrakG2Q5xyJNcNfJdOuwDtP6qDO/FuA/vusNnbGnVe9LRHCpOnbrMtZdnuVHUXUyp01UmpqSRTKw23xG1b9VK+Z3X3kx7OjRhRgoQWEU1WrKpLekfSlHSpKRZctQiIoVVUWAUYAAR1OZugAgAgAgAgAgAgDVVU6zEKOAysLEGMNZMNZOXa06ptIJZQXknJt68m/PKI06WCJVolLrtGbQK+Kngd/gY1hJxOEFKD0LhqPrXtBaWp7M5AFRj+sAGCk+2B/EOedRtWwcl09JeK+5c21wpLDLmWjyrmT8GJaNOJk1TJto6QpylwGSNMmnhEiFHXGTGSPMGIJiZRo8matmyioHnNZBZRmxyH5nlFlbWkqrxHh2nKdRR4lx0dQpJTZQcyd5PEx6GjRjSjuxIcpOTyyVHU1CACACACACAMJssMCrAFSLEEXBHAjeIA4vrz0Lnaao0W2w2ZpybC/wCzbd+FsOYGEYaTWGb06k6ct6DwzlU+pm08wyquU8uYMwylW4XscxhmMIiVLXPVZf223Wlu1lnvX3XsMKavlvk634E2PkYiypTjxRb0763q9Wa+enqSwI0ySlrwNsoxpIw0TZU3Z9IgDmbfGOEoN8CPUlGPWaQTNaKeUMZgY8E7R8/R98YWz61TljxKytf0If3Z8P3ApqNbqurcSaKU9zkEBeYeeAso52w4xPt9k0qes9X9CqrbSnLSmsepddSehN2YT9KNv2uoVrs2/wCtfdzC+Yi0SSWEVzbbyzt1JSpKRZctVRFFlVQAoHAAZRkwboAIAIAIAIAIAIAIAIA8ZQcDiDAFU01qTLmXaSerb2c0PzXww5RylST4HKVJPgUTT2ps0D6yU2Hounat4jdyNvCOaUoHHclF5QaJ1rnU4EuqRpssYCamLqPvLm3x5mKq82VRrvfh8MvoyVTvnDSS0LfQaXp54vJmo/IHtDvU2YeIikqbNnSfxRf2J9O4hPqs2uReMU6Merg6tmcuimv6KG3E4D3xPo2VaXCP2OUqkVzGNJq4L3mtf7q5eJzPhaLejs2Ke9UeThKu+Q8lSwoAUAAZAZRZqKisI4N5M4yAgAgAgAgAgAgAgAgCDpbQ8ipTYqJMuavB1BtzF8jzEAc80z0HUE03ktNpzwVttPJ8ffAFXqOgOep+prUP4kZT/KxjDSfEypOPBkYdBukCcauRb8U4+7YjG5HsNnVm+LfmS6T/ALP7k/W1qjjsSiT5lh8I2NC1aG6EdHSiDN62oIxs7bK+SWNu8mAOgaK0RIpk2KeTLlLwRQt+ZtmeZgCbABABABABABABABABABABABABABAEaooJUz05aN+JQflGGk+JhpMxp9FyU9CUi9yiCikYUIrgiVaGDY9jICACACACACACACACACACACACACACACACACACACACACACACACACACACACACACACACACACACACACACACACACA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1941984" y="242088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2662064" y="2132856"/>
            <a:ext cx="201622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Play Framework</a:t>
            </a:r>
            <a:br>
              <a:rPr lang="de-CH" sz="1400" dirty="0" smtClean="0"/>
            </a:br>
            <a:r>
              <a:rPr lang="de-CH" sz="1400" dirty="0" smtClean="0"/>
              <a:t>localhost:9000</a:t>
            </a:r>
            <a:endParaRPr lang="de-CH" sz="1400" dirty="0"/>
          </a:p>
        </p:txBody>
      </p:sp>
      <p:sp>
        <p:nvSpPr>
          <p:cNvPr id="10" name="AutoShape 4" descr="data:image/jpeg;base64,/9j/4AAQSkZJRgABAQAAAQABAAD/2wCEAAkGBxQTEhUUEhQVFRQXFRgYFhgYGBgdGBoYHBcXGB0YGhwdHCggHBwlGxUdIjEiJSksLi4uFx8zODMsNygtLiwBCgoKDg0OGxAQGywkICQsLCwsNC8sLCwsLCwsLCwsLCwsLCwsLCwsLCwsLCwsLCwsLCwsLCwsLCwsLCwsLCwsLP/AABEIALMBGQMBEQACEQEDEQH/xAAcAAACAgMBAQAAAAAAAAAAAAAABQQGAgMHAQj/xABOEAACAAQCBgYGBggCBwkBAAABAgADBBEhMQUGEkFRYQcTInGBkTJCUqGxwRQjM2Jy0SRDY4KSorLwU8IVNJOjs9ThCBdEVXOD0uLxFv/EABsBAQACAwEBAAAAAAAAAAAAAAAEBQECAwYH/8QAOhEAAgEDAQQIBgEDBAEFAAAAAAECAwQRIQUSMUETMlFhcZGx0SKBocHh8BQjQvEGM2JyFRZSU4Ky/9oADAMBAAIRAxEAPwDuMAEAEAEAEAEAEAEAEAeEwAjOnXmE/R5W2gJG2xKqSMDs2BJx32tAEnRumBMfq3Qy5lrgXurAZlTy3g2OIgBpABABABABABABABABABABABABABABABABABABABABABABABABABABABABABABABABAEHTakyJgU2JUgHvFoAgaC0nKWmljJkVZbSx6YdRYrbwJvwxgCE1ak+tkpKuHlEvOBFiilGUX3donD8J4QBaoAIAIAIAIAIAIAIAIAIAIAIAIAIAIAIA8JgCPU1qILswERK17RpdaRvCnKTwkKJ+sy32ZaM7cADFbLbO88UYuRKVk0szeDEaRrWxWmAH3mA+YjeNxfz1UEh0dstHI0trHOlEfSacqpPpKbj5g917xt/Pr0f9+GF2oz/GpzX9KWvYyxU09XUMhurC4I3iLWnUjOKlF6MhSi4vDN0bmAgAgAgAgAgAgAgAgAgAgBbU6WlbRlrea+RSWL2/EfRXxMAIqzVH6ROlTpl5ZlE2CN2yp9V2ABIFsBugCdI1epJMx5qHq5jgB2WY20wGQJveANzyZJ/XzvCbM+RgDWKb/CrZingzKw/nBMAZGfWSsSsqoX7t5b28bqT5QBvoNYZMxurbalTf8OaNlj+E+i/7pMANoAIAIAIAIAIAIAIA1zp6oCzsFUZliAB4mAK1XdImjZR2Wq5bNewWVtTTfhaWGgDGXr/TNikusccVo6kj/hwwYyT6HWeVNDFVnoFz62TMlY8BtqLnuvEW5uqdCOZM6QpubwiFWaZdyFTC5sOJ5Y/OPPVdo3FzLcop/InwtoU1vVGSKTQBPansSfZB+J/K0SrbYufjuHl9hpUvMLdprCHVNTKgsihRyFovKdGFNYgkiFKUpPMnk3x1NTVUSFdSrAFSLEHIiNZwU1uy4GU2nlCXVSWUE6UTcS5zBe4gEfG/jFfs6PR79LlF6Em6ak4z7UP4siKEAEAEAEAEAEAEAEARtIV0uRLaZNYIi5k+QA3kk4ADEwAjQT6ztTC1NTbkBtOmDjMb1FPsrjxO6AImnNbaLRsvYuieyijtHuUY+JgCqTdY9KVuNPTiRKOUyobZuOIQYnygCFV6Dnqu3WaW6pb2+rRUW/Dac5xlRb4IZF/0Wh/87nX49ZK/KN+in2GMoYUVBOP+p6XSdwWYEYH+A/KNXGS4ozkmDTVdSY1Mg7AznUzXUc2Q4eYjUDin1jkVcv61Uny97oO2vN5eY71gCdTaTm0oDqxq6M5EHamyx91v1ij2T2uZygC3UNak5FmSmDowuGGX/wC8oAkQAQAQAQBpq6pJSM8xlRFF2ZiAqgZkk4AQByfTfSrOqZjSNDyg9jZqiaDsAcVXdyLZ2wUxsosw2kQqbVPr2EzSVROrZmeyzFZK/hQWP9I5RuoHJ1C76JppMkBZMqXLHBEVfgMYNJLLMbzYwqKzZwzbhw7z8oob/ayh8FMn29o56yFxDTDdj47hyA4xT21nXv555dr+xMq16dstOJC01oGmqFCzpSvb0SbhgeIYEEeBj19rY07aG7TXuymq3c6jzJld6jSFAdqgqmnyh/4apO2O5HwI5C695yiT0aZoqxbdTekeRWP1E1TTVQNjJc+kRnsNhc/dIB5HOOcoOJ2jJMuwMaGx7ACnQS3ae+5p727lAT4qYhWizKpPtl6aHas9Ix7F+RtE04hABABABABABABAEfSFakmW82awWWgLMTuHzO4AZkwBWNG071UwVlWCqL/q0g/qx7bDIzmG/wBUYD1iQK5rPrnOqJppNGgFx9pOP2cpctq/zzPqjfACOlo6ejm2RHr9IsNos1iy/e7XYkLzbtGOkKblq9EYbwOG0TPnXetqWUWuZNOxRe5pv2j+4R1SiuqvM0chjR6Hly6YdXJl9QJnWYATGVrFS5DXNyMCb7o2z8WHxOe88Z5ElJibTJsp2SR6K4i9r2/vOMOPM2Us6EOu0HSTvtKaSx47Chv4gAffBSkuZnJAGiZ0g3oqlwBlJns0yUeQY/WJ4E90ZajLrLyMqQuMuTPnBSp0fpDEoRbqp1s7Edlx5NyMcp0XFby1X7xNlLJnSV0+TNZCgl1AxeVf6qoX20OQa28eO+3E2GejNMCQxqqUM0lj+k0/rBhmwXdNX+YeBAHS6KrSbLWZKYOjqGVhkQcjAG+ACAI9fWpJlvNmsElopZ2OQAxJgD541q1onaZnlFZpVBLbBd7EZM3FzmBko559IQyc5z3R1o10koElqEQZAfE8TzMSY0yHOrksuhpEycRsiyned/dx78ohXN9SofDxfYdKVOVTwLApWX2ZWLetM+S/nHmb7adSWY59l7l1bWcYrekL6usVOzfHfHPZmyp3j356Q9TF3fRordXH0IraWA3x7WFKNOKjFYR5+VWU3lkabpi8b4Nd4jvWkxuoZObqJFe1k0SlQLnszFA2Jg9IWxANsSL+W6MujobQusMtHRfr67uKCub68YSpp/WgY7LHe9sQfWA45w6tLd1LKlVU1odRe9sM4jtPkdTRo6l6qWqXvsixPE7z4nGOdCl0cFE2nLek2So7GoQAQAQAQAQAQAQBR9Izvp9b1V/0WkbamcHqBjY7isu+Xtn7sAJ9dtPTZzrRUlhMmXBJySWMWZuAAxPeBvgBO4FOFoKHCYRtzp7C5S/61+M1vUTJRbvjvSp5W8+HqaSlgc6IopVOmxKBxO07Mbu7b2djiSY6vL4nPJIqJt1IvmPfCKwzVvOhA0fpObK2dggTQ7DqyCdtCFNrZEXDb744R2lCMuPA4qbjw4kj6T1k15wUorhbIbYdkXtyuMI0awlHibxll7xk1TGN023jxasAi+I3iM7o3hbpdpU+8ll2lve5zTgVIyfhbL48FXzV6OHFdbsXd4vs+fcTlbOFHp6uifVXOXf/ANV289EuOTVSTeuIoqx/rMTR1PrG2Oy/3xv9oYjGN61BY348Ofd+CPCedCHUNNkO03Z+sQhKqWMnXdNXmM7/APSIh0LXqZpQU0/qb/o1RtPK3dVO9J1PBXHaHBtr2oxvLtOipVHwi/JnQ1YHEEHujOTRpriZGBg4T06a1GdOXR0lrIhVp5Bze11Q8lHaI4kcI3hHLNZSwip6OYIqogPAAZkn4kmJ8YxissrJ1XJnQtW9WmJVpwu5yl7l5ud/dkOcefvtquT6K38yVQts6zLfMmWHVyzhk7jf90cFEecr193MYvPa+8vaFBRW9JFd1n1iWm2JElWm1U3BJaDabfjYdxt3E5CO+y9m/wAmW/U6i+pzu7lwW7DregpptUdMThtFKeTfEidNZn8Qike+PZxrQglGC0RSfxXJ5lLU1V2q+lJA2pkiXPUZ/R5hLAcdh1BbuEbxrxb1NZ2kkvhZBoatXXaU3xsbizKwzVgcQcMvyMTYQTWUVdac4PEiYZ8ddxEZ1GR506M7phTwVnWCSTZ0JV0IZWGYINxY8QRcd0R61JNE+0rtM7p0b60/6QokmtbrkPVzgP8AEUDEDgwIbxtuiqksPBep5WS1RqZCACACACACACACAEuuGmfolJNnCxcALKB9aa5CIP4iIAp6WoaKXKBvMdduYxzN+0WY8WYlj4wAkoZn0SjmV0wbU+psJSnMoWIlS+Pbe7tyEb04OcsGG8LJlq/R9Wh23vMa8yfMzLzDmeeOAAyETZY5EZyySvpMN057x4068ZSMbxN0DM/SZX4xGtTqM2hLMkZawyTJnMo9E9pe47vA3HhCl8SMVPhlgTNVR3UDXeIlXWECwziivdpOUuhttXwyvRe/l2nqdmbHjGP8i80S1SfZ2y9vPsI8qoVFuxsPie7MmLC2o07Kj8b8e9lZdV6207n+ms8kuxd/Jd5Crq0zABs2AZWUn0gym4YWPZN++IdbaU5aU1hfX2Lq02DTp/FXe8+xaL3f0NNVWTJjFpkx3Y5liT4cAOQitbb4vJeU6dOnpCKXgl6kGZVhMCwEYVNvgjMrtReJTx8yTR6WmJjKmsPwn8oYce4Ocaq1xJeZZ9EdItTKIEy05d4b0vOOsa8495Ar7Mt6vBbr7vYpdTq002bMqJE7r3cs7o4CzgWNyRjsuM8jhwiytrunnXQ89fbIuKccw+Jd37+8sl31S1bEnZZwGntlvCX9VefFueGGdTtLaMqz6On1fqyro225rLiXKYerBlJix+0Yf0Dlxijr1FSW5HjzLi2oZW/ITazadSiklji5B2F42FyTyA+IG+GzbCd5V3V1V1n2L3M3dyqUe98Bl0W6vdVIFZPG1WVQE2Y7DtKjYrKX2VC2uPDcI9goxglCGiRW5b1ZeYyAtAHMOk/QiSZkutQBRMdZNVbIhsEmke0pAx39nhEu0q7ssEG+oqpTz2FMacQSGFiCQe8YGLjGUeZfE1maDBrBlIg1mIjnLUk0tGMuhTTPUaSenJ7FShAH7RLsv8u2PKKm5hh5PRW8sxPoOIxICACACACACACACAKDr/PEysoaZmCoGeomkkBQEARbk7rzCf3YJZBS9aNYJdRNm7G06MwRSg7PVggGzEhTdb2x3xLhZVZcseJHqXdGnpKSMtN1tRWTpBk0zLKlX2UZs22Qqk2QqAqg782MS6dtGkm5SWSJO9jPSKl5fkzrKSrlKpMlWvfBXbDvPV/3aNoKEnpI5Sr44xYuOlJi/aSSD91r/wBQWOn8fPB5Nf5VPg214r/Jvp9LS2w2tlvZbst4A5+F45ypuPE6p7yzHXwLHq2h61ZzWWVLa7uxsowOA4tyEcKvDd5s2pdbefBDDWXSdJVbCiayOpNm6pmUg7txzAxjWnGdJOUlp4pfM7zlCq1GL15aFWqkEq92DWNgRcA918Y87tDa8rj+lR0jzfN+y9T1eydjRoPpa2suS5L3foJJ9TduJ4DedyiO+zaEaFP+TU/+q+/z9BtSvUuqqsqPjJ9nd8uL78I3fRj6T4t7lHAfnGlatKtLel/gtrS0p2tPcgvF82+81TFjkSTOolMvVyZKCZWVHoBvRlIQTttz2QW5Ab7x3o01J6lXtC8dGGI8eHv5epA0xqfKpRLedee3XbE8uTY427IBGyPfE1aHlpScnljyr6PQZ9YtASkySsqdKkkkpMkzUJ2ASbq4dGs17YgEb40nTU1hki2uqlCW9FlYkTdpQcuIOYO8HgYrZRcXhnsaNWNWCnHgzcjkEEEgjEEZiNToXfVTWUklWt1uyQDx4so9sDdv3Y32udWDkm49bBW3dhTm99afvPu7+XhwsU6pSTKaa57IG1fO/dxJv4kiPO0qVSvUVOOsmytr1FTi3LRI4xrVpR6qZMZzsll2VGNlW+C4eJPEkx9ItLGFpbqlHjzfazysrl1q3SS4cjoVB0sT9lVWlpwFUAfXTcgLbpMI2VSXD9+h2nd048RgnSbUn9TSf7af/wAvG38Gocv/ACFH9x7mwdJVR/g0f+2qP+XjP8CoY/8AJUf3HuKNa9ap9dTPTslKgcodpZs4kFXDjAyBf0eO+N4WU4vJyqbRouLXt7iKtN3Yg3uxN4t4xajqeeb10F88xpI6wF9TPOV45SJdOKFuh63qK+lm3tsT5ZJ5bYB9xMV1ytC5tXofW0QCaEAEAEAEAVvXLXCVQLLDI86dObZlSZdttiMzjkoviecYlJRWXwMpNvCInR/r7J0os3YRpUyUQHRiDg17MCMxdSOVuYjJg062a/JTs0mnAnTxgxv9VLPByPSYewviViZb2cqur0RFubunQWur7CgjR8yum/SKpts2sGIGQJIWWuSgEnHE8zFjinQWILUqZVq1xxeI9xYaWgly/QUA8Ti3mcY5SnKXFm0KcY8ENtGEbR42zjhU4HaHEnT5QYWMck8G7SYknoDcGzDmPkYkpvicWk9Cpad0FJe+y6yidzK5lnvsptHCd/XpPWk5LtTWfLiSaVnSlrGeH4NfgUTdXdJBB1LrVSVJ2Vlzw4W+dlYgrfgPKIn/AKhsac8Vs03/AMo+2fqTpbPqTisvPg/fRiqn0uKZrVUidJckjaZTbwvY+V4h7UqVr6K6CcXT/wCL4+Ps8YLnY8raxe9Wi99/3NcF3fdrOfAkf6VWYyNtFkZwoCtuJF+42ziDZbPnUqbjXDV/veXl/tajRodLBpt6R8fx7Fo0HoNV23DNMUMyy2fNgDZn7iRh923GJ1zVdR9iWiIezKCoQ331pav58Pd95IqqW0RS5TTIlLShpihvRF2f8Kgs3uBgjWbcVpx5eL0Qv1e0u4rhPuAZ85ZbXUH6ouBsqSLriBl7Ai82fab9tOrJduPlr+Dx22bhK5jST0X77v5lp6TKb9HnH8D+Ozb4iIxEG2qdTeuo3/x9E2bm0qbLt7pjecAUfpB0X9G0lOVRZJwWegGQLXVx/GrN+/EK5jqmei2LWzGVN8tRFEYvDOW5BBUkEG4IzB4xgDrWivedSynB+rDETFG6ZbP8OJI/EeAtabHoUVXnVx8TX+fnwPHf6lozjGLj1c6/b7p+C7Sm0tOXblHoYU3OWp5OpUUIlhppaKLAiLGMVFYRV1JSlqMJVMxyU+WHvjnO4pQ604r5o2haXFTqU5P5M3rRNwHmv5xx/wDJWv8A8iO//iL1r/akYzKdh6p8MfhHSF3Qn1Zx8zhUsLqHWpy8mQJ01RmQO+Oja7TioTzwF9TPXiPMRxlglU6b7BVUzhxER5Mm04PsEVe/aBvkQffFfcPQtLdYPspTcRAJh7ABABABAHGKLSAqtJVla+KynNLTA5KqYO4/Ef6iIqNp1sYprxf2LPZ9u55n8il1KztH1k96ea0uTUqwuudmbaKA+qwORGNjhytti1aVxH4+tHl9yDtWjUtdYrR8H2GVBVLgPV324R6XeweTnTbeWW6i0sZllli9h4Ac+EV91WpW0N+rLHq/AmWtGtcz6OlHPovEn19WlPK6ye5OIColgWY5KCb+eFgDFFData5q9HbwS73rp26cPqXc9lUrenv1558NP36G3V+sZwZjLsXJCrcmw33Jz4ecXbi0km8sonVW82kTp+m1V1S92Y2sDlnn4i0FRbWTHTCOp0xdjsAm5y2bG/CwMSY0dNTj0+uhD0rVPLG1NltsWxKgG3I3OB74j1YycX0WM9+cfQmW9SG9/Uzjuxn6mOgJVDPnK8mpeVUD1WPVFuWAKuPzjyG1Z32443EI7vg2vk8vH0PUWatlrTcn81nywvuXir0QZymXOVXuPRcDHuOIb3GPL0KeJ5oTxLs4eROdWnjhp5+a4r6nHtcNUJlA5qKUMEH2ktsSgO8cU55juy9Zszas5Poquk+T7fz6kC7sYYVSGsfT8D/VvXvanSaWokJJWYidS6MSvaA2AQRkcr7jhbO0+KjNPd5PHkSIX0t/41x18y7VlByjlKBbUq4g0pK6qRPff1ewP32AP8oMcpL4X5eZMU1KUfm/Je+Cq6ElE1NOn7WVhz2lJ9949jQhCnYJaZ3W/M+d3lSVS+k+W9hfIv8A0mm1LMPFEHxihJZhqW/6Tosb10ZPJ7jMlAfCNJzUI5ZlLJp6aabtUk7ftTJR/eUOP+GYrIVHUUs+Ja7Llu3CXajnwjB6g9EAONBy+tWdTH9bLJT/ANRBtL45jxiVZ1NysmV21qHTWk12L9+uGK6ejUIFLOGax7BswF7587ZW3xfXu0FQzRgsy5vsPF7L2NK6SuKjxDXC5vl8hpNrmp1AIcA5do+8klvOKKpcVqvWkeottmW8P9uKz9SG2sJ3COO4yw/imP8A/QvzhuMfxUZrrCd8Y3GYdqSU1hBFiSB3n+x4R0hUq0+q2Ra2zadXrxTJ+iGoXIFSakA+ulRMI8VJJtzBPdEyG0KnCTKmtsKC1pr5Mu1P0a6OnIHR6h0YYMKhyD74kK5m+DKx28YPDjhmuZ0OaMOazz/7zmNHOUuJsopcDoEpAoAGQFhGpkzgAgAgDTWzdiW7eyjN5AmAPnPUScxppaLiSXZiccS5xPlHndor+u2+70PUbN3Y2sX4+pd5RlqD2VPEkbQJ4KDf8ojRqqGsdDapGVTSRJbS2zgB4YWHKN3cyOatYi6bU3ctYC/AAeds4j1a06jzJ8OB2p0YwWIogFxNqwHxWXLGyDltNiT5AR6TYUI9HKXPP+PueX/1DKanGPLH+fsWDai/PLij/QKBkKkgKbm+JY3vict3CO3TPDya7qGwsCSAATmbYnvjkbIj6QlGZLdA2yWUrfhcWhF4Zsnqcp03oWak5ZWySXYLLa1gxwxB3Wv34R3e7JaljRqLd3s8C86jay1kgmRWJMMlcFmsDdTew7R9Jee7fHi9uf6bhPNxaLElq0ufh2Pu8i3ttoU5tRqPV8/f3+x0etmJUS7OATa17bj8Qd4jxE7mt0ik3wLWnB0pYXB8jkWvOqnV6PExAb0k9lBGfUTG21xz7LsRflHsdm33S1cv+5LP/ZLj80vQi3VDcjhctV4fjT6nSNTdYkraOTNmW2yuy5Htr2W8yL+MXMms4Z1oKbgpxFnSGgWQqqb7bg+QNvjEausYSLewk5b8pcljzYk1Koesr0Iyl7cw+HZX+ZxHsr6p0druduF++R87tv6ldy72xj0xVdpQljN3AHcoA+MecLcYaiytrSLWypdHSJHc0xutPjZREO9liCXebw4kzpklg0KNvSplkeO0n+eIFu8Sa7UybZvFxB95ywCOh643U1OzsFUXJ/u54DnGTSrVhSg5zeEhtpml+i021LJ6xnVTNF7qLMSE9nIC+eJjvQScjxl3tapdz3INxh5N+Jpm0z00qVPmC8wqLqxwKtfZPJrWjaqvjaZebKiqlBUuSEFXUvNbac3O7gBwA3RotC+hQjBYRhKksxsqljwUEnyEZNpKMVmTwTl0DUH9S/kB8TGMo4O5of8AuI9Vo6bL+0luo4lTbzyjOTeNSnPqyRFtDJ0cD1SRlA0dNMkydIzVBVZs1VJuQkx0x49kjGN6c9xkC72fCvHD0fJ9gz1Apayp0nKlmoqWkJ9dMPXTSpRCOybtmWIBB3HhE5yhJZieRrW9ShNwqcfU+jY1OYQAQAQBTulXWI0dA/V4z55EiSMPSfAnHgtz32jEmorLMpNvCOe6E0QtNJlygcQCWPE43Pne3KPJ3NZ1am++f0R6ihTVOCguXqSj8I4JZJB7G5k8IjDWQKZ62nk5YC3laJVCvUopSg8MxUtaVzT3Kscr98hhTVMx2CrdmJsAMSYmw2vd73FP5FbU/wBPWCi20137z0JOhat3DiZs7STHQlTdTssVuDvGEeqoTc4KTPC3VKNOo4x4DEmOxHwKqvT8iW7I7EMpAPZO8A7t2MbKDZsotkpyDY4G2I8rXHgffGDKI89rg3yjJsiXoOtIvLN7pbP2G9E+YtHzvb1nTjW6Wl1Z54cpLrL7+Z7TZlSdSl0dTrRx80+D+w5eh+kUtbJbOZJKjk1mt4g2ivtK8aE9e1PyZIvEvgxzyvM5R0W6WKS5so+q4YfvCx/o98ezuOKZnY2JRnB8sMtena3rQnJh8Yjxe9Uiu8uZ01ToVGuwteoGjOqktPYWabYr+AX2fMkt3BY9JtOvv1NxcI+vM+cbPpbtPefF+hzvXPSa1OkQt/qpJsTuwxYxWk86L0SUzGlm1bizVc9povuljsSx5AnxitvZZkl2HSJE6Yqj9EKftJJ/3ssf5vdFdbTzc7vdL0yTrePCf/KPqc5WXE09YWjRNEJdlPpuQGPfbsjkL3PE90H2Hgts7Td1V6OD+BPzfb7DvWfRPX0jy0GIF17xj8reJiRB7rTIMfhaa5CXWn9IopU1c0RSw5AWYHmpB8jHatHOp6rYdwoVtx/3cPH8iHRWhU6vr6lurkjEcX+djutiYjceBe3d70b3KfH0MpmtLehRSVloMiVux57IwHjeO8KDfE87XvYp/E95/vMitpWuzM5h4S/haOjt0iOr1v8AtXmbqXW2ql/ahJy78ArfxLh5iNJW/YdYXlNvElujM0FNXIXpiJc0ekhFseDKMr+0IjtOPEuLe9nTxvax/eBVainZGKuLMpsRGS8g4zjvR4GoiAcCy9H+sZoqkFsZUyyTBwxwYcwfcY3jUcNSr2nY/wAilp1lqvY+gZUwMAym4IBBGRByMTE01lHimsaGUZAQAQBx/Xiq+k6aSX6UuikhiP203H+jZ8or9o1N2lurmydYU96pnsR5PwtvOZ+No85Iv46miMo6BGTIQBP0XpBKbbnOiHZW+2VuVAucN+PKJdpJ724lq+BDvEnTy5NJcRZV6Tn1hJstPJbMS1VZkwftHGNvug243j1FtYRj8U1l+B5C72jKS3IN4Xf+4JdLKWWoVQABuizSwVEnl5ZSKnSs2TUTLTC1na4JOyfA8L+6O+E0bqIu0vpIzn2yAp2VBtvIGf8AfKC0RvGJY9U628rYuzEXPonZAw7O0cCcb25xo+IlHmStK6UWXZcS74ILGzMcApa1h4xlIzCGS0aOpeso6eoYbM1FMtwDfskhgCd9iBjzj5tteoo16lJP+9vHo/q1/g9ns9r4O+Kx9/TP+S2vKEtyR69m91j77nxii2nTaqprsz7nOMnUik+Wh83aQD0NU7L6Lz5q7O4qr4fH3R722qqvRXdGPm0coVZ2tbejzbXyyXalO0uONpif1COUH8aPV1/9iS7mdJrqmY8tkRkQlSFIBsuFhhe2A7ovHSzzPAKRyup6PKsMFDoyTHCzJoNtlGPaYjuvhfjHN05I23kd60bTy5cmXLk26tEVU2SCAqgAZchFJXTUm2tTquBy/pMml0mD9pIUeM6Wfi3uipsJZvF4S/8Ayy2gt2nH/tH1QooKWzbRF9nIcWJsvvx8IukiVty7dC23Y8ZafLn7fMlCb2sDlked8/E3PjHKR8+k9RxTVbEhixv/AHuyjKk8nWM2+ZqqpfV3cD6pz9YNys2Ab8LHA8yDvMTaE95brLK1rNadnApetk+ZMqNmYNmWo+rUWtbLa4XOXIR3trbelgsL2+UKenzJejdHAAbZtcXCAbtxN954nGL6FpCGrWfT8nm5XlSei09fwOpejrjLDvJ+MdXJcGaRi1qmxXX6FUHaC2P97o1hQot9UzVr193rCZtqRMWdJ7LrmNzLvHcd48RlFftCwilvQ4ehabJ2pJPo6vBm/TenpVRssZTpMAsSCrAjzBw+cUnQyR7Cz2nTo5W8mn8hV1qe15qw/MRhwki2p7ToT/cmSrf0cfw4/DKNeHElRq059Vo7b0V6b66m6pzdpYFuan8mBHlHW3nhuHzR4ratv0NxLHBl4iWVgQAQBwKgrCdJaUdwQUqJm1gb7KkpKH8Kt5iKjaifw/vj9i12Ystr9/eI5fMA7xFGXS5muNkbGE6aqgsxCgZk5RlJt4RkVTdZpK7nYDeAAPeREiNpNmJaJt6Im0+npM6U6lZibSMBtqLG6kDFSbeNonx2Vc05Rmknhp6eJR1dp281KGeTXj+95lo6YerW+dhHr4rQ8dJakrrY2MYEGsejJbgzWbqyB2iBfaGWVx2twMZTN49hRnmRnJ3USdoTThp2NwWRswOPEc90YyZdPeHmi9NfSCxKgBfME3sAd+ANzhwtvgnlh091HS9Xj+hontW9+zHyfbDUtp1Jf8mestY7tKnLsivuWTWJwAhHEj3X+ULxxqxTic7KOXJHA+lWWBVSFG9ds97zD+Uei2JnoZN93oa3+Omil+6lg0Mt5U4+y0s/7xR84k0+OfA9PWfwbvbn0L46kHGPRcT58kepMINwSDyjODJNpq+xxuD7SYHxHot4+ccKlOM1iSybJ4K9rjQfVrMuHR6mnG0OJny8CPVNtx84olspULhVYP4ddHxWVjTtLS3ut/dg1rleuSFpZercIPVDTD3+ivxjq1gg7euXVuEuUV6iuQ0R5HnWM6SZGqNosa6SI/0dVE70K/Af5omUdFknU5bsHJHNZ1S02eu2b7Ky0/lBbxuTF1Y9cztDWBZKKYGmMedh3AWi6msRKik8yZcdHbGzjEGeck5YwKtMWxjtTyc6hUqq3VOd6sCp773+HvjW9luuPY1hnO0jvZxyeUWTo/0dIrpE0VEsFkcWZcDZhlwOW/iY8rXqzp1GkekisxTN2kOjqUcZUwryZfmtv6Yp6X+olnFSHkdnb9hUtJanT5B2im0o9dDe3O4sw8QItqF/bXGkZa9j0YU61Lg2TuivTTrpHZdiVZSovw2v/sTeMVv6c4yXbjz0OtWpKtDMnl4O/RYleEAEAfPOkKn9M0id8zSCS/BCx+Xviq2gsyXcmXuxY532WBhfwAihSLPgYxsbFT1imtMmlfVTADna5PvtE6hiMM82bxiRqXRvWdjK4Nu+xI94jrC46Oan2NHO6oupQlBc1gdUk3DZI2WGBBzBj2lGcKkFKDymfO6tKVObjJYaJazo6YOTiBqQMzAbpF0gqzpbS9qwa2I3WIPyhgzHR5OdVZCuwF7BiBtWvgbY2wvGjZKUSMXucTYcccOeEYydFE6b0c6viZLqZDEFnlbQZdzAnZK332v5xRbbqToSo1YdZOXzWmng+BOslGcZxnw0XnnX5F70OlmRfVQD3DD32j55dzc96b4yfqeiqxUKW6vAaaYYzBLQZl8Ph84j2UZOW6RrZKG9N8kcT6UXD6YCLiJYlp/Dc/OPe7OjuW0n3v6YX2ITzUuaa56fV5+5YtVmvLq1/YBh+66t8ozT5+B6issuH/b1TRaOjrV6sMiZ9INpe0fo6HF1QXzbgRYhTlyyFxTqYPDThiTQxnSihIYWIiUnk5GIMYwMibWqb2JCXPbqpItx2SX/AMsR7nSmyZYLNxH95ETWWdtVFQRkAiju2v8ApFZU4sqLxt1p5FMh44NEEYU8yOTMcB/JlmdR1EoekVaw5lcPesSqD0wTKXxQcTlO0RNJ3kK47wLH3g+UWdCruSUiXVSq0hxQ1uNxHpYSVSOh52SlSmP5GlxbOOboskRuI4IlfpPayjeFLHE51K+dEVzSlbspsg4k3MVV/WU5YXBFlYUHGOXzOk9DtIUpZsw5O9h+6uPvPujy97NKTfYi7gtEi2MY8LxJ5GnNHeAKzU6HkioFSqbE1b3K4Bid7DK/PPvi3hdVuj3W8r66GmEdXQ3APER7FPKKwyjICAPmXXinm0mlqiW47Myc1TLPtK5BBHcVZe9TEW6pqUclzsWpiu4Pmn9vYuDTRtEDMAHwa9vgY8w04rJcJPGTIQRkSaRovrC25sfHIx1VTEcHanqjOkk7LA8DHNzydZRysDCdTpMAJx4MDj4ERJt7utbS/pvHdy8iruLSjcLFSOfXzNaaOUb2PefyET57du5LCwvl7tkGOxLVPLy/n7E2RNEvFQoHdFXUrVKst6bbfeWELenCO7BYXcRdZNL0Mymm7c1JNXLQtLKEbTMMlI3g8GyzEWmzqtzTktxPDfy/BT31vS3via+6ONTaksbsSTxJvHrMlNumdJTNMZQFJBa3LmL90EmzPA7h0QpedNfcFC+Qy/mEeb/1LcRhVpRb5SfnhL0ZLtIYozfa0vVljICTJgHtHyBMeFrrelpwL9Nzpxb7ENdESrkzm9FFIXvt2j5YecTLCioRdRkO5lhKlHi3r9j50qKr6RpOfOzG25B5DsD3R66nF0rSMXxx9XqzWyXSX2VwWfpovsXDVWbacy+3KdbcTs7QHiVtHGL1PSzWY/NP6/k7fqlP26SSd4QKe9ezfxtfxiypSzBHkNo0+juZrvz56m3TGihOXDBxkePIx3hPdILWSmTZJVirCxGcS08rJyaK3rA+1V0cv2WecfAbK/FvKIV7LEUi22PTcqzl2L1Iumftp33pYbyN/nEBlJtCG7c1EKZLxyaKwnSZkc2jA70JX9W4J9E4H8/CFOW6zpRqbkhFr1q2UfrpX2bNtAjJGOatwRswdxiwhLkWcJJaPgynCp2DZrq28GJ1C5nSNK9pGoSF0oOMWC2npwID2W88TTUaTvlHKvfuawjtQ2eoSzI26v6FnVk9ZcsXJxJOSrvduAHvOEVdWqkt5lpGPJHf6SiSnkJIl+ii27+JPMnGPJbVucR3FxfoTaUcvJrcx5+JJIVQ0SYICmoN8BvNvfaLCnF5SNGdNliwA4AR7VLCKwyjICAOQf8AaG0SeqpqxRcyZhlzPwPYi/LaFv341lHeTR2t6zo1Y1FyZWNDV4mOljfap0F/vIWHwuY81c0mo+D9T2MknDejwzleDwPA0Q89pyB0BGMZfAym08oj9RaMI69JkRaYppkkmbJLhTi4W5sd7bIzHhhE+3lGpinLGeWfc41Jxgt5+/oKl1uNsZrHuQf/ABET1smpLhD6kCW07Zc8/JkPSenZjoTcqtsLntnkPZ8POLO22PCn8VTXu5fkrLnas6nw0vhX1/BUoslFJaFY3k9AjYHQNV9EdVLepKklZf1SZ7cyxAe2/tEAcfARTbWvoqatKb4tKb5Jc179i0LKztHuOvJcOr3vt9jpPR/QGkplVj9YcXP3jiR4YD92PD7fvf5105x6q0XgvfV/MlRt+jpRp8+L8X7DqiozOaa+Qva/Njjb90HzEc6EFCg5y4JJfN/jJIq1VSjCPPj5fkx6RNMLR6NmleydjYl/iOA78TjFjZf15xpLg+PgtX9CtjJ5lVfLX5vh+9x8/aqyLI7n1iAO4Z+8+6PS3UtVEstiUsRlUfPRfcsdHUGXMR1zVgw8DeImcF60msM7R0fVQ2XRT2DaZL/C2HutsnmvOJ1s9Gjzu2YZcaj48H4r9z4PuLjEooxJrJo4OhmDBlFzzUZ+UdaU8PDNZI47RVXX1U2oHoYS5X4F3+LEn96IF1V356cEeq2RbOnR3pcZE3TWDypm4go3cR/0EclwPObeo9HdKfKS/HsICNlip3G0atHnWsPBJlTI0aMEyVNjm4mGP9FaZCjq5o2kItxsOBG8RvCo46M70q27pLgKNY9C0eDS2wOPV5qBybOX3X8InUm2s8iyoZeqegl0VqS9ZtNSpaWDbrJjEIxy2UwJa285RvOpGHEkY7Cx6K6JGvefOVRwlAs38T4DyMR5XS5Iyol/0VoyRRy+rp0C8TmzHizZn+8opLzaUY88v6I7wpZMna+JjzNSpKpLek9SWljQjzXjaKMi2qmRLpRyzDMND0/WT5Y3bQPguJ9wi3saW/VXj6HKrLEWdFj1JXhABAC3WPQ6VdLOppnozUK34Hcw5g2PhAHy7owzKWe8iaNmdImFSO42w4j4gxXXlHOvaep2PcqrSdCXFcPD8F7k16lgb2SZl9196HvzB5xRzpPGnFehNcGl3r07Riyxx5HLJiIwmZAGGcAR6Y1VkzyWX6qYfWUYE/eXI94sYuLPa9e3060ex/Zldc7NpVteD7vYr87VipliyqsxfusAfENb4mPR0Nv2k1ieY+Kz6ZKuWyq0OGH4P3wQJmqlTMP2OxzJlgeNjeN6u1bDGVU8k/b7mkdnXDfVx80PtBajpLIeoImMMkHoDvvi3uHfFBd7ZnNbtFbq7ef4LK22XGD3qmr7OX5LgjWMUNTGNS1wNKCY0x1lpiT7hvJ5RWyp82cKqUE5yLostZSJLXdix4k74bUqxVKnRhy1fjy+5TOUqs3NnDOmXWE1VVLo5PaCMAQPWmNgB7/fyj0X+nbKVOj00+MuHgcrqW6lT+b8fwiTV6nTKeWnUXmqFG2nrBrdpk9oE3OznwvkPQXFm5fFHid9n7T6D+nNfD6CeXMByzGBBwIPAjMGKyUXF4Z6elWhVjvQeUP9XtYGpzYrty8ezcgi+eyRlf5DhGYTcTFaiqqw3h9vuuZY16QKhPspisu5ZyEkctpSCfGOiuJoiz2Rb1NXo+7h5PIn03rZW1imXNmqko+kspSu0ODEsWI5XAO+NncTkscDlT2PQpyy22aaEBQAMAI5FohtVUpmStix2z2kUAljbM2AuFt6xwyjrCLZQ7epQq0OOsdfwVusUkB94wb5GB4ea5mqXMjVo5EiXNjXAM5lYFFybD3nuEd6duuMifQtP7p+RZNXdTXn2m1oKSs0kZO/AzfZX7ufdv4Xm0I0Vux1ZZwpt+B0JG2QFUBVUWVQAAAMgAMhHn539ZvO8SFTiYTJpO+INW6qT0cmdFBI0kxClLJ0SNTtCKMkOfMiRCIFs1to8v7xifSp8jRssmp1F6U0jPsp3bz54eBj0ezaOE5/JESvLkWeLQjhABABAHGunbU5jbSVOvblgCoUDFkyEzwyPKx9UxrKKksM60K0qNRVIcUc70PpBZibLHsth3HgfkYprijKEsrie2t7iFxTVWHz7n2Fi0Xp0yz1VRcgYB+W7a4jnnEWVFTW9DyMVaG98UCRW6QeSwLATJD+hMTPuO4nyvHP+OprTR9hpCCmtNGuQxpahJovLYNy3+IzER5UpRepylFw6x6s0X2b2bgcD5GMbklqMPGSQAN8ZRrqe2Xi3ujOhj4jByO4c4wbLJhT0zzmsgw4nADv/KI9atGCzI2lOFJfFxLxoPR8umQm92t2nOZ5DgOUUlS6nUqLkuSKa4qzrSxy5Iq3SBrmKSSxBBnTLiWvzPIf3nFrs3Z8rytvS6q4+xrNxoQzz5e5X+gzUs1Ex9I1Q2luwk7XrzCSHmHkMQOZPCPfRSiko8ioby8s7HP1cktkCvcY6qrI03UINM9HEioxY2fc47Lj94Z9xuIxNxmsSR0p1KlJ5hLBVq3omqV+wqJcwcJoKt/Eot/LEWdtB9VtFrS2zWjpNJ/QV/8Ad/pJTbqJbc1nJb+axji7WXaTY7bp84v6Eml1B0gTYyZaDi01bfy7R90ZVs+bEttU+UWW3Q3R6UN584d0tf8AM9/6RHWNCK4kKttirNYikvqXLR2i5UgESkC39JsSzfiY3J8THZJLgVc6kpvMnk5vrxq31MwzZY+qmHEbgTmp5bx5bojVYYeUQK1LDyih1NOUOGUciDKOCG9XZwG9HM/n3CO1GC4km0pxcss6rqzqnLklJ84dZPKgqD6Eq4vgN745nLdxipv9p7rdOmXMKedWWZnjz0qjbyySka2aI8pmyRgTHByybJGt3gkZIs6baO8INggTWLd0TaVM1bNmjaAznCLgM3bgPz4Ra2ls6kt1cOZxnPdWS+yJIRQqiygWA5R6SMVFYRCbybI2MBABABAGMxAwIYAgixBxBBzBHCAPnTpP6P5mjprVVKu1Rue0oveUT6rfcvk27I7r6VKamsMlWl3Utqm/D5rkysU+kBNQAY2yv6S8u6KydF05fup7K1uqVzHepvxXNEqlq3QFVPZb0lOKnvGXjnHNpMkShGWrNkolSCDYjIjODWTD1GcvTcy2y4WYvBxfyOccugjy0OLoRzlaeBKlaV9kMvLa2l8mFx5xylRRo6fbr9CZJ0kxzt5RHlDBzlBInyJobOxiLUycZZXAe0VRbkIrakG2Q5xyJNcNfJdOuwDtP6qDO/FuA/vusNnbGnVe9LRHCpOnbrMtZdnuVHUXUyp01UmpqSRTKw23xG1b9VK+Z3X3kx7OjRhRgoQWEU1WrKpLekfSlHSpKRZctQiIoVVUWAUYAAR1OZugAgAgAgAgAgAgDVVU6zEKOAysLEGMNZMNZOXa06ptIJZQXknJt68m/PKI06WCJVolLrtGbQK+Kngd/gY1hJxOEFKD0LhqPrXtBaWp7M5AFRj+sAGCk+2B/EOedRtWwcl09JeK+5c21wpLDLmWjyrmT8GJaNOJk1TJto6QpylwGSNMmnhEiFHXGTGSPMGIJiZRo8matmyioHnNZBZRmxyH5nlFlbWkqrxHh2nKdRR4lx0dQpJTZQcyd5PEx6GjRjSjuxIcpOTyyVHU1CACACACACAMJssMCrAFSLEEXBHAjeIA4vrz0Lnaao0W2w2ZpybC/wCzbd+FsOYGEYaTWGb06k6ct6DwzlU+pm08wyquU8uYMwylW4XscxhmMIiVLXPVZf223Wlu1lnvX3XsMKavlvk634E2PkYiypTjxRb0763q9Wa+enqSwI0ySlrwNsoxpIw0TZU3Z9IgDmbfGOEoN8CPUlGPWaQTNaKeUMZgY8E7R8/R98YWz61TljxKytf0If3Z8P3ApqNbqurcSaKU9zkEBeYeeAso52w4xPt9k0qes9X9CqrbSnLSmsepddSehN2YT9KNv2uoVrs2/wCtfdzC+Yi0SSWEVzbbyzt1JSpKRZctVRFFlVQAoHAAZRkwboAIAIAIAIAIAIAIAIA8ZQcDiDAFU01qTLmXaSerb2c0PzXww5RylST4HKVJPgUTT2ps0D6yU2Hounat4jdyNvCOaUoHHclF5QaJ1rnU4EuqRpssYCamLqPvLm3x5mKq82VRrvfh8MvoyVTvnDSS0LfQaXp54vJmo/IHtDvU2YeIikqbNnSfxRf2J9O4hPqs2uReMU6Merg6tmcuimv6KG3E4D3xPo2VaXCP2OUqkVzGNJq4L3mtf7q5eJzPhaLejs2Ke9UeThKu+Q8lSwoAUAAZAZRZqKisI4N5M4yAgAgAgAgAgAgAgAgCDpbQ8ipTYqJMuavB1BtzF8jzEAc80z0HUE03ktNpzwVttPJ8ffAFXqOgOep+prUP4kZT/KxjDSfEypOPBkYdBukCcauRb8U4+7YjG5HsNnVm+LfmS6T/ALP7k/W1qjjsSiT5lh8I2NC1aG6EdHSiDN62oIxs7bK+SWNu8mAOgaK0RIpk2KeTLlLwRQt+ZtmeZgCbABABABABABABABABABABABABABAEaooJUz05aN+JQflGGk+JhpMxp9FyU9CUi9yiCikYUIrgiVaGDY9jICACACACACACACACACACACACACACACACACACACACACACACACACACACACACACACACACACACACACACACACACAC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1922176" y="2573288"/>
            <a:ext cx="5958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79512" y="3789040"/>
            <a:ext cx="201622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Play URL Router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conf</a:t>
            </a:r>
            <a:r>
              <a:rPr lang="de-CH" sz="1400" dirty="0" smtClean="0"/>
              <a:t>/</a:t>
            </a:r>
            <a:r>
              <a:rPr lang="de-CH" sz="1400" dirty="0" err="1" smtClean="0"/>
              <a:t>routes</a:t>
            </a:r>
            <a:r>
              <a:rPr lang="de-CH" sz="1400" dirty="0" smtClean="0"/>
              <a:t> Datei)</a:t>
            </a:r>
            <a:endParaRPr lang="de-CH" sz="1400" dirty="0"/>
          </a:p>
        </p:txBody>
      </p:sp>
      <p:sp>
        <p:nvSpPr>
          <p:cNvPr id="17" name="Rechteck 16"/>
          <p:cNvSpPr/>
          <p:nvPr/>
        </p:nvSpPr>
        <p:spPr>
          <a:xfrm>
            <a:off x="2668596" y="3787407"/>
            <a:ext cx="3161819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/>
              <a:t>Static</a:t>
            </a:r>
            <a:r>
              <a:rPr lang="de-CH" sz="1400" dirty="0" smtClean="0"/>
              <a:t> </a:t>
            </a:r>
            <a:r>
              <a:rPr lang="de-CH" sz="1400" dirty="0" err="1" smtClean="0"/>
              <a:t>Method</a:t>
            </a:r>
            <a:r>
              <a:rPr lang="de-CH" sz="1400" dirty="0" smtClean="0"/>
              <a:t> einer Controller Klasse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app</a:t>
            </a:r>
            <a:r>
              <a:rPr lang="de-CH" sz="1400" dirty="0" smtClean="0"/>
              <a:t>/</a:t>
            </a:r>
            <a:r>
              <a:rPr lang="de-CH" sz="1400" dirty="0" err="1" smtClean="0"/>
              <a:t>controllers</a:t>
            </a:r>
            <a:r>
              <a:rPr lang="de-CH" sz="1400" dirty="0" smtClean="0"/>
              <a:t> Verzeichnis)</a:t>
            </a:r>
            <a:endParaRPr lang="de-CH" sz="1400" dirty="0"/>
          </a:p>
        </p:txBody>
      </p:sp>
      <p:sp>
        <p:nvSpPr>
          <p:cNvPr id="18" name="Rechteck 17"/>
          <p:cNvSpPr/>
          <p:nvPr/>
        </p:nvSpPr>
        <p:spPr>
          <a:xfrm>
            <a:off x="2668596" y="4941168"/>
            <a:ext cx="3161820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Datenaufbereitung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Ebean</a:t>
            </a:r>
            <a:r>
              <a:rPr lang="de-CH" sz="1400" dirty="0" smtClean="0"/>
              <a:t> </a:t>
            </a:r>
            <a:r>
              <a:rPr lang="de-CH" sz="1400" dirty="0" smtClean="0">
                <a:sym typeface="Wingdings" panose="05000000000000000000" pitchFamily="2" charset="2"/>
              </a:rPr>
              <a:t> </a:t>
            </a:r>
            <a:r>
              <a:rPr lang="de-CH" sz="1400" dirty="0" err="1" smtClean="0">
                <a:sym typeface="Wingdings" panose="05000000000000000000" pitchFamily="2" charset="2"/>
              </a:rPr>
              <a:t>app</a:t>
            </a:r>
            <a:r>
              <a:rPr lang="de-CH" sz="1400" dirty="0" smtClean="0">
                <a:sym typeface="Wingdings" panose="05000000000000000000" pitchFamily="2" charset="2"/>
              </a:rPr>
              <a:t>/</a:t>
            </a:r>
            <a:r>
              <a:rPr lang="de-CH" sz="1400" dirty="0" err="1" smtClean="0">
                <a:sym typeface="Wingdings" panose="05000000000000000000" pitchFamily="2" charset="2"/>
              </a:rPr>
              <a:t>models</a:t>
            </a:r>
            <a:r>
              <a:rPr lang="de-CH" sz="1400" dirty="0" smtClean="0">
                <a:sym typeface="Wingdings" panose="05000000000000000000" pitchFamily="2" charset="2"/>
              </a:rPr>
              <a:t> Verzeichnis</a:t>
            </a:r>
            <a:r>
              <a:rPr lang="de-CH" sz="1400" dirty="0" smtClean="0"/>
              <a:t>)</a:t>
            </a:r>
            <a:endParaRPr lang="de-CH" sz="1400" dirty="0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1797968" y="2996952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230016" y="41490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3166120" y="45811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4102224" y="292494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6450740" y="4949207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Datenbank </a:t>
            </a:r>
            <a:br>
              <a:rPr lang="de-CH" sz="1400" dirty="0" smtClean="0"/>
            </a:br>
            <a:r>
              <a:rPr lang="de-CH" sz="1400" dirty="0" smtClean="0"/>
              <a:t>(z.B. MySQL)</a:t>
            </a:r>
            <a:endParaRPr lang="de-CH" sz="1400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5902424" y="5301208"/>
            <a:ext cx="469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6450740" y="3789040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Datenaufbereitung</a:t>
            </a:r>
            <a:br>
              <a:rPr lang="de-CH" sz="1400" dirty="0" smtClean="0"/>
            </a:br>
            <a:r>
              <a:rPr lang="de-CH" sz="1400" dirty="0" smtClean="0"/>
              <a:t>(Scala </a:t>
            </a:r>
            <a:r>
              <a:rPr lang="de-CH" sz="1400" dirty="0" err="1" smtClean="0"/>
              <a:t>Html</a:t>
            </a:r>
            <a:r>
              <a:rPr lang="de-CH" sz="1400" dirty="0" smtClean="0"/>
              <a:t> Templates </a:t>
            </a:r>
            <a:r>
              <a:rPr lang="de-CH" sz="1400" dirty="0" smtClean="0">
                <a:sym typeface="Wingdings" panose="05000000000000000000" pitchFamily="2" charset="2"/>
              </a:rPr>
              <a:t> </a:t>
            </a:r>
            <a:r>
              <a:rPr lang="de-CH" sz="1400" dirty="0" err="1" smtClean="0">
                <a:sym typeface="Wingdings" panose="05000000000000000000" pitchFamily="2" charset="2"/>
              </a:rPr>
              <a:t>app</a:t>
            </a:r>
            <a:r>
              <a:rPr lang="de-CH" sz="1400" dirty="0" smtClean="0">
                <a:sym typeface="Wingdings" panose="05000000000000000000" pitchFamily="2" charset="2"/>
              </a:rPr>
              <a:t>/</a:t>
            </a:r>
            <a:r>
              <a:rPr lang="de-CH" sz="1400" dirty="0" err="1" smtClean="0">
                <a:sym typeface="Wingdings" panose="05000000000000000000" pitchFamily="2" charset="2"/>
              </a:rPr>
              <a:t>views</a:t>
            </a:r>
            <a:r>
              <a:rPr lang="de-CH" sz="1400" dirty="0" smtClean="0">
                <a:sym typeface="Wingdings" panose="05000000000000000000" pitchFamily="2" charset="2"/>
              </a:rPr>
              <a:t> Verzeichnis</a:t>
            </a:r>
            <a:r>
              <a:rPr lang="de-CH" sz="1400" dirty="0" smtClean="0"/>
              <a:t>)</a:t>
            </a:r>
            <a:endParaRPr lang="de-CH" sz="1400" dirty="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7707614" y="45811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5902424" y="4147447"/>
            <a:ext cx="469776" cy="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03300"/>
            <a:ext cx="3941812" cy="810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Gerade Verbindung mit Pfeil 41"/>
          <p:cNvCxnSpPr/>
          <p:nvPr/>
        </p:nvCxnSpPr>
        <p:spPr>
          <a:xfrm>
            <a:off x="1115616" y="4581128"/>
            <a:ext cx="0" cy="12961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2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Play Framework - Praxis 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Angenehm schnelle Datenverarbeitung</a:t>
            </a:r>
          </a:p>
          <a:p>
            <a:r>
              <a:rPr lang="de-CH" dirty="0" smtClean="0"/>
              <a:t>Java ist eine sichere, stabile Wahl</a:t>
            </a:r>
          </a:p>
          <a:p>
            <a:pPr lvl="1"/>
            <a:r>
              <a:rPr lang="de-CH" dirty="0" smtClean="0"/>
              <a:t>Bis auf die Tatsache, dass während des Wartens auf einen kompilierten </a:t>
            </a:r>
            <a:r>
              <a:rPr lang="de-CH" dirty="0" err="1" smtClean="0"/>
              <a:t>Build</a:t>
            </a:r>
            <a:r>
              <a:rPr lang="de-CH" dirty="0" smtClean="0"/>
              <a:t> wohl mal einer sterben wird</a:t>
            </a:r>
          </a:p>
          <a:p>
            <a:r>
              <a:rPr lang="de-CH" dirty="0" smtClean="0"/>
              <a:t>Viele Play-Framework-Versionen mit inkompatibler API</a:t>
            </a:r>
          </a:p>
          <a:p>
            <a:r>
              <a:rPr lang="de-CH" dirty="0"/>
              <a:t>Viele Bibliotheken / </a:t>
            </a:r>
            <a:r>
              <a:rPr lang="de-CH" dirty="0" err="1"/>
              <a:t>Plugins</a:t>
            </a:r>
            <a:r>
              <a:rPr lang="de-CH" dirty="0"/>
              <a:t> </a:t>
            </a:r>
            <a:r>
              <a:rPr lang="de-CH" dirty="0" err="1" smtClean="0"/>
              <a:t>einbindbar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8400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Webshop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2012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169</Words>
  <Application>Microsoft Office PowerPoint</Application>
  <PresentationFormat>Bildschirmpräsentation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Rhea</vt:lpstr>
      <vt:lpstr>Webshop</vt:lpstr>
      <vt:lpstr>Technologie-Übersicht clientseitig</vt:lpstr>
      <vt:lpstr>Technologie-Übersicht serverseitig</vt:lpstr>
      <vt:lpstr>Play Framework - Highlights</vt:lpstr>
      <vt:lpstr>Play Framework – Typischer HTTP Request</vt:lpstr>
      <vt:lpstr>Play Framework - Praxis Fazit</vt:lpstr>
      <vt:lpstr>Webshop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Roger</dc:creator>
  <cp:lastModifiedBy>Roger</cp:lastModifiedBy>
  <cp:revision>7</cp:revision>
  <dcterms:created xsi:type="dcterms:W3CDTF">2014-01-16T23:09:16Z</dcterms:created>
  <dcterms:modified xsi:type="dcterms:W3CDTF">2014-01-17T00:24:50Z</dcterms:modified>
</cp:coreProperties>
</file>