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26"/>
  </p:notesMasterIdLst>
  <p:sldIdLst>
    <p:sldId id="259" r:id="rId2"/>
    <p:sldId id="256" r:id="rId3"/>
    <p:sldId id="257" r:id="rId4"/>
    <p:sldId id="262" r:id="rId5"/>
    <p:sldId id="258" r:id="rId6"/>
    <p:sldId id="261" r:id="rId7"/>
    <p:sldId id="265" r:id="rId8"/>
    <p:sldId id="267" r:id="rId9"/>
    <p:sldId id="272" r:id="rId10"/>
    <p:sldId id="273" r:id="rId11"/>
    <p:sldId id="274" r:id="rId12"/>
    <p:sldId id="277" r:id="rId13"/>
    <p:sldId id="278" r:id="rId14"/>
    <p:sldId id="279" r:id="rId15"/>
    <p:sldId id="268" r:id="rId16"/>
    <p:sldId id="269" r:id="rId17"/>
    <p:sldId id="270" r:id="rId18"/>
    <p:sldId id="271" r:id="rId19"/>
    <p:sldId id="275" r:id="rId20"/>
    <p:sldId id="276" r:id="rId21"/>
    <p:sldId id="280" r:id="rId22"/>
    <p:sldId id="263" r:id="rId23"/>
    <p:sldId id="264"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359D9-2F47-4479-9944-F257E0FDAE66}" v="54" dt="2022-06-01T19:14:48.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2849" autoAdjust="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Kumar S" userId="77ab3f515f399e76" providerId="LiveId" clId="{F5B359D9-2F47-4479-9944-F257E0FDAE66}"/>
    <pc:docChg chg="undo redo custSel addSld delSld modSld sldOrd modMainMaster">
      <pc:chgData name="Kiran Kumar S" userId="77ab3f515f399e76" providerId="LiveId" clId="{F5B359D9-2F47-4479-9944-F257E0FDAE66}" dt="2022-06-01T19:26:09.382" v="2223" actId="14100"/>
      <pc:docMkLst>
        <pc:docMk/>
      </pc:docMkLst>
      <pc:sldChg chg="modSp mod">
        <pc:chgData name="Kiran Kumar S" userId="77ab3f515f399e76" providerId="LiveId" clId="{F5B359D9-2F47-4479-9944-F257E0FDAE66}" dt="2022-06-01T18:59:19.966" v="1991" actId="14100"/>
        <pc:sldMkLst>
          <pc:docMk/>
          <pc:sldMk cId="660490609" sldId="256"/>
        </pc:sldMkLst>
        <pc:spChg chg="mod">
          <ac:chgData name="Kiran Kumar S" userId="77ab3f515f399e76" providerId="LiveId" clId="{F5B359D9-2F47-4479-9944-F257E0FDAE66}" dt="2022-06-01T17:30:39.394" v="685" actId="1076"/>
          <ac:spMkLst>
            <pc:docMk/>
            <pc:sldMk cId="660490609" sldId="256"/>
            <ac:spMk id="4" creationId="{390C452E-676D-18FF-C48F-8E4AA48B1EEA}"/>
          </ac:spMkLst>
        </pc:spChg>
        <pc:spChg chg="mod">
          <ac:chgData name="Kiran Kumar S" userId="77ab3f515f399e76" providerId="LiveId" clId="{F5B359D9-2F47-4479-9944-F257E0FDAE66}" dt="2022-06-01T18:59:19.966" v="1991" actId="14100"/>
          <ac:spMkLst>
            <pc:docMk/>
            <pc:sldMk cId="660490609" sldId="256"/>
            <ac:spMk id="5" creationId="{7153E739-4D9C-7527-9441-B964D1BED26C}"/>
          </ac:spMkLst>
        </pc:spChg>
      </pc:sldChg>
      <pc:sldChg chg="modSp mod">
        <pc:chgData name="Kiran Kumar S" userId="77ab3f515f399e76" providerId="LiveId" clId="{F5B359D9-2F47-4479-9944-F257E0FDAE66}" dt="2022-06-01T17:26:39.174" v="655" actId="1076"/>
        <pc:sldMkLst>
          <pc:docMk/>
          <pc:sldMk cId="3633698683" sldId="257"/>
        </pc:sldMkLst>
        <pc:spChg chg="mod">
          <ac:chgData name="Kiran Kumar S" userId="77ab3f515f399e76" providerId="LiveId" clId="{F5B359D9-2F47-4479-9944-F257E0FDAE66}" dt="2022-06-01T17:26:39.174" v="655" actId="1076"/>
          <ac:spMkLst>
            <pc:docMk/>
            <pc:sldMk cId="3633698683" sldId="257"/>
            <ac:spMk id="2" creationId="{0A7122BC-C82F-6DE6-15E0-F1A8866E8DF8}"/>
          </ac:spMkLst>
        </pc:spChg>
        <pc:spChg chg="mod">
          <ac:chgData name="Kiran Kumar S" userId="77ab3f515f399e76" providerId="LiveId" clId="{F5B359D9-2F47-4479-9944-F257E0FDAE66}" dt="2022-06-01T17:26:04.080" v="647" actId="27636"/>
          <ac:spMkLst>
            <pc:docMk/>
            <pc:sldMk cId="3633698683" sldId="257"/>
            <ac:spMk id="3" creationId="{BB20C15B-775F-84A5-307D-34E42863C57C}"/>
          </ac:spMkLst>
        </pc:spChg>
      </pc:sldChg>
      <pc:sldChg chg="modSp mod">
        <pc:chgData name="Kiran Kumar S" userId="77ab3f515f399e76" providerId="LiveId" clId="{F5B359D9-2F47-4479-9944-F257E0FDAE66}" dt="2022-06-01T17:27:03.219" v="657" actId="14100"/>
        <pc:sldMkLst>
          <pc:docMk/>
          <pc:sldMk cId="2461787265" sldId="258"/>
        </pc:sldMkLst>
        <pc:spChg chg="mod">
          <ac:chgData name="Kiran Kumar S" userId="77ab3f515f399e76" providerId="LiveId" clId="{F5B359D9-2F47-4479-9944-F257E0FDAE66}" dt="2022-06-01T17:24:36.976" v="634" actId="1076"/>
          <ac:spMkLst>
            <pc:docMk/>
            <pc:sldMk cId="2461787265" sldId="258"/>
            <ac:spMk id="2" creationId="{FF50BB56-DBD4-8363-7C1F-A6FBA5510093}"/>
          </ac:spMkLst>
        </pc:spChg>
        <pc:spChg chg="mod">
          <ac:chgData name="Kiran Kumar S" userId="77ab3f515f399e76" providerId="LiveId" clId="{F5B359D9-2F47-4479-9944-F257E0FDAE66}" dt="2022-06-01T17:27:03.219" v="657" actId="14100"/>
          <ac:spMkLst>
            <pc:docMk/>
            <pc:sldMk cId="2461787265" sldId="258"/>
            <ac:spMk id="4" creationId="{B76B8F2C-403E-EFCC-BEB9-EC1A8E5A4779}"/>
          </ac:spMkLst>
        </pc:spChg>
      </pc:sldChg>
      <pc:sldChg chg="delSp modSp mod">
        <pc:chgData name="Kiran Kumar S" userId="77ab3f515f399e76" providerId="LiveId" clId="{F5B359D9-2F47-4479-9944-F257E0FDAE66}" dt="2022-06-01T18:58:56.327" v="1990" actId="1076"/>
        <pc:sldMkLst>
          <pc:docMk/>
          <pc:sldMk cId="3885921385" sldId="259"/>
        </pc:sldMkLst>
        <pc:spChg chg="del mod">
          <ac:chgData name="Kiran Kumar S" userId="77ab3f515f399e76" providerId="LiveId" clId="{F5B359D9-2F47-4479-9944-F257E0FDAE66}" dt="2022-06-01T17:33:09.278" v="700" actId="478"/>
          <ac:spMkLst>
            <pc:docMk/>
            <pc:sldMk cId="3885921385" sldId="259"/>
            <ac:spMk id="2" creationId="{00000000-0000-0000-0000-000000000000}"/>
          </ac:spMkLst>
        </pc:spChg>
        <pc:spChg chg="mod">
          <ac:chgData name="Kiran Kumar S" userId="77ab3f515f399e76" providerId="LiveId" clId="{F5B359D9-2F47-4479-9944-F257E0FDAE66}" dt="2022-06-01T17:35:35.996" v="723" actId="404"/>
          <ac:spMkLst>
            <pc:docMk/>
            <pc:sldMk cId="3885921385" sldId="259"/>
            <ac:spMk id="5" creationId="{92F71BB7-96F6-7FEF-5BF6-53CC5CEB6129}"/>
          </ac:spMkLst>
        </pc:spChg>
        <pc:spChg chg="mod">
          <ac:chgData name="Kiran Kumar S" userId="77ab3f515f399e76" providerId="LiveId" clId="{F5B359D9-2F47-4479-9944-F257E0FDAE66}" dt="2022-06-01T17:34:49.761" v="720" actId="1076"/>
          <ac:spMkLst>
            <pc:docMk/>
            <pc:sldMk cId="3885921385" sldId="259"/>
            <ac:spMk id="6" creationId="{F043883B-D288-7299-AA55-C4A7E57E2C97}"/>
          </ac:spMkLst>
        </pc:spChg>
        <pc:spChg chg="mod">
          <ac:chgData name="Kiran Kumar S" userId="77ab3f515f399e76" providerId="LiveId" clId="{F5B359D9-2F47-4479-9944-F257E0FDAE66}" dt="2022-06-01T16:16:59.261" v="32" actId="207"/>
          <ac:spMkLst>
            <pc:docMk/>
            <pc:sldMk cId="3885921385" sldId="259"/>
            <ac:spMk id="8" creationId="{66D3A25D-D185-597D-C000-3F47D89726B9}"/>
          </ac:spMkLst>
        </pc:spChg>
        <pc:picChg chg="mod">
          <ac:chgData name="Kiran Kumar S" userId="77ab3f515f399e76" providerId="LiveId" clId="{F5B359D9-2F47-4479-9944-F257E0FDAE66}" dt="2022-06-01T18:58:56.327" v="1990" actId="1076"/>
          <ac:picMkLst>
            <pc:docMk/>
            <pc:sldMk cId="3885921385" sldId="259"/>
            <ac:picMk id="10" creationId="{78FC7E4F-F3BC-B2F4-742C-7D958F3165EF}"/>
          </ac:picMkLst>
        </pc:picChg>
      </pc:sldChg>
      <pc:sldChg chg="modSp mod">
        <pc:chgData name="Kiran Kumar S" userId="77ab3f515f399e76" providerId="LiveId" clId="{F5B359D9-2F47-4479-9944-F257E0FDAE66}" dt="2022-06-01T19:03:26.826" v="2027" actId="403"/>
        <pc:sldMkLst>
          <pc:docMk/>
          <pc:sldMk cId="766423449" sldId="261"/>
        </pc:sldMkLst>
        <pc:spChg chg="mod">
          <ac:chgData name="Kiran Kumar S" userId="77ab3f515f399e76" providerId="LiveId" clId="{F5B359D9-2F47-4479-9944-F257E0FDAE66}" dt="2022-06-01T17:24:06.424" v="629" actId="122"/>
          <ac:spMkLst>
            <pc:docMk/>
            <pc:sldMk cId="766423449" sldId="261"/>
            <ac:spMk id="2" creationId="{31B2487D-8733-83AC-7B32-7E5B09EE66EF}"/>
          </ac:spMkLst>
        </pc:spChg>
        <pc:spChg chg="mod">
          <ac:chgData name="Kiran Kumar S" userId="77ab3f515f399e76" providerId="LiveId" clId="{F5B359D9-2F47-4479-9944-F257E0FDAE66}" dt="2022-06-01T19:03:26.826" v="2027" actId="403"/>
          <ac:spMkLst>
            <pc:docMk/>
            <pc:sldMk cId="766423449" sldId="261"/>
            <ac:spMk id="3" creationId="{B3F86205-0F79-0B37-0DB3-CC91C77F7AA1}"/>
          </ac:spMkLst>
        </pc:spChg>
      </pc:sldChg>
      <pc:sldChg chg="modSp mod">
        <pc:chgData name="Kiran Kumar S" userId="77ab3f515f399e76" providerId="LiveId" clId="{F5B359D9-2F47-4479-9944-F257E0FDAE66}" dt="2022-06-01T19:03:43.684" v="2028" actId="14100"/>
        <pc:sldMkLst>
          <pc:docMk/>
          <pc:sldMk cId="1327476169" sldId="262"/>
        </pc:sldMkLst>
        <pc:spChg chg="mod">
          <ac:chgData name="Kiran Kumar S" userId="77ab3f515f399e76" providerId="LiveId" clId="{F5B359D9-2F47-4479-9944-F257E0FDAE66}" dt="2022-06-01T17:25:27.190" v="644" actId="14100"/>
          <ac:spMkLst>
            <pc:docMk/>
            <pc:sldMk cId="1327476169" sldId="262"/>
            <ac:spMk id="2" creationId="{49410039-6A1A-2D2F-74DD-7D4B3AFED63D}"/>
          </ac:spMkLst>
        </pc:spChg>
        <pc:spChg chg="mod">
          <ac:chgData name="Kiran Kumar S" userId="77ab3f515f399e76" providerId="LiveId" clId="{F5B359D9-2F47-4479-9944-F257E0FDAE66}" dt="2022-06-01T19:03:43.684" v="2028" actId="14100"/>
          <ac:spMkLst>
            <pc:docMk/>
            <pc:sldMk cId="1327476169" sldId="262"/>
            <ac:spMk id="3" creationId="{E9C52C30-6E60-022E-38E0-F2761F0FE664}"/>
          </ac:spMkLst>
        </pc:spChg>
      </pc:sldChg>
      <pc:sldChg chg="modSp mod">
        <pc:chgData name="Kiran Kumar S" userId="77ab3f515f399e76" providerId="LiveId" clId="{F5B359D9-2F47-4479-9944-F257E0FDAE66}" dt="2022-06-01T17:38:52.562" v="737" actId="1076"/>
        <pc:sldMkLst>
          <pc:docMk/>
          <pc:sldMk cId="4050016288" sldId="263"/>
        </pc:sldMkLst>
        <pc:spChg chg="mod">
          <ac:chgData name="Kiran Kumar S" userId="77ab3f515f399e76" providerId="LiveId" clId="{F5B359D9-2F47-4479-9944-F257E0FDAE66}" dt="2022-06-01T17:38:02.860" v="728" actId="113"/>
          <ac:spMkLst>
            <pc:docMk/>
            <pc:sldMk cId="4050016288" sldId="263"/>
            <ac:spMk id="2" creationId="{00000000-0000-0000-0000-000000000000}"/>
          </ac:spMkLst>
        </pc:spChg>
        <pc:spChg chg="mod">
          <ac:chgData name="Kiran Kumar S" userId="77ab3f515f399e76" providerId="LiveId" clId="{F5B359D9-2F47-4479-9944-F257E0FDAE66}" dt="2022-06-01T17:38:52.562" v="737" actId="1076"/>
          <ac:spMkLst>
            <pc:docMk/>
            <pc:sldMk cId="4050016288" sldId="263"/>
            <ac:spMk id="3" creationId="{00000000-0000-0000-0000-000000000000}"/>
          </ac:spMkLst>
        </pc:spChg>
      </pc:sldChg>
      <pc:sldChg chg="modSp mod">
        <pc:chgData name="Kiran Kumar S" userId="77ab3f515f399e76" providerId="LiveId" clId="{F5B359D9-2F47-4479-9944-F257E0FDAE66}" dt="2022-06-01T19:05:24.323" v="2032" actId="14100"/>
        <pc:sldMkLst>
          <pc:docMk/>
          <pc:sldMk cId="2026161843" sldId="264"/>
        </pc:sldMkLst>
        <pc:spChg chg="mod">
          <ac:chgData name="Kiran Kumar S" userId="77ab3f515f399e76" providerId="LiveId" clId="{F5B359D9-2F47-4479-9944-F257E0FDAE66}" dt="2022-06-01T17:39:24.203" v="741" actId="1076"/>
          <ac:spMkLst>
            <pc:docMk/>
            <pc:sldMk cId="2026161843" sldId="264"/>
            <ac:spMk id="2" creationId="{00000000-0000-0000-0000-000000000000}"/>
          </ac:spMkLst>
        </pc:spChg>
        <pc:spChg chg="mod">
          <ac:chgData name="Kiran Kumar S" userId="77ab3f515f399e76" providerId="LiveId" clId="{F5B359D9-2F47-4479-9944-F257E0FDAE66}" dt="2022-06-01T19:05:24.323" v="2032" actId="14100"/>
          <ac:spMkLst>
            <pc:docMk/>
            <pc:sldMk cId="2026161843" sldId="264"/>
            <ac:spMk id="3" creationId="{00000000-0000-0000-0000-000000000000}"/>
          </ac:spMkLst>
        </pc:spChg>
      </pc:sldChg>
      <pc:sldChg chg="addSp delSp modSp new mod">
        <pc:chgData name="Kiran Kumar S" userId="77ab3f515f399e76" providerId="LiveId" clId="{F5B359D9-2F47-4479-9944-F257E0FDAE66}" dt="2022-06-01T19:08:19.100" v="2116" actId="20577"/>
        <pc:sldMkLst>
          <pc:docMk/>
          <pc:sldMk cId="100032822" sldId="265"/>
        </pc:sldMkLst>
        <pc:spChg chg="del mod">
          <ac:chgData name="Kiran Kumar S" userId="77ab3f515f399e76" providerId="LiveId" clId="{F5B359D9-2F47-4479-9944-F257E0FDAE66}" dt="2022-06-01T16:18:17.952" v="35" actId="478"/>
          <ac:spMkLst>
            <pc:docMk/>
            <pc:sldMk cId="100032822" sldId="265"/>
            <ac:spMk id="2" creationId="{B32F94D4-D04A-6CD7-F9AC-CAFF8ADA021B}"/>
          </ac:spMkLst>
        </pc:spChg>
        <pc:spChg chg="del">
          <ac:chgData name="Kiran Kumar S" userId="77ab3f515f399e76" providerId="LiveId" clId="{F5B359D9-2F47-4479-9944-F257E0FDAE66}" dt="2022-06-01T16:18:20.577" v="36" actId="478"/>
          <ac:spMkLst>
            <pc:docMk/>
            <pc:sldMk cId="100032822" sldId="265"/>
            <ac:spMk id="3" creationId="{FEABD03D-42A1-AA57-9625-D773C56ED8FA}"/>
          </ac:spMkLst>
        </pc:spChg>
        <pc:spChg chg="add del mod">
          <ac:chgData name="Kiran Kumar S" userId="77ab3f515f399e76" providerId="LiveId" clId="{F5B359D9-2F47-4479-9944-F257E0FDAE66}" dt="2022-06-01T16:29:56.070" v="150"/>
          <ac:spMkLst>
            <pc:docMk/>
            <pc:sldMk cId="100032822" sldId="265"/>
            <ac:spMk id="4" creationId="{4B304D02-22AB-A832-2C37-354185E6D211}"/>
          </ac:spMkLst>
        </pc:spChg>
        <pc:spChg chg="add mod">
          <ac:chgData name="Kiran Kumar S" userId="77ab3f515f399e76" providerId="LiveId" clId="{F5B359D9-2F47-4479-9944-F257E0FDAE66}" dt="2022-06-01T17:23:27.332" v="624" actId="113"/>
          <ac:spMkLst>
            <pc:docMk/>
            <pc:sldMk cId="100032822" sldId="265"/>
            <ac:spMk id="5" creationId="{60B21596-A119-E6F0-DFB1-6BCB78C3C896}"/>
          </ac:spMkLst>
        </pc:spChg>
        <pc:spChg chg="add mod">
          <ac:chgData name="Kiran Kumar S" userId="77ab3f515f399e76" providerId="LiveId" clId="{F5B359D9-2F47-4479-9944-F257E0FDAE66}" dt="2022-06-01T17:23:31.378" v="625" actId="113"/>
          <ac:spMkLst>
            <pc:docMk/>
            <pc:sldMk cId="100032822" sldId="265"/>
            <ac:spMk id="7" creationId="{01A54198-A396-E8D1-A052-229240962BF0}"/>
          </ac:spMkLst>
        </pc:spChg>
        <pc:spChg chg="add mod">
          <ac:chgData name="Kiran Kumar S" userId="77ab3f515f399e76" providerId="LiveId" clId="{F5B359D9-2F47-4479-9944-F257E0FDAE66}" dt="2022-06-01T17:05:22.933" v="553" actId="20577"/>
          <ac:spMkLst>
            <pc:docMk/>
            <pc:sldMk cId="100032822" sldId="265"/>
            <ac:spMk id="8" creationId="{7710F94A-17E5-1167-B6AE-282042D17B99}"/>
          </ac:spMkLst>
        </pc:spChg>
        <pc:spChg chg="add mod">
          <ac:chgData name="Kiran Kumar S" userId="77ab3f515f399e76" providerId="LiveId" clId="{F5B359D9-2F47-4479-9944-F257E0FDAE66}" dt="2022-06-01T19:08:19.100" v="2116" actId="20577"/>
          <ac:spMkLst>
            <pc:docMk/>
            <pc:sldMk cId="100032822" sldId="265"/>
            <ac:spMk id="9" creationId="{3065F5F7-8144-035B-6F9D-B1B802269610}"/>
          </ac:spMkLst>
        </pc:spChg>
        <pc:picChg chg="add del">
          <ac:chgData name="Kiran Kumar S" userId="77ab3f515f399e76" providerId="LiveId" clId="{F5B359D9-2F47-4479-9944-F257E0FDAE66}" dt="2022-06-01T16:25:39.222" v="107" actId="478"/>
          <ac:picMkLst>
            <pc:docMk/>
            <pc:sldMk cId="100032822" sldId="265"/>
            <ac:picMk id="6" creationId="{A1C65D5D-73DB-E36D-AE2E-D54A6154B47E}"/>
          </ac:picMkLst>
        </pc:picChg>
      </pc:sldChg>
      <pc:sldChg chg="new del">
        <pc:chgData name="Kiran Kumar S" userId="77ab3f515f399e76" providerId="LiveId" clId="{F5B359D9-2F47-4479-9944-F257E0FDAE66}" dt="2022-06-01T16:37:04.320" v="304" actId="2696"/>
        <pc:sldMkLst>
          <pc:docMk/>
          <pc:sldMk cId="1416022291" sldId="266"/>
        </pc:sldMkLst>
      </pc:sldChg>
      <pc:sldChg chg="addSp delSp modSp new mod ord">
        <pc:chgData name="Kiran Kumar S" userId="77ab3f515f399e76" providerId="LiveId" clId="{F5B359D9-2F47-4479-9944-F257E0FDAE66}" dt="2022-06-01T18:50:04.813" v="1852"/>
        <pc:sldMkLst>
          <pc:docMk/>
          <pc:sldMk cId="1844445452" sldId="267"/>
        </pc:sldMkLst>
        <pc:spChg chg="add del mod">
          <ac:chgData name="Kiran Kumar S" userId="77ab3f515f399e76" providerId="LiveId" clId="{F5B359D9-2F47-4479-9944-F257E0FDAE66}" dt="2022-06-01T16:46:26.927" v="310"/>
          <ac:spMkLst>
            <pc:docMk/>
            <pc:sldMk cId="1844445452" sldId="267"/>
            <ac:spMk id="3" creationId="{639DB731-885A-06B6-D12F-D2151C3A3030}"/>
          </ac:spMkLst>
        </pc:spChg>
        <pc:spChg chg="add mod">
          <ac:chgData name="Kiran Kumar S" userId="77ab3f515f399e76" providerId="LiveId" clId="{F5B359D9-2F47-4479-9944-F257E0FDAE66}" dt="2022-06-01T17:23:06.579" v="622" actId="113"/>
          <ac:spMkLst>
            <pc:docMk/>
            <pc:sldMk cId="1844445452" sldId="267"/>
            <ac:spMk id="4" creationId="{4117E768-7C6C-94EB-F2AA-74FC3D5317BB}"/>
          </ac:spMkLst>
        </pc:spChg>
        <pc:picChg chg="add del mod modCrop">
          <ac:chgData name="Kiran Kumar S" userId="77ab3f515f399e76" providerId="LiveId" clId="{F5B359D9-2F47-4479-9944-F257E0FDAE66}" dt="2022-06-01T18:38:16.352" v="1548" actId="478"/>
          <ac:picMkLst>
            <pc:docMk/>
            <pc:sldMk cId="1844445452" sldId="267"/>
            <ac:picMk id="2" creationId="{F6E1DAA8-0F7E-F5E8-40C4-C02192EAA387}"/>
          </ac:picMkLst>
        </pc:picChg>
        <pc:picChg chg="add mod">
          <ac:chgData name="Kiran Kumar S" userId="77ab3f515f399e76" providerId="LiveId" clId="{F5B359D9-2F47-4479-9944-F257E0FDAE66}" dt="2022-06-01T18:39:35.600" v="1558" actId="1076"/>
          <ac:picMkLst>
            <pc:docMk/>
            <pc:sldMk cId="1844445452" sldId="267"/>
            <ac:picMk id="6" creationId="{B5D3E2DA-9020-EB58-81A7-3685190BE284}"/>
          </ac:picMkLst>
        </pc:picChg>
      </pc:sldChg>
      <pc:sldChg chg="addSp delSp modSp new mod">
        <pc:chgData name="Kiran Kumar S" userId="77ab3f515f399e76" providerId="LiveId" clId="{F5B359D9-2F47-4479-9944-F257E0FDAE66}" dt="2022-06-01T17:22:54.876" v="621" actId="113"/>
        <pc:sldMkLst>
          <pc:docMk/>
          <pc:sldMk cId="3251583369" sldId="268"/>
        </pc:sldMkLst>
        <pc:spChg chg="add del mod">
          <ac:chgData name="Kiran Kumar S" userId="77ab3f515f399e76" providerId="LiveId" clId="{F5B359D9-2F47-4479-9944-F257E0FDAE66}" dt="2022-06-01T16:50:39.948" v="369"/>
          <ac:spMkLst>
            <pc:docMk/>
            <pc:sldMk cId="3251583369" sldId="268"/>
            <ac:spMk id="3" creationId="{E08E5A58-2C77-249E-3041-3261E594744F}"/>
          </ac:spMkLst>
        </pc:spChg>
        <pc:spChg chg="add mod">
          <ac:chgData name="Kiran Kumar S" userId="77ab3f515f399e76" providerId="LiveId" clId="{F5B359D9-2F47-4479-9944-F257E0FDAE66}" dt="2022-06-01T17:22:54.876" v="621" actId="113"/>
          <ac:spMkLst>
            <pc:docMk/>
            <pc:sldMk cId="3251583369" sldId="268"/>
            <ac:spMk id="4" creationId="{B2890326-BEB4-B02B-D189-B455949AB3F0}"/>
          </ac:spMkLst>
        </pc:spChg>
        <pc:spChg chg="add mod">
          <ac:chgData name="Kiran Kumar S" userId="77ab3f515f399e76" providerId="LiveId" clId="{F5B359D9-2F47-4479-9944-F257E0FDAE66}" dt="2022-06-01T17:22:36.752" v="620" actId="1076"/>
          <ac:spMkLst>
            <pc:docMk/>
            <pc:sldMk cId="3251583369" sldId="268"/>
            <ac:spMk id="5" creationId="{5F938A78-F7DD-BC5C-4E1B-F1F6D7368BCF}"/>
          </ac:spMkLst>
        </pc:spChg>
        <pc:picChg chg="add mod">
          <ac:chgData name="Kiran Kumar S" userId="77ab3f515f399e76" providerId="LiveId" clId="{F5B359D9-2F47-4479-9944-F257E0FDAE66}" dt="2022-06-01T16:51:49.660" v="415" actId="14100"/>
          <ac:picMkLst>
            <pc:docMk/>
            <pc:sldMk cId="3251583369" sldId="268"/>
            <ac:picMk id="2" creationId="{24346848-BFD4-0D39-D88A-94715381F854}"/>
          </ac:picMkLst>
        </pc:picChg>
      </pc:sldChg>
      <pc:sldChg chg="addSp modSp new mod">
        <pc:chgData name="Kiran Kumar S" userId="77ab3f515f399e76" providerId="LiveId" clId="{F5B359D9-2F47-4479-9944-F257E0FDAE66}" dt="2022-06-01T17:22:20.637" v="617" actId="113"/>
        <pc:sldMkLst>
          <pc:docMk/>
          <pc:sldMk cId="1530229884" sldId="269"/>
        </pc:sldMkLst>
        <pc:spChg chg="add mod">
          <ac:chgData name="Kiran Kumar S" userId="77ab3f515f399e76" providerId="LiveId" clId="{F5B359D9-2F47-4479-9944-F257E0FDAE66}" dt="2022-06-01T17:22:20.637" v="617" actId="113"/>
          <ac:spMkLst>
            <pc:docMk/>
            <pc:sldMk cId="1530229884" sldId="269"/>
            <ac:spMk id="2" creationId="{905BE122-FC24-7D50-C2EA-E1A0C901FB29}"/>
          </ac:spMkLst>
        </pc:spChg>
        <pc:picChg chg="add mod">
          <ac:chgData name="Kiran Kumar S" userId="77ab3f515f399e76" providerId="LiveId" clId="{F5B359D9-2F47-4479-9944-F257E0FDAE66}" dt="2022-06-01T16:54:34.336" v="465" actId="14100"/>
          <ac:picMkLst>
            <pc:docMk/>
            <pc:sldMk cId="1530229884" sldId="269"/>
            <ac:picMk id="3" creationId="{EA586027-6A83-5468-87CC-7A19CA0D47E4}"/>
          </ac:picMkLst>
        </pc:picChg>
      </pc:sldChg>
      <pc:sldChg chg="addSp modSp new mod">
        <pc:chgData name="Kiran Kumar S" userId="77ab3f515f399e76" providerId="LiveId" clId="{F5B359D9-2F47-4479-9944-F257E0FDAE66}" dt="2022-06-01T17:22:13.654" v="616" actId="14100"/>
        <pc:sldMkLst>
          <pc:docMk/>
          <pc:sldMk cId="1999275872" sldId="270"/>
        </pc:sldMkLst>
        <pc:spChg chg="add mod">
          <ac:chgData name="Kiran Kumar S" userId="77ab3f515f399e76" providerId="LiveId" clId="{F5B359D9-2F47-4479-9944-F257E0FDAE66}" dt="2022-06-01T17:22:13.654" v="616" actId="14100"/>
          <ac:spMkLst>
            <pc:docMk/>
            <pc:sldMk cId="1999275872" sldId="270"/>
            <ac:spMk id="2" creationId="{9C07B36C-0440-03FC-9820-DDF01D95FD38}"/>
          </ac:spMkLst>
        </pc:spChg>
        <pc:picChg chg="add mod">
          <ac:chgData name="Kiran Kumar S" userId="77ab3f515f399e76" providerId="LiveId" clId="{F5B359D9-2F47-4479-9944-F257E0FDAE66}" dt="2022-06-01T16:56:21.642" v="494" actId="1076"/>
          <ac:picMkLst>
            <pc:docMk/>
            <pc:sldMk cId="1999275872" sldId="270"/>
            <ac:picMk id="3" creationId="{452DCCA6-5043-3F77-2A6B-BD1EB8911AFB}"/>
          </ac:picMkLst>
        </pc:picChg>
      </pc:sldChg>
      <pc:sldChg chg="addSp modSp new mod">
        <pc:chgData name="Kiran Kumar S" userId="77ab3f515f399e76" providerId="LiveId" clId="{F5B359D9-2F47-4479-9944-F257E0FDAE66}" dt="2022-06-01T19:05:42.729" v="2043" actId="20577"/>
        <pc:sldMkLst>
          <pc:docMk/>
          <pc:sldMk cId="1102351065" sldId="271"/>
        </pc:sldMkLst>
        <pc:spChg chg="add mod">
          <ac:chgData name="Kiran Kumar S" userId="77ab3f515f399e76" providerId="LiveId" clId="{F5B359D9-2F47-4479-9944-F257E0FDAE66}" dt="2022-06-01T17:21:46.828" v="612" actId="113"/>
          <ac:spMkLst>
            <pc:docMk/>
            <pc:sldMk cId="1102351065" sldId="271"/>
            <ac:spMk id="2" creationId="{7E2CF5B8-AFCB-9B32-9730-87085CD4FCA1}"/>
          </ac:spMkLst>
        </pc:spChg>
        <pc:spChg chg="add mod">
          <ac:chgData name="Kiran Kumar S" userId="77ab3f515f399e76" providerId="LiveId" clId="{F5B359D9-2F47-4479-9944-F257E0FDAE66}" dt="2022-06-01T19:05:42.729" v="2043" actId="20577"/>
          <ac:spMkLst>
            <pc:docMk/>
            <pc:sldMk cId="1102351065" sldId="271"/>
            <ac:spMk id="5" creationId="{022F2DE7-5F46-A4CA-EAF5-47C4130B84A1}"/>
          </ac:spMkLst>
        </pc:spChg>
        <pc:picChg chg="add mod modCrop">
          <ac:chgData name="Kiran Kumar S" userId="77ab3f515f399e76" providerId="LiveId" clId="{F5B359D9-2F47-4479-9944-F257E0FDAE66}" dt="2022-06-01T17:36:23.547" v="725" actId="1076"/>
          <ac:picMkLst>
            <pc:docMk/>
            <pc:sldMk cId="1102351065" sldId="271"/>
            <ac:picMk id="3" creationId="{76DDCC9E-F927-903A-5921-2B893A4A69A6}"/>
          </ac:picMkLst>
        </pc:picChg>
        <pc:picChg chg="add mod">
          <ac:chgData name="Kiran Kumar S" userId="77ab3f515f399e76" providerId="LiveId" clId="{F5B359D9-2F47-4479-9944-F257E0FDAE66}" dt="2022-06-01T17:36:25.712" v="726" actId="1076"/>
          <ac:picMkLst>
            <pc:docMk/>
            <pc:sldMk cId="1102351065" sldId="271"/>
            <ac:picMk id="4" creationId="{EC5E6946-FF56-B8DD-AE32-C5495F6A70A3}"/>
          </ac:picMkLst>
        </pc:picChg>
      </pc:sldChg>
      <pc:sldChg chg="addSp delSp modSp new mod">
        <pc:chgData name="Kiran Kumar S" userId="77ab3f515f399e76" providerId="LiveId" clId="{F5B359D9-2F47-4479-9944-F257E0FDAE66}" dt="2022-06-01T18:25:36.468" v="1545" actId="1076"/>
        <pc:sldMkLst>
          <pc:docMk/>
          <pc:sldMk cId="1474100516" sldId="272"/>
        </pc:sldMkLst>
        <pc:spChg chg="add mod">
          <ac:chgData name="Kiran Kumar S" userId="77ab3f515f399e76" providerId="LiveId" clId="{F5B359D9-2F47-4479-9944-F257E0FDAE66}" dt="2022-06-01T17:23:20.065" v="623" actId="113"/>
          <ac:spMkLst>
            <pc:docMk/>
            <pc:sldMk cId="1474100516" sldId="272"/>
            <ac:spMk id="2" creationId="{A63F3DA1-DD5D-5243-AC79-F41457C1BD38}"/>
          </ac:spMkLst>
        </pc:spChg>
        <pc:spChg chg="add mod">
          <ac:chgData name="Kiran Kumar S" userId="77ab3f515f399e76" providerId="LiveId" clId="{F5B359D9-2F47-4479-9944-F257E0FDAE66}" dt="2022-06-01T18:25:36.468" v="1545" actId="1076"/>
          <ac:spMkLst>
            <pc:docMk/>
            <pc:sldMk cId="1474100516" sldId="272"/>
            <ac:spMk id="7" creationId="{D41D1B1A-8B22-3635-7EB0-4D832CD7BEAB}"/>
          </ac:spMkLst>
        </pc:spChg>
        <pc:picChg chg="add del mod">
          <ac:chgData name="Kiran Kumar S" userId="77ab3f515f399e76" providerId="LiveId" clId="{F5B359D9-2F47-4479-9944-F257E0FDAE66}" dt="2022-06-01T17:15:03.022" v="585" actId="21"/>
          <ac:picMkLst>
            <pc:docMk/>
            <pc:sldMk cId="1474100516" sldId="272"/>
            <ac:picMk id="4" creationId="{9281E6F9-6E3E-6955-5A99-ECA96DA2176F}"/>
          </ac:picMkLst>
        </pc:picChg>
        <pc:picChg chg="add del mod">
          <ac:chgData name="Kiran Kumar S" userId="77ab3f515f399e76" providerId="LiveId" clId="{F5B359D9-2F47-4479-9944-F257E0FDAE66}" dt="2022-06-01T17:15:20.604" v="587" actId="21"/>
          <ac:picMkLst>
            <pc:docMk/>
            <pc:sldMk cId="1474100516" sldId="272"/>
            <ac:picMk id="6" creationId="{677FBE1D-DD1B-5241-3A9A-398C63EB661A}"/>
          </ac:picMkLst>
        </pc:picChg>
      </pc:sldChg>
      <pc:sldChg chg="addSp modSp new mod">
        <pc:chgData name="Kiran Kumar S" userId="77ab3f515f399e76" providerId="LiveId" clId="{F5B359D9-2F47-4479-9944-F257E0FDAE66}" dt="2022-06-01T19:25:36.591" v="2221" actId="14100"/>
        <pc:sldMkLst>
          <pc:docMk/>
          <pc:sldMk cId="1801989497" sldId="273"/>
        </pc:sldMkLst>
        <pc:spChg chg="add mod">
          <ac:chgData name="Kiran Kumar S" userId="77ab3f515f399e76" providerId="LiveId" clId="{F5B359D9-2F47-4479-9944-F257E0FDAE66}" dt="2022-06-01T19:25:36.591" v="2221" actId="14100"/>
          <ac:spMkLst>
            <pc:docMk/>
            <pc:sldMk cId="1801989497" sldId="273"/>
            <ac:spMk id="2" creationId="{71A37617-ED70-2C9B-E1DF-573D422377E3}"/>
          </ac:spMkLst>
        </pc:spChg>
      </pc:sldChg>
      <pc:sldChg chg="addSp modSp new mod">
        <pc:chgData name="Kiran Kumar S" userId="77ab3f515f399e76" providerId="LiveId" clId="{F5B359D9-2F47-4479-9944-F257E0FDAE66}" dt="2022-06-01T18:23:08.624" v="1533" actId="1076"/>
        <pc:sldMkLst>
          <pc:docMk/>
          <pc:sldMk cId="3012609196" sldId="274"/>
        </pc:sldMkLst>
        <pc:spChg chg="add mod">
          <ac:chgData name="Kiran Kumar S" userId="77ab3f515f399e76" providerId="LiveId" clId="{F5B359D9-2F47-4479-9944-F257E0FDAE66}" dt="2022-06-01T18:23:08.624" v="1533" actId="1076"/>
          <ac:spMkLst>
            <pc:docMk/>
            <pc:sldMk cId="3012609196" sldId="274"/>
            <ac:spMk id="2" creationId="{353B5498-79F7-9E29-64C9-BA5C36AA762B}"/>
          </ac:spMkLst>
        </pc:spChg>
      </pc:sldChg>
      <pc:sldChg chg="addSp delSp modSp new mod">
        <pc:chgData name="Kiran Kumar S" userId="77ab3f515f399e76" providerId="LiveId" clId="{F5B359D9-2F47-4479-9944-F257E0FDAE66}" dt="2022-06-01T18:45:16.854" v="1761" actId="1076"/>
        <pc:sldMkLst>
          <pc:docMk/>
          <pc:sldMk cId="892193259" sldId="275"/>
        </pc:sldMkLst>
        <pc:spChg chg="add del mod">
          <ac:chgData name="Kiran Kumar S" userId="77ab3f515f399e76" providerId="LiveId" clId="{F5B359D9-2F47-4479-9944-F257E0FDAE66}" dt="2022-06-01T18:40:48.817" v="1562"/>
          <ac:spMkLst>
            <pc:docMk/>
            <pc:sldMk cId="892193259" sldId="275"/>
            <ac:spMk id="2" creationId="{F788B5D7-649F-8853-6B21-7AF4F161E2B0}"/>
          </ac:spMkLst>
        </pc:spChg>
        <pc:spChg chg="add mod">
          <ac:chgData name="Kiran Kumar S" userId="77ab3f515f399e76" providerId="LiveId" clId="{F5B359D9-2F47-4479-9944-F257E0FDAE66}" dt="2022-06-01T18:45:04.120" v="1758" actId="1076"/>
          <ac:spMkLst>
            <pc:docMk/>
            <pc:sldMk cId="892193259" sldId="275"/>
            <ac:spMk id="4" creationId="{11ECA9E8-C3D3-68DF-E953-3E67D166FA92}"/>
          </ac:spMkLst>
        </pc:spChg>
        <pc:picChg chg="add mod">
          <ac:chgData name="Kiran Kumar S" userId="77ab3f515f399e76" providerId="LiveId" clId="{F5B359D9-2F47-4479-9944-F257E0FDAE66}" dt="2022-06-01T18:45:16.854" v="1761" actId="1076"/>
          <ac:picMkLst>
            <pc:docMk/>
            <pc:sldMk cId="892193259" sldId="275"/>
            <ac:picMk id="3" creationId="{A53FBE57-A0E7-2C5D-4260-81754C3F9595}"/>
          </ac:picMkLst>
        </pc:picChg>
      </pc:sldChg>
      <pc:sldChg chg="addSp modSp new mod">
        <pc:chgData name="Kiran Kumar S" userId="77ab3f515f399e76" providerId="LiveId" clId="{F5B359D9-2F47-4479-9944-F257E0FDAE66}" dt="2022-06-01T18:48:21.708" v="1848" actId="1076"/>
        <pc:sldMkLst>
          <pc:docMk/>
          <pc:sldMk cId="3804967602" sldId="276"/>
        </pc:sldMkLst>
        <pc:spChg chg="add mod">
          <ac:chgData name="Kiran Kumar S" userId="77ab3f515f399e76" providerId="LiveId" clId="{F5B359D9-2F47-4479-9944-F257E0FDAE66}" dt="2022-06-01T18:48:18.662" v="1847" actId="1076"/>
          <ac:spMkLst>
            <pc:docMk/>
            <pc:sldMk cId="3804967602" sldId="276"/>
            <ac:spMk id="2" creationId="{17CB8298-040E-3F2A-BA8F-34E5FC32AF7C}"/>
          </ac:spMkLst>
        </pc:spChg>
        <pc:picChg chg="add mod">
          <ac:chgData name="Kiran Kumar S" userId="77ab3f515f399e76" providerId="LiveId" clId="{F5B359D9-2F47-4479-9944-F257E0FDAE66}" dt="2022-06-01T18:48:21.708" v="1848" actId="1076"/>
          <ac:picMkLst>
            <pc:docMk/>
            <pc:sldMk cId="3804967602" sldId="276"/>
            <ac:picMk id="3" creationId="{5B7621AA-D3AE-33A8-E16A-5DD66009EA0B}"/>
          </ac:picMkLst>
        </pc:picChg>
      </pc:sldChg>
      <pc:sldChg chg="addSp modSp new mod">
        <pc:chgData name="Kiran Kumar S" userId="77ab3f515f399e76" providerId="LiveId" clId="{F5B359D9-2F47-4479-9944-F257E0FDAE66}" dt="2022-06-01T19:25:55.155" v="2222" actId="14100"/>
        <pc:sldMkLst>
          <pc:docMk/>
          <pc:sldMk cId="713140141" sldId="277"/>
        </pc:sldMkLst>
        <pc:spChg chg="add mod">
          <ac:chgData name="Kiran Kumar S" userId="77ab3f515f399e76" providerId="LiveId" clId="{F5B359D9-2F47-4479-9944-F257E0FDAE66}" dt="2022-06-01T18:51:16.374" v="1878" actId="1076"/>
          <ac:spMkLst>
            <pc:docMk/>
            <pc:sldMk cId="713140141" sldId="277"/>
            <ac:spMk id="2" creationId="{F8A5DEDA-B253-F9D3-82F0-3760AD2F899E}"/>
          </ac:spMkLst>
        </pc:spChg>
        <pc:spChg chg="add mod">
          <ac:chgData name="Kiran Kumar S" userId="77ab3f515f399e76" providerId="LiveId" clId="{F5B359D9-2F47-4479-9944-F257E0FDAE66}" dt="2022-06-01T19:25:55.155" v="2222" actId="14100"/>
          <ac:spMkLst>
            <pc:docMk/>
            <pc:sldMk cId="713140141" sldId="277"/>
            <ac:spMk id="3" creationId="{24B56611-1282-8244-3BDE-98A0F8379354}"/>
          </ac:spMkLst>
        </pc:spChg>
      </pc:sldChg>
      <pc:sldChg chg="addSp modSp new mod">
        <pc:chgData name="Kiran Kumar S" userId="77ab3f515f399e76" providerId="LiveId" clId="{F5B359D9-2F47-4479-9944-F257E0FDAE66}" dt="2022-06-01T18:56:54.003" v="1979" actId="20577"/>
        <pc:sldMkLst>
          <pc:docMk/>
          <pc:sldMk cId="1620449482" sldId="278"/>
        </pc:sldMkLst>
        <pc:spChg chg="add mod">
          <ac:chgData name="Kiran Kumar S" userId="77ab3f515f399e76" providerId="LiveId" clId="{F5B359D9-2F47-4479-9944-F257E0FDAE66}" dt="2022-06-01T18:56:54.003" v="1979" actId="20577"/>
          <ac:spMkLst>
            <pc:docMk/>
            <pc:sldMk cId="1620449482" sldId="278"/>
            <ac:spMk id="2" creationId="{F74CF9E3-8B0C-70B1-90A7-59D1B8F95687}"/>
          </ac:spMkLst>
        </pc:spChg>
      </pc:sldChg>
      <pc:sldChg chg="addSp delSp modSp new mod">
        <pc:chgData name="Kiran Kumar S" userId="77ab3f515f399e76" providerId="LiveId" clId="{F5B359D9-2F47-4479-9944-F257E0FDAE66}" dt="2022-06-01T19:26:09.382" v="2223" actId="14100"/>
        <pc:sldMkLst>
          <pc:docMk/>
          <pc:sldMk cId="3698876802" sldId="279"/>
        </pc:sldMkLst>
        <pc:spChg chg="add mod">
          <ac:chgData name="Kiran Kumar S" userId="77ab3f515f399e76" providerId="LiveId" clId="{F5B359D9-2F47-4479-9944-F257E0FDAE66}" dt="2022-06-01T19:26:09.382" v="2223" actId="14100"/>
          <ac:spMkLst>
            <pc:docMk/>
            <pc:sldMk cId="3698876802" sldId="279"/>
            <ac:spMk id="3" creationId="{DE2ED567-9E37-2BCF-8619-C689A3F3D722}"/>
          </ac:spMkLst>
        </pc:spChg>
        <pc:picChg chg="add del mod">
          <ac:chgData name="Kiran Kumar S" userId="77ab3f515f399e76" providerId="LiveId" clId="{F5B359D9-2F47-4479-9944-F257E0FDAE66}" dt="2022-06-01T19:00:12.770" v="1992" actId="478"/>
          <ac:picMkLst>
            <pc:docMk/>
            <pc:sldMk cId="3698876802" sldId="279"/>
            <ac:picMk id="2" creationId="{A3F396B3-F644-7BC1-46FF-670002AF6010}"/>
          </ac:picMkLst>
        </pc:picChg>
      </pc:sldChg>
      <pc:sldChg chg="addSp modSp new mod">
        <pc:chgData name="Kiran Kumar S" userId="77ab3f515f399e76" providerId="LiveId" clId="{F5B359D9-2F47-4479-9944-F257E0FDAE66}" dt="2022-06-01T19:19:18.107" v="2220" actId="14100"/>
        <pc:sldMkLst>
          <pc:docMk/>
          <pc:sldMk cId="769140262" sldId="280"/>
        </pc:sldMkLst>
        <pc:spChg chg="add mod">
          <ac:chgData name="Kiran Kumar S" userId="77ab3f515f399e76" providerId="LiveId" clId="{F5B359D9-2F47-4479-9944-F257E0FDAE66}" dt="2022-06-01T19:17:14.321" v="2209" actId="20577"/>
          <ac:spMkLst>
            <pc:docMk/>
            <pc:sldMk cId="769140262" sldId="280"/>
            <ac:spMk id="2" creationId="{1DC1EFDD-BC96-F119-047C-26DB9F057AA6}"/>
          </ac:spMkLst>
        </pc:spChg>
        <pc:spChg chg="add mod">
          <ac:chgData name="Kiran Kumar S" userId="77ab3f515f399e76" providerId="LiveId" clId="{F5B359D9-2F47-4479-9944-F257E0FDAE66}" dt="2022-06-01T19:19:18.107" v="2220" actId="14100"/>
          <ac:spMkLst>
            <pc:docMk/>
            <pc:sldMk cId="769140262" sldId="280"/>
            <ac:spMk id="5" creationId="{F970208F-D9EE-A885-098D-68F842538450}"/>
          </ac:spMkLst>
        </pc:spChg>
        <pc:picChg chg="add mod modCrop">
          <ac:chgData name="Kiran Kumar S" userId="77ab3f515f399e76" providerId="LiveId" clId="{F5B359D9-2F47-4479-9944-F257E0FDAE66}" dt="2022-06-01T19:18:37.813" v="2212" actId="1076"/>
          <ac:picMkLst>
            <pc:docMk/>
            <pc:sldMk cId="769140262" sldId="280"/>
            <ac:picMk id="3" creationId="{491100F3-FF44-E212-3CDE-860AA6B6F69A}"/>
          </ac:picMkLst>
        </pc:picChg>
        <pc:picChg chg="add mod modCrop">
          <ac:chgData name="Kiran Kumar S" userId="77ab3f515f399e76" providerId="LiveId" clId="{F5B359D9-2F47-4479-9944-F257E0FDAE66}" dt="2022-06-01T19:18:47.468" v="2215" actId="14100"/>
          <ac:picMkLst>
            <pc:docMk/>
            <pc:sldMk cId="769140262" sldId="280"/>
            <ac:picMk id="4" creationId="{C5E0B6BC-B321-8236-DA26-A4264D5D0377}"/>
          </ac:picMkLst>
        </pc:picChg>
      </pc:sldChg>
      <pc:sldMasterChg chg="setBg">
        <pc:chgData name="Kiran Kumar S" userId="77ab3f515f399e76" providerId="LiveId" clId="{F5B359D9-2F47-4479-9944-F257E0FDAE66}" dt="2022-06-01T16:16:11.700" v="30"/>
        <pc:sldMasterMkLst>
          <pc:docMk/>
          <pc:sldMasterMk cId="152934993" sldId="2147483917"/>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8703F-8EEE-4B20-ACBB-88435ADAF3C4}" type="datetimeFigureOut">
              <a:rPr lang="en-IN" smtClean="0"/>
              <a:t>01-06-2022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888C59-8F35-47AD-854C-E78B2BB542D3}" type="slidenum">
              <a:rPr lang="en-IN" smtClean="0"/>
              <a:t>‹#›</a:t>
            </a:fld>
            <a:endParaRPr lang="en-IN"/>
          </a:p>
        </p:txBody>
      </p:sp>
    </p:spTree>
    <p:extLst>
      <p:ext uri="{BB962C8B-B14F-4D97-AF65-F5344CB8AC3E}">
        <p14:creationId xmlns:p14="http://schemas.microsoft.com/office/powerpoint/2010/main" val="387022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888C59-8F35-47AD-854C-E78B2BB542D3}" type="slidenum">
              <a:rPr lang="en-IN" smtClean="0"/>
              <a:t>1</a:t>
            </a:fld>
            <a:endParaRPr lang="en-IN"/>
          </a:p>
        </p:txBody>
      </p:sp>
    </p:spTree>
    <p:extLst>
      <p:ext uri="{BB962C8B-B14F-4D97-AF65-F5344CB8AC3E}">
        <p14:creationId xmlns:p14="http://schemas.microsoft.com/office/powerpoint/2010/main" val="1067506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7A23A1-C53B-4381-A686-452A7CB58D5C}" type="datetimeFigureOut">
              <a:rPr lang="en-IN" smtClean="0"/>
              <a:t>01-06-2022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324592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32088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94323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144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1858909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7A23A1-C53B-4381-A686-452A7CB58D5C}"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3803456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7A23A1-C53B-4381-A686-452A7CB58D5C}"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70117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A23A1-C53B-4381-A686-452A7CB58D5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422268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A23A1-C53B-4381-A686-452A7CB58D5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73199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A23A1-C53B-4381-A686-452A7CB58D5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220512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7A23A1-C53B-4381-A686-452A7CB58D5C}"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27025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135315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A23A1-C53B-4381-A686-452A7CB58D5C}"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162431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7A23A1-C53B-4381-A686-452A7CB58D5C}"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341137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A23A1-C53B-4381-A686-452A7CB58D5C}"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410053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120761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extLst>
      <p:ext uri="{BB962C8B-B14F-4D97-AF65-F5344CB8AC3E}">
        <p14:creationId xmlns:p14="http://schemas.microsoft.com/office/powerpoint/2010/main" val="210937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7A23A1-C53B-4381-A686-452A7CB58D5C}" type="datetimeFigureOut">
              <a:rPr lang="en-IN" smtClean="0"/>
              <a:t>01-06-2022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FA6887-9404-499C-899E-483EE040E76C}" type="slidenum">
              <a:rPr lang="en-IN" smtClean="0"/>
              <a:t>‹#›</a:t>
            </a:fld>
            <a:endParaRPr lang="en-IN"/>
          </a:p>
        </p:txBody>
      </p:sp>
    </p:spTree>
    <p:extLst>
      <p:ext uri="{BB962C8B-B14F-4D97-AF65-F5344CB8AC3E}">
        <p14:creationId xmlns:p14="http://schemas.microsoft.com/office/powerpoint/2010/main" val="15293499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analyticsvidhya.com/courses/Introduction-to-Neural-Networks?utm_source=blog&amp;utm_source=learn-image-classification-cnn-convolutional-neural-networks-5-datasets" TargetMode="External"/><Relationship Id="rId2" Type="http://schemas.openxmlformats.org/officeDocument/2006/relationships/hyperlink" Target="https://courses.analyticsvidhya.com/courses/computer-vision-using-deep-learning-version2?utm_source=blog&amp;utm_source=learn-image-classification-cnn-convolutional-neural-networks-5-dataset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D3A25D-D185-597D-C000-3F47D89726B9}"/>
              </a:ext>
            </a:extLst>
          </p:cNvPr>
          <p:cNvSpPr>
            <a:spLocks noGrp="1"/>
          </p:cNvSpPr>
          <p:nvPr>
            <p:ph type="title"/>
          </p:nvPr>
        </p:nvSpPr>
        <p:spPr>
          <a:xfrm>
            <a:off x="1041399" y="355600"/>
            <a:ext cx="9839063" cy="1896533"/>
          </a:xfrm>
        </p:spPr>
        <p:txBody>
          <a:bodyPr>
            <a:normAutofit/>
          </a:bodyPr>
          <a:lstStyle/>
          <a:p>
            <a:pPr algn="ctr"/>
            <a:r>
              <a:rPr lang="en-US" b="1" dirty="0">
                <a:solidFill>
                  <a:schemeClr val="tx2"/>
                </a:solidFill>
              </a:rPr>
              <a:t>FLOWER SPECIES IDENTIFICATION USING DEEP CONVOLUTIONAL NEURAL NETWORKS</a:t>
            </a:r>
            <a:endParaRPr lang="en-IN" b="1" dirty="0">
              <a:solidFill>
                <a:schemeClr val="tx2"/>
              </a:solidFill>
            </a:endParaRPr>
          </a:p>
        </p:txBody>
      </p:sp>
      <p:sp>
        <p:nvSpPr>
          <p:cNvPr id="5" name="Content Placeholder 4">
            <a:extLst>
              <a:ext uri="{FF2B5EF4-FFF2-40B4-BE49-F238E27FC236}">
                <a16:creationId xmlns:a16="http://schemas.microsoft.com/office/drawing/2014/main" id="{92F71BB7-96F6-7FEF-5BF6-53CC5CEB6129}"/>
              </a:ext>
            </a:extLst>
          </p:cNvPr>
          <p:cNvSpPr>
            <a:spLocks noGrp="1"/>
          </p:cNvSpPr>
          <p:nvPr>
            <p:ph sz="half" idx="1"/>
          </p:nvPr>
        </p:nvSpPr>
        <p:spPr>
          <a:xfrm>
            <a:off x="802914" y="4250117"/>
            <a:ext cx="5477570" cy="1896533"/>
          </a:xfrm>
        </p:spPr>
        <p:txBody>
          <a:bodyPr>
            <a:noAutofit/>
          </a:bodyPr>
          <a:lstStyle/>
          <a:p>
            <a:pPr marL="0" indent="0" algn="ctr">
              <a:buNone/>
            </a:pPr>
            <a:r>
              <a:rPr lang="en-US" sz="2000" b="1" dirty="0"/>
              <a:t>Under the Esteemed Guidance of</a:t>
            </a:r>
          </a:p>
          <a:p>
            <a:pPr marL="0" indent="0" algn="ctr">
              <a:buNone/>
            </a:pPr>
            <a:r>
              <a:rPr lang="en-US" sz="2000" b="1" dirty="0"/>
              <a:t>Mr. K.S.H.P Kumar </a:t>
            </a:r>
            <a:r>
              <a:rPr lang="en-US" sz="1400" b="1" dirty="0" err="1"/>
              <a:t>M.Tech</a:t>
            </a:r>
            <a:endParaRPr lang="en-US" sz="1500" b="1" dirty="0"/>
          </a:p>
          <a:p>
            <a:pPr marL="0" indent="0" algn="ctr">
              <a:buNone/>
            </a:pPr>
            <a:r>
              <a:rPr lang="en-US" sz="2000" b="1" dirty="0"/>
              <a:t>Assistant Professor</a:t>
            </a:r>
          </a:p>
          <a:p>
            <a:pPr marL="0" indent="0" algn="ctr">
              <a:buNone/>
            </a:pPr>
            <a:r>
              <a:rPr lang="en-US" sz="2000" b="1" dirty="0"/>
              <a:t>Department of Computer Science and Engineering</a:t>
            </a:r>
          </a:p>
          <a:p>
            <a:pPr marL="0" indent="0" algn="ctr">
              <a:buNone/>
            </a:pPr>
            <a:endParaRPr lang="en-IN" sz="2000" b="1" dirty="0"/>
          </a:p>
        </p:txBody>
      </p:sp>
      <p:sp>
        <p:nvSpPr>
          <p:cNvPr id="6" name="Content Placeholder 5">
            <a:extLst>
              <a:ext uri="{FF2B5EF4-FFF2-40B4-BE49-F238E27FC236}">
                <a16:creationId xmlns:a16="http://schemas.microsoft.com/office/drawing/2014/main" id="{F043883B-D288-7299-AA55-C4A7E57E2C97}"/>
              </a:ext>
            </a:extLst>
          </p:cNvPr>
          <p:cNvSpPr>
            <a:spLocks noGrp="1"/>
          </p:cNvSpPr>
          <p:nvPr>
            <p:ph sz="half" idx="2"/>
          </p:nvPr>
        </p:nvSpPr>
        <p:spPr>
          <a:xfrm>
            <a:off x="7111296" y="4250117"/>
            <a:ext cx="4184034" cy="2066015"/>
          </a:xfrm>
        </p:spPr>
        <p:txBody>
          <a:bodyPr>
            <a:normAutofit fontScale="77500" lnSpcReduction="20000"/>
          </a:bodyPr>
          <a:lstStyle/>
          <a:p>
            <a:pPr marL="0" indent="0">
              <a:buNone/>
            </a:pPr>
            <a:r>
              <a:rPr lang="en-US" b="1" dirty="0"/>
              <a:t>Presented by:</a:t>
            </a:r>
          </a:p>
          <a:p>
            <a:r>
              <a:rPr lang="en-US" b="1" dirty="0"/>
              <a:t>P . Lakshmi Niharika(189P1A0564)</a:t>
            </a:r>
          </a:p>
          <a:p>
            <a:r>
              <a:rPr lang="en-US" b="1" dirty="0"/>
              <a:t>D . Bhanu Prasad(189P1A0560)</a:t>
            </a:r>
          </a:p>
          <a:p>
            <a:r>
              <a:rPr lang="en-US" b="1" dirty="0"/>
              <a:t>M . Jayasai Suryaraj(189P1A0581)</a:t>
            </a:r>
          </a:p>
          <a:p>
            <a:r>
              <a:rPr lang="en-US" b="1" dirty="0"/>
              <a:t>N . Jagadesh Varma(189P1A0562)</a:t>
            </a:r>
          </a:p>
        </p:txBody>
      </p:sp>
      <p:pic>
        <p:nvPicPr>
          <p:cNvPr id="10" name="Picture 9">
            <a:extLst>
              <a:ext uri="{FF2B5EF4-FFF2-40B4-BE49-F238E27FC236}">
                <a16:creationId xmlns:a16="http://schemas.microsoft.com/office/drawing/2014/main" id="{78FC7E4F-F3BC-B2F4-742C-7D958F316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310" y="1902155"/>
            <a:ext cx="2797380" cy="2217561"/>
          </a:xfrm>
          <a:prstGeom prst="rect">
            <a:avLst/>
          </a:prstGeom>
        </p:spPr>
      </p:pic>
    </p:spTree>
    <p:extLst>
      <p:ext uri="{BB962C8B-B14F-4D97-AF65-F5344CB8AC3E}">
        <p14:creationId xmlns:p14="http://schemas.microsoft.com/office/powerpoint/2010/main" val="388592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A37617-ED70-2C9B-E1DF-573D422377E3}"/>
              </a:ext>
            </a:extLst>
          </p:cNvPr>
          <p:cNvSpPr txBox="1"/>
          <p:nvPr/>
        </p:nvSpPr>
        <p:spPr>
          <a:xfrm>
            <a:off x="1076631" y="746224"/>
            <a:ext cx="10053486" cy="5719514"/>
          </a:xfrm>
          <a:prstGeom prst="rect">
            <a:avLst/>
          </a:prstGeom>
          <a:noFill/>
        </p:spPr>
        <p:txBody>
          <a:bodyPr wrap="square" rtlCol="0">
            <a:spAutoFit/>
          </a:bodyPr>
          <a:lstStyle/>
          <a:p>
            <a:pPr algn="just" fontAlgn="base">
              <a:lnSpc>
                <a:spcPct val="150000"/>
              </a:lnSpc>
              <a:spcBef>
                <a:spcPts val="790"/>
              </a:spcBef>
              <a:spcAft>
                <a:spcPts val="790"/>
              </a:spcAft>
            </a:pPr>
            <a:r>
              <a:rPr lang="en-US" sz="2200" b="1" dirty="0">
                <a:solidFill>
                  <a:schemeClr val="tx1">
                    <a:lumMod val="95000"/>
                  </a:schemeClr>
                </a:solidFill>
                <a:effectLst/>
                <a:ea typeface="Times New Roman" panose="02020603050405020304" pitchFamily="18" charset="0"/>
                <a:cs typeface="Times New Roman" panose="02020603050405020304" pitchFamily="18" charset="0"/>
              </a:rPr>
              <a:t>DATA GATHERING</a:t>
            </a:r>
          </a:p>
          <a:p>
            <a:pPr indent="457200" algn="just" fontAlgn="base">
              <a:lnSpc>
                <a:spcPct val="150000"/>
              </a:lnSpc>
              <a:spcBef>
                <a:spcPts val="790"/>
              </a:spcBef>
              <a:spcAft>
                <a:spcPts val="790"/>
              </a:spcAft>
            </a:pPr>
            <a:r>
              <a:rPr lang="en-US" sz="2200" dirty="0">
                <a:solidFill>
                  <a:schemeClr val="tx1">
                    <a:lumMod val="95000"/>
                  </a:schemeClr>
                </a:solidFill>
                <a:effectLst/>
                <a:ea typeface="Times New Roman" panose="02020603050405020304" pitchFamily="18" charset="0"/>
                <a:cs typeface="Times New Roman" panose="02020603050405020304" pitchFamily="18" charset="0"/>
              </a:rPr>
              <a:t>Here we try to load the dataset from kaggle website using JSON file. Here the dataset what we use for our application is flowers-recognition dataset. This dataset contains 4242 images of flowers. The data collection is based on the data </a:t>
            </a:r>
            <a:r>
              <a:rPr lang="en-US" sz="2200" dirty="0" err="1">
                <a:solidFill>
                  <a:schemeClr val="tx1">
                    <a:lumMod val="95000"/>
                  </a:schemeClr>
                </a:solidFill>
                <a:effectLst/>
                <a:ea typeface="Times New Roman" panose="02020603050405020304" pitchFamily="18" charset="0"/>
                <a:cs typeface="Times New Roman" panose="02020603050405020304" pitchFamily="18" charset="0"/>
              </a:rPr>
              <a:t>flicr</a:t>
            </a:r>
            <a:r>
              <a:rPr lang="en-US" sz="2200" dirty="0">
                <a:solidFill>
                  <a:schemeClr val="tx1">
                    <a:lumMod val="95000"/>
                  </a:schemeClr>
                </a:solidFill>
                <a:effectLst/>
                <a:ea typeface="Times New Roman" panose="02020603050405020304" pitchFamily="18" charset="0"/>
                <a:cs typeface="Times New Roman" panose="02020603050405020304" pitchFamily="18" charset="0"/>
              </a:rPr>
              <a:t>, google images, </a:t>
            </a:r>
            <a:r>
              <a:rPr lang="en-US" sz="2200" dirty="0" err="1">
                <a:solidFill>
                  <a:schemeClr val="tx1">
                    <a:lumMod val="95000"/>
                  </a:schemeClr>
                </a:solidFill>
                <a:effectLst/>
                <a:ea typeface="Times New Roman" panose="02020603050405020304" pitchFamily="18" charset="0"/>
                <a:cs typeface="Times New Roman" panose="02020603050405020304" pitchFamily="18" charset="0"/>
              </a:rPr>
              <a:t>yandex</a:t>
            </a:r>
            <a:r>
              <a:rPr lang="en-US" sz="2200" dirty="0">
                <a:solidFill>
                  <a:schemeClr val="tx1">
                    <a:lumMod val="95000"/>
                  </a:schemeClr>
                </a:solidFill>
                <a:effectLst/>
                <a:ea typeface="Times New Roman" panose="02020603050405020304" pitchFamily="18" charset="0"/>
                <a:cs typeface="Times New Roman" panose="02020603050405020304" pitchFamily="18" charset="0"/>
              </a:rPr>
              <a:t> images. You can use this dataset to recognize plants from the photo.</a:t>
            </a:r>
          </a:p>
          <a:p>
            <a:pPr algn="just" fontAlgn="base">
              <a:lnSpc>
                <a:spcPct val="150000"/>
              </a:lnSpc>
              <a:spcBef>
                <a:spcPts val="790"/>
              </a:spcBef>
              <a:spcAft>
                <a:spcPts val="790"/>
              </a:spcAft>
            </a:pPr>
            <a:r>
              <a:rPr lang="en-US" sz="2200" b="1" dirty="0">
                <a:solidFill>
                  <a:schemeClr val="tx1">
                    <a:lumMod val="95000"/>
                  </a:schemeClr>
                </a:solidFill>
                <a:effectLst/>
                <a:ea typeface="Times New Roman" panose="02020603050405020304" pitchFamily="18" charset="0"/>
                <a:cs typeface="Times New Roman" panose="02020603050405020304" pitchFamily="18" charset="0"/>
              </a:rPr>
              <a:t>DATA PRE-PROCESSING</a:t>
            </a:r>
          </a:p>
          <a:p>
            <a:pPr indent="457200" algn="just" fontAlgn="base">
              <a:lnSpc>
                <a:spcPct val="150000"/>
              </a:lnSpc>
              <a:spcBef>
                <a:spcPts val="790"/>
              </a:spcBef>
              <a:spcAft>
                <a:spcPts val="790"/>
              </a:spcAft>
            </a:pPr>
            <a:r>
              <a:rPr lang="en-US" sz="2200" dirty="0">
                <a:solidFill>
                  <a:schemeClr val="tx1">
                    <a:lumMod val="95000"/>
                  </a:schemeClr>
                </a:solidFill>
                <a:effectLst/>
                <a:ea typeface="Times New Roman" panose="02020603050405020304" pitchFamily="18" charset="0"/>
                <a:cs typeface="Times New Roman" panose="02020603050405020304" pitchFamily="18" charset="0"/>
              </a:rPr>
              <a:t>Data pre processing is a technique that is used to convert raw data into a clean dataset. A general rule of the thumb is to assign 80% of the dataset to training set and therefore the remaining 20% to test set.</a:t>
            </a:r>
            <a:endParaRPr lang="en-IN" sz="2200" dirty="0">
              <a:solidFill>
                <a:schemeClr val="tx1">
                  <a:lumMod val="95000"/>
                </a:schemeClr>
              </a:solidFill>
              <a:effectLst/>
              <a:ea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80198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B5498-79F7-9E29-64C9-BA5C36AA762B}"/>
              </a:ext>
            </a:extLst>
          </p:cNvPr>
          <p:cNvSpPr txBox="1"/>
          <p:nvPr/>
        </p:nvSpPr>
        <p:spPr>
          <a:xfrm>
            <a:off x="1128251" y="1008038"/>
            <a:ext cx="9935497" cy="4841923"/>
          </a:xfrm>
          <a:prstGeom prst="rect">
            <a:avLst/>
          </a:prstGeom>
          <a:noFill/>
        </p:spPr>
        <p:txBody>
          <a:bodyPr wrap="square" rtlCol="0">
            <a:spAutoFit/>
          </a:bodyPr>
          <a:lstStyle/>
          <a:p>
            <a:pPr algn="just"/>
            <a:r>
              <a:rPr lang="en-US" sz="2200" b="1" dirty="0"/>
              <a:t>PROCESSING</a:t>
            </a:r>
          </a:p>
          <a:p>
            <a:pPr algn="just"/>
            <a:endParaRPr lang="en-US" sz="2200" dirty="0"/>
          </a:p>
          <a:p>
            <a:pPr algn="just"/>
            <a:r>
              <a:rPr lang="en-US" sz="2200" dirty="0"/>
              <a:t>	 In this phase the model extracts features such as color and shape of the flower used for training. Each of the training images will be passed through a stack of layers which includes convolutional layer, pooling layer and fully connected layer of Convolutional Neural Network(CNN).</a:t>
            </a:r>
          </a:p>
          <a:p>
            <a:pPr algn="just"/>
            <a:endParaRPr lang="en-US" sz="2200" dirty="0"/>
          </a:p>
          <a:p>
            <a:pPr algn="just"/>
            <a:endParaRPr lang="en-US" sz="2200" dirty="0"/>
          </a:p>
          <a:p>
            <a:pPr algn="just"/>
            <a:r>
              <a:rPr lang="en-US" sz="2200" b="1" dirty="0"/>
              <a:t>INTERPRETATION</a:t>
            </a:r>
          </a:p>
          <a:p>
            <a:pPr algn="just"/>
            <a:endParaRPr lang="en-US" sz="2200" dirty="0"/>
          </a:p>
          <a:p>
            <a:pPr algn="just"/>
            <a:r>
              <a:rPr lang="en-US" sz="2200" dirty="0"/>
              <a:t>	Now the model is ready to take an unknown image of a flower and predict its name from the knowledge it gained during training and validation. Once the classification is done by the model it displays the flower species name to which it belongs.</a:t>
            </a:r>
          </a:p>
        </p:txBody>
      </p:sp>
    </p:spTree>
    <p:extLst>
      <p:ext uri="{BB962C8B-B14F-4D97-AF65-F5344CB8AC3E}">
        <p14:creationId xmlns:p14="http://schemas.microsoft.com/office/powerpoint/2010/main" val="301260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5DEDA-B253-F9D3-82F0-3760AD2F899E}"/>
              </a:ext>
            </a:extLst>
          </p:cNvPr>
          <p:cNvSpPr txBox="1"/>
          <p:nvPr/>
        </p:nvSpPr>
        <p:spPr>
          <a:xfrm>
            <a:off x="4109884" y="462116"/>
            <a:ext cx="3411794" cy="646331"/>
          </a:xfrm>
          <a:prstGeom prst="rect">
            <a:avLst/>
          </a:prstGeom>
          <a:noFill/>
        </p:spPr>
        <p:txBody>
          <a:bodyPr wrap="square" rtlCol="0">
            <a:spAutoFit/>
          </a:bodyPr>
          <a:lstStyle/>
          <a:p>
            <a:pPr algn="ctr"/>
            <a:r>
              <a:rPr lang="en-US" sz="3600" b="1" dirty="0">
                <a:solidFill>
                  <a:schemeClr val="tx2"/>
                </a:solidFill>
              </a:rPr>
              <a:t>ALGORITHMS</a:t>
            </a:r>
            <a:endParaRPr lang="en-IN" sz="3600" b="1" dirty="0">
              <a:solidFill>
                <a:schemeClr val="tx2"/>
              </a:solidFill>
            </a:endParaRPr>
          </a:p>
        </p:txBody>
      </p:sp>
      <p:sp>
        <p:nvSpPr>
          <p:cNvPr id="3" name="TextBox 2">
            <a:extLst>
              <a:ext uri="{FF2B5EF4-FFF2-40B4-BE49-F238E27FC236}">
                <a16:creationId xmlns:a16="http://schemas.microsoft.com/office/drawing/2014/main" id="{24B56611-1282-8244-3BDE-98A0F8379354}"/>
              </a:ext>
            </a:extLst>
          </p:cNvPr>
          <p:cNvSpPr txBox="1"/>
          <p:nvPr/>
        </p:nvSpPr>
        <p:spPr>
          <a:xfrm>
            <a:off x="1327354" y="1524000"/>
            <a:ext cx="9733936" cy="4154984"/>
          </a:xfrm>
          <a:prstGeom prst="rect">
            <a:avLst/>
          </a:prstGeom>
          <a:noFill/>
        </p:spPr>
        <p:txBody>
          <a:bodyPr wrap="square" rtlCol="0">
            <a:spAutoFit/>
          </a:bodyPr>
          <a:lstStyle/>
          <a:p>
            <a:pPr algn="just"/>
            <a:r>
              <a:rPr lang="en-US" sz="2200" b="1" dirty="0"/>
              <a:t>CONVOLUTION NEURAL NETWORK(CNN)</a:t>
            </a:r>
            <a:endParaRPr lang="en-US" sz="2200" b="1" i="0" dirty="0">
              <a:effectLst/>
            </a:endParaRP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b="0" i="0" dirty="0">
                <a:effectLst/>
              </a:rPr>
              <a:t>CNN(Convolutional Neural Network) is a powerful algorithm for image processing. These algorithms are currently the best algorithms we have for the automated processing of images. Many companies use these algorithms to do things like identifying the objects in an image.</a:t>
            </a:r>
          </a:p>
          <a:p>
            <a:pPr algn="just"/>
            <a:endParaRPr lang="en-IN" sz="2200" dirty="0"/>
          </a:p>
          <a:p>
            <a:pPr marL="285750" indent="-285750" algn="just">
              <a:buFont typeface="Arial" panose="020B0604020202020204" pitchFamily="34" charset="0"/>
              <a:buChar char="•"/>
            </a:pPr>
            <a:r>
              <a:rPr lang="en-US" sz="2200" b="0" i="0" dirty="0">
                <a:effectLst/>
              </a:rPr>
              <a:t>CNNs have broken the mold and ascended the throne to become the state-of-the-art </a:t>
            </a:r>
            <a:r>
              <a:rPr lang="en-US" sz="2200" b="0" i="0" u="none" strike="noStrike" dirty="0">
                <a:effectLst/>
                <a:hlinkClick r:id="rId2">
                  <a:extLst>
                    <a:ext uri="{A12FA001-AC4F-418D-AE19-62706E023703}">
                      <ahyp:hlinkClr xmlns:ahyp="http://schemas.microsoft.com/office/drawing/2018/hyperlinkcolor" val="tx"/>
                    </a:ext>
                  </a:extLst>
                </a:hlinkClick>
              </a:rPr>
              <a:t>computer vision</a:t>
            </a:r>
            <a:r>
              <a:rPr lang="en-US" sz="2200" b="0" i="0" dirty="0">
                <a:effectLst/>
              </a:rPr>
              <a:t> technique. Among the different types of </a:t>
            </a:r>
            <a:r>
              <a:rPr lang="en-US" sz="2200" b="0" i="0" u="none" strike="noStrike" dirty="0">
                <a:effectLst/>
                <a:hlinkClick r:id="rId3">
                  <a:extLst>
                    <a:ext uri="{A12FA001-AC4F-418D-AE19-62706E023703}">
                      <ahyp:hlinkClr xmlns:ahyp="http://schemas.microsoft.com/office/drawing/2018/hyperlinkcolor" val="tx"/>
                    </a:ext>
                  </a:extLst>
                </a:hlinkClick>
              </a:rPr>
              <a:t>neural networks</a:t>
            </a:r>
            <a:r>
              <a:rPr lang="en-US" sz="2200" b="0" i="0" dirty="0">
                <a:effectLst/>
              </a:rPr>
              <a:t> (others include recurrent neural networks (RNN), long short term memory (LSTM), artificial neural networks (ANN), etc.), CNNs are easily the most popular.</a:t>
            </a:r>
            <a:endParaRPr lang="en-IN" sz="2200" dirty="0"/>
          </a:p>
          <a:p>
            <a:pPr algn="just"/>
            <a:endParaRPr lang="en-IN" sz="2200" dirty="0"/>
          </a:p>
        </p:txBody>
      </p:sp>
    </p:spTree>
    <p:extLst>
      <p:ext uri="{BB962C8B-B14F-4D97-AF65-F5344CB8AC3E}">
        <p14:creationId xmlns:p14="http://schemas.microsoft.com/office/powerpoint/2010/main" val="71314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CF9E3-8B0C-70B1-90A7-59D1B8F95687}"/>
              </a:ext>
            </a:extLst>
          </p:cNvPr>
          <p:cNvSpPr txBox="1"/>
          <p:nvPr/>
        </p:nvSpPr>
        <p:spPr>
          <a:xfrm>
            <a:off x="1415843" y="1017680"/>
            <a:ext cx="9468467" cy="5447645"/>
          </a:xfrm>
          <a:prstGeom prst="rect">
            <a:avLst/>
          </a:prstGeom>
          <a:noFill/>
        </p:spPr>
        <p:txBody>
          <a:bodyPr wrap="square" rtlCol="0">
            <a:spAutoFit/>
          </a:bodyPr>
          <a:lstStyle/>
          <a:p>
            <a:pPr algn="just"/>
            <a:r>
              <a:rPr lang="en-US" sz="2200" b="0" i="0" dirty="0">
                <a:effectLst/>
              </a:rPr>
              <a:t>There are three types of layers in </a:t>
            </a:r>
            <a:r>
              <a:rPr lang="en-US" sz="2200" dirty="0"/>
              <a:t>a </a:t>
            </a:r>
            <a:r>
              <a:rPr lang="en-US" sz="2200" b="0" i="0" dirty="0">
                <a:effectLst/>
              </a:rPr>
              <a:t>Convolutional Neural Network:</a:t>
            </a:r>
          </a:p>
          <a:p>
            <a:pPr algn="just"/>
            <a:endParaRPr lang="en-US" sz="2200" b="0" i="0" dirty="0">
              <a:effectLst/>
            </a:endParaRPr>
          </a:p>
          <a:p>
            <a:pPr marL="914400" lvl="1" indent="-457200" algn="just">
              <a:buFont typeface="+mj-lt"/>
              <a:buAutoNum type="arabicPeriod"/>
            </a:pPr>
            <a:r>
              <a:rPr lang="en-US" sz="2200" i="0" u="sng" dirty="0">
                <a:effectLst/>
              </a:rPr>
              <a:t>Convolutional Layer</a:t>
            </a:r>
            <a:r>
              <a:rPr lang="en-US" sz="2200" b="0" i="0" dirty="0">
                <a:effectLst/>
              </a:rPr>
              <a:t>: In a typical neural network each input neuron is connected to the next hidden layer. In CNN, only a small region of the input layer neurons connect to the neuron hidden layer.</a:t>
            </a:r>
          </a:p>
          <a:p>
            <a:pPr marL="914400" lvl="1" indent="-457200" algn="just">
              <a:buFont typeface="+mj-lt"/>
              <a:buAutoNum type="arabicPeriod"/>
            </a:pPr>
            <a:endParaRPr lang="en-US" sz="2200" b="0" i="0" dirty="0">
              <a:effectLst/>
            </a:endParaRPr>
          </a:p>
          <a:p>
            <a:pPr marL="914400" lvl="1" indent="-457200" algn="just">
              <a:buFont typeface="+mj-lt"/>
              <a:buAutoNum type="arabicPeriod"/>
            </a:pPr>
            <a:r>
              <a:rPr lang="en-US" sz="2200" b="0" i="0" u="sng" dirty="0">
                <a:effectLst/>
              </a:rPr>
              <a:t>Pooling Layer</a:t>
            </a:r>
            <a:r>
              <a:rPr lang="en-US" sz="2200" b="0" i="0" dirty="0">
                <a:effectLst/>
              </a:rPr>
              <a:t>: The pooling layer is used to reduce the dimensionality of the feature map. There will be multiple 	activation &amp; pooling layers inside the hidden layer of the CNN.</a:t>
            </a:r>
          </a:p>
          <a:p>
            <a:pPr marL="914400" lvl="1" indent="-457200" algn="just">
              <a:buFont typeface="+mj-lt"/>
              <a:buAutoNum type="arabicPeriod"/>
            </a:pPr>
            <a:endParaRPr lang="en-US" sz="2200" b="0" i="0" dirty="0">
              <a:effectLst/>
            </a:endParaRPr>
          </a:p>
          <a:p>
            <a:pPr marL="914400" lvl="1" indent="-457200" algn="just">
              <a:buFont typeface="+mj-lt"/>
              <a:buAutoNum type="arabicPeriod"/>
            </a:pPr>
            <a:r>
              <a:rPr lang="en-US" sz="2200" b="0" i="0" u="sng" dirty="0">
                <a:effectLst/>
              </a:rPr>
              <a:t>Fully-Connected layer</a:t>
            </a:r>
            <a:r>
              <a:rPr lang="en-US" sz="2200" b="0" i="0" dirty="0">
                <a:effectLst/>
              </a:rPr>
              <a:t>: Fully Connected Layers form the last 	few layers in the network. The input to the fully connected layer is 	the output from the final Pooling or Convolutional Layer, which is flattened and then fed into the fully connected layer.</a:t>
            </a:r>
          </a:p>
          <a:p>
            <a:pPr marL="457200" indent="-457200" algn="just">
              <a:buFont typeface="+mj-lt"/>
              <a:buAutoNum type="arabicPeriod"/>
            </a:pPr>
            <a:endParaRPr lang="en-IN" sz="2200" dirty="0"/>
          </a:p>
          <a:p>
            <a:pPr algn="just"/>
            <a:endParaRPr lang="en-IN" dirty="0"/>
          </a:p>
        </p:txBody>
      </p:sp>
    </p:spTree>
    <p:extLst>
      <p:ext uri="{BB962C8B-B14F-4D97-AF65-F5344CB8AC3E}">
        <p14:creationId xmlns:p14="http://schemas.microsoft.com/office/powerpoint/2010/main" val="162044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ED567-9E37-2BCF-8619-C689A3F3D722}"/>
              </a:ext>
            </a:extLst>
          </p:cNvPr>
          <p:cNvSpPr txBox="1"/>
          <p:nvPr/>
        </p:nvSpPr>
        <p:spPr>
          <a:xfrm>
            <a:off x="1504335" y="563536"/>
            <a:ext cx="9576620" cy="6186309"/>
          </a:xfrm>
          <a:prstGeom prst="rect">
            <a:avLst/>
          </a:prstGeom>
          <a:noFill/>
        </p:spPr>
        <p:txBody>
          <a:bodyPr wrap="square" rtlCol="0">
            <a:spAutoFit/>
          </a:bodyPr>
          <a:lstStyle/>
          <a:p>
            <a:pPr algn="just"/>
            <a:r>
              <a:rPr lang="en-US" sz="2200" b="1" i="0" dirty="0">
                <a:effectLst/>
              </a:rPr>
              <a:t>TRANSFER LEARNING</a:t>
            </a:r>
          </a:p>
          <a:p>
            <a:pPr marL="342900" indent="-342900" algn="just">
              <a:buFont typeface="Arial" panose="020B0604020202020204" pitchFamily="34" charset="0"/>
              <a:buChar char="•"/>
            </a:pPr>
            <a:endParaRPr lang="en-US" sz="2200" b="0" i="0" dirty="0">
              <a:effectLst/>
            </a:endParaRPr>
          </a:p>
          <a:p>
            <a:pPr marL="342900" indent="-342900" algn="just">
              <a:buFont typeface="Arial" panose="020B0604020202020204" pitchFamily="34" charset="0"/>
              <a:buChar char="•"/>
            </a:pPr>
            <a:r>
              <a:rPr lang="en-US" sz="2200" b="0" i="0" dirty="0">
                <a:effectLst/>
              </a:rPr>
              <a:t>Transfer learning for machine learning is when existing models are reused to solve a new challenge or problem. Transfer learning is not a distinct type of machine learning algorithm, instead it’s a technique or method used whilst training models.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0" i="0" dirty="0">
                <a:effectLst/>
              </a:rPr>
              <a:t>The knowledge developed from previous training is recycled to help perform a new task. The new task will be related in some way to the previously trained task, which could be to categorize objects in a specific file type. The original trained model usually requires a high level of generalization to adapt to the new unseen data.</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0" i="0" dirty="0">
                <a:effectLst/>
              </a:rPr>
              <a:t>Transfer learning means that training won’t need to be restarted from scratch for every new task. Training new machine learning models can be resource-intensive, so transfer learning saves both resources and time. The accurate labelling of large datasets also takes a huge amount of time.</a:t>
            </a:r>
            <a:endParaRPr lang="en-IN" sz="2200" dirty="0"/>
          </a:p>
          <a:p>
            <a:pPr marL="342900" indent="-342900"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369887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346848-BFD4-0D39-D88A-94715381F854}"/>
              </a:ext>
            </a:extLst>
          </p:cNvPr>
          <p:cNvPicPr>
            <a:picLocks noChangeAspect="1"/>
          </p:cNvPicPr>
          <p:nvPr/>
        </p:nvPicPr>
        <p:blipFill>
          <a:blip r:embed="rId2"/>
          <a:stretch>
            <a:fillRect/>
          </a:stretch>
        </p:blipFill>
        <p:spPr>
          <a:xfrm>
            <a:off x="2275609" y="1620701"/>
            <a:ext cx="7668491" cy="4771894"/>
          </a:xfrm>
          <a:prstGeom prst="rect">
            <a:avLst/>
          </a:prstGeom>
        </p:spPr>
      </p:pic>
      <p:sp>
        <p:nvSpPr>
          <p:cNvPr id="4" name="TextBox 3">
            <a:extLst>
              <a:ext uri="{FF2B5EF4-FFF2-40B4-BE49-F238E27FC236}">
                <a16:creationId xmlns:a16="http://schemas.microsoft.com/office/drawing/2014/main" id="{B2890326-BEB4-B02B-D189-B455949AB3F0}"/>
              </a:ext>
            </a:extLst>
          </p:cNvPr>
          <p:cNvSpPr txBox="1"/>
          <p:nvPr/>
        </p:nvSpPr>
        <p:spPr>
          <a:xfrm>
            <a:off x="3685309" y="384463"/>
            <a:ext cx="4821382" cy="646331"/>
          </a:xfrm>
          <a:prstGeom prst="rect">
            <a:avLst/>
          </a:prstGeom>
          <a:noFill/>
        </p:spPr>
        <p:txBody>
          <a:bodyPr wrap="square" rtlCol="0">
            <a:spAutoFit/>
          </a:bodyPr>
          <a:lstStyle/>
          <a:p>
            <a:pPr algn="ctr"/>
            <a:r>
              <a:rPr lang="en-US" sz="3600" b="1" dirty="0">
                <a:solidFill>
                  <a:schemeClr val="tx2"/>
                </a:solidFill>
              </a:rPr>
              <a:t>U</a:t>
            </a:r>
            <a:r>
              <a:rPr lang="en-IN" sz="3600" b="1" dirty="0">
                <a:solidFill>
                  <a:schemeClr val="tx2"/>
                </a:solidFill>
              </a:rPr>
              <a:t>ML DIAGRAMS</a:t>
            </a:r>
          </a:p>
        </p:txBody>
      </p:sp>
      <p:sp>
        <p:nvSpPr>
          <p:cNvPr id="5" name="TextBox 4">
            <a:extLst>
              <a:ext uri="{FF2B5EF4-FFF2-40B4-BE49-F238E27FC236}">
                <a16:creationId xmlns:a16="http://schemas.microsoft.com/office/drawing/2014/main" id="{5F938A78-F7DD-BC5C-4E1B-F1F6D7368BCF}"/>
              </a:ext>
            </a:extLst>
          </p:cNvPr>
          <p:cNvSpPr txBox="1"/>
          <p:nvPr/>
        </p:nvSpPr>
        <p:spPr>
          <a:xfrm>
            <a:off x="1537855" y="1159036"/>
            <a:ext cx="2888673" cy="461665"/>
          </a:xfrm>
          <a:prstGeom prst="rect">
            <a:avLst/>
          </a:prstGeom>
          <a:noFill/>
        </p:spPr>
        <p:txBody>
          <a:bodyPr wrap="square" rtlCol="0">
            <a:spAutoFit/>
          </a:bodyPr>
          <a:lstStyle/>
          <a:p>
            <a:r>
              <a:rPr lang="en-US" sz="2400" b="1" dirty="0"/>
              <a:t>USE CASE DIAGRAM</a:t>
            </a:r>
            <a:endParaRPr lang="en-IN" sz="2400" b="1" dirty="0"/>
          </a:p>
        </p:txBody>
      </p:sp>
    </p:spTree>
    <p:extLst>
      <p:ext uri="{BB962C8B-B14F-4D97-AF65-F5344CB8AC3E}">
        <p14:creationId xmlns:p14="http://schemas.microsoft.com/office/powerpoint/2010/main" val="325158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BE122-FC24-7D50-C2EA-E1A0C901FB29}"/>
              </a:ext>
            </a:extLst>
          </p:cNvPr>
          <p:cNvSpPr txBox="1"/>
          <p:nvPr/>
        </p:nvSpPr>
        <p:spPr>
          <a:xfrm>
            <a:off x="1288472" y="821672"/>
            <a:ext cx="8104909" cy="461665"/>
          </a:xfrm>
          <a:prstGeom prst="rect">
            <a:avLst/>
          </a:prstGeom>
          <a:noFill/>
        </p:spPr>
        <p:txBody>
          <a:bodyPr wrap="square" rtlCol="0">
            <a:spAutoFit/>
          </a:bodyPr>
          <a:lstStyle/>
          <a:p>
            <a:r>
              <a:rPr lang="en-US" sz="2400" b="1" dirty="0"/>
              <a:t>CLASS DIAGRAM</a:t>
            </a:r>
            <a:endParaRPr lang="en-IN" sz="2400" b="1" dirty="0"/>
          </a:p>
        </p:txBody>
      </p:sp>
      <p:pic>
        <p:nvPicPr>
          <p:cNvPr id="3" name="Picture 2">
            <a:extLst>
              <a:ext uri="{FF2B5EF4-FFF2-40B4-BE49-F238E27FC236}">
                <a16:creationId xmlns:a16="http://schemas.microsoft.com/office/drawing/2014/main" id="{EA586027-6A83-5468-87CC-7A19CA0D47E4}"/>
              </a:ext>
            </a:extLst>
          </p:cNvPr>
          <p:cNvPicPr>
            <a:picLocks noChangeAspect="1"/>
          </p:cNvPicPr>
          <p:nvPr/>
        </p:nvPicPr>
        <p:blipFill>
          <a:blip r:embed="rId2"/>
          <a:stretch>
            <a:fillRect/>
          </a:stretch>
        </p:blipFill>
        <p:spPr>
          <a:xfrm>
            <a:off x="1911927" y="1283337"/>
            <a:ext cx="8596745" cy="4982381"/>
          </a:xfrm>
          <a:prstGeom prst="rect">
            <a:avLst/>
          </a:prstGeom>
        </p:spPr>
      </p:pic>
    </p:spTree>
    <p:extLst>
      <p:ext uri="{BB962C8B-B14F-4D97-AF65-F5344CB8AC3E}">
        <p14:creationId xmlns:p14="http://schemas.microsoft.com/office/powerpoint/2010/main" val="153022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7B36C-0440-03FC-9820-DDF01D95FD38}"/>
              </a:ext>
            </a:extLst>
          </p:cNvPr>
          <p:cNvSpPr txBox="1"/>
          <p:nvPr/>
        </p:nvSpPr>
        <p:spPr>
          <a:xfrm>
            <a:off x="1413163" y="841664"/>
            <a:ext cx="3096491" cy="461665"/>
          </a:xfrm>
          <a:prstGeom prst="rect">
            <a:avLst/>
          </a:prstGeom>
          <a:noFill/>
        </p:spPr>
        <p:txBody>
          <a:bodyPr wrap="square" rtlCol="0">
            <a:spAutoFit/>
          </a:bodyPr>
          <a:lstStyle/>
          <a:p>
            <a:r>
              <a:rPr lang="en-US" sz="2400" b="1" dirty="0"/>
              <a:t>SEQUENCE DIAGRAM</a:t>
            </a:r>
            <a:endParaRPr lang="en-IN" sz="2400" b="1" dirty="0"/>
          </a:p>
        </p:txBody>
      </p:sp>
      <p:pic>
        <p:nvPicPr>
          <p:cNvPr id="3" name="Picture 2">
            <a:extLst>
              <a:ext uri="{FF2B5EF4-FFF2-40B4-BE49-F238E27FC236}">
                <a16:creationId xmlns:a16="http://schemas.microsoft.com/office/drawing/2014/main" id="{452DCCA6-5043-3F77-2A6B-BD1EB8911AFB}"/>
              </a:ext>
            </a:extLst>
          </p:cNvPr>
          <p:cNvPicPr>
            <a:picLocks noChangeAspect="1"/>
          </p:cNvPicPr>
          <p:nvPr/>
        </p:nvPicPr>
        <p:blipFill>
          <a:blip r:embed="rId2"/>
          <a:stretch>
            <a:fillRect/>
          </a:stretch>
        </p:blipFill>
        <p:spPr>
          <a:xfrm>
            <a:off x="2524990" y="1469584"/>
            <a:ext cx="7803573" cy="4932091"/>
          </a:xfrm>
          <a:prstGeom prst="rect">
            <a:avLst/>
          </a:prstGeom>
        </p:spPr>
      </p:pic>
    </p:spTree>
    <p:extLst>
      <p:ext uri="{BB962C8B-B14F-4D97-AF65-F5344CB8AC3E}">
        <p14:creationId xmlns:p14="http://schemas.microsoft.com/office/powerpoint/2010/main" val="199927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2CF5B8-AFCB-9B32-9730-87085CD4FCA1}"/>
              </a:ext>
            </a:extLst>
          </p:cNvPr>
          <p:cNvSpPr txBox="1"/>
          <p:nvPr/>
        </p:nvSpPr>
        <p:spPr>
          <a:xfrm>
            <a:off x="3363190" y="320024"/>
            <a:ext cx="5465619" cy="646331"/>
          </a:xfrm>
          <a:prstGeom prst="rect">
            <a:avLst/>
          </a:prstGeom>
          <a:noFill/>
        </p:spPr>
        <p:txBody>
          <a:bodyPr wrap="square" rtlCol="0">
            <a:spAutoFit/>
          </a:bodyPr>
          <a:lstStyle/>
          <a:p>
            <a:pPr algn="ctr"/>
            <a:r>
              <a:rPr lang="en-US" sz="3600" b="1" dirty="0">
                <a:solidFill>
                  <a:schemeClr val="tx2"/>
                </a:solidFill>
              </a:rPr>
              <a:t>SAMPLE SCREENSHOTS</a:t>
            </a:r>
            <a:endParaRPr lang="en-IN" sz="3600" b="1" dirty="0">
              <a:solidFill>
                <a:schemeClr val="tx2"/>
              </a:solidFill>
            </a:endParaRPr>
          </a:p>
        </p:txBody>
      </p:sp>
      <p:pic>
        <p:nvPicPr>
          <p:cNvPr id="3" name="Picture 2">
            <a:extLst>
              <a:ext uri="{FF2B5EF4-FFF2-40B4-BE49-F238E27FC236}">
                <a16:creationId xmlns:a16="http://schemas.microsoft.com/office/drawing/2014/main" id="{76DDCC9E-F927-903A-5921-2B893A4A69A6}"/>
              </a:ext>
            </a:extLst>
          </p:cNvPr>
          <p:cNvPicPr>
            <a:picLocks noChangeAspect="1"/>
          </p:cNvPicPr>
          <p:nvPr/>
        </p:nvPicPr>
        <p:blipFill rotWithShape="1">
          <a:blip r:embed="rId2">
            <a:extLst>
              <a:ext uri="{28A0092B-C50C-407E-A947-70E740481C1C}">
                <a14:useLocalDpi xmlns:a14="http://schemas.microsoft.com/office/drawing/2010/main" val="0"/>
              </a:ext>
            </a:extLst>
          </a:blip>
          <a:srcRect t="-12025" b="12025"/>
          <a:stretch/>
        </p:blipFill>
        <p:spPr>
          <a:xfrm>
            <a:off x="1355761" y="1365764"/>
            <a:ext cx="10001501" cy="1857878"/>
          </a:xfrm>
          <a:prstGeom prst="rect">
            <a:avLst/>
          </a:prstGeom>
        </p:spPr>
      </p:pic>
      <p:pic>
        <p:nvPicPr>
          <p:cNvPr id="4" name="Picture 3">
            <a:extLst>
              <a:ext uri="{FF2B5EF4-FFF2-40B4-BE49-F238E27FC236}">
                <a16:creationId xmlns:a16="http://schemas.microsoft.com/office/drawing/2014/main" id="{EC5E6946-FF56-B8DD-AE32-C5495F6A7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61" y="3296012"/>
            <a:ext cx="10001501" cy="3241964"/>
          </a:xfrm>
          <a:prstGeom prst="rect">
            <a:avLst/>
          </a:prstGeom>
        </p:spPr>
      </p:pic>
      <p:sp>
        <p:nvSpPr>
          <p:cNvPr id="5" name="TextBox 4">
            <a:extLst>
              <a:ext uri="{FF2B5EF4-FFF2-40B4-BE49-F238E27FC236}">
                <a16:creationId xmlns:a16="http://schemas.microsoft.com/office/drawing/2014/main" id="{022F2DE7-5F46-A4CA-EAF5-47C4130B84A1}"/>
              </a:ext>
            </a:extLst>
          </p:cNvPr>
          <p:cNvSpPr txBox="1"/>
          <p:nvPr/>
        </p:nvSpPr>
        <p:spPr>
          <a:xfrm>
            <a:off x="1246909" y="997527"/>
            <a:ext cx="2462646" cy="461665"/>
          </a:xfrm>
          <a:prstGeom prst="rect">
            <a:avLst/>
          </a:prstGeom>
          <a:noFill/>
        </p:spPr>
        <p:txBody>
          <a:bodyPr wrap="square" rtlCol="0">
            <a:spAutoFit/>
          </a:bodyPr>
          <a:lstStyle/>
          <a:p>
            <a:r>
              <a:rPr lang="en-US" sz="2400" b="1" dirty="0"/>
              <a:t>DATASET </a:t>
            </a:r>
            <a:endParaRPr lang="en-IN" sz="2400" b="1" dirty="0"/>
          </a:p>
        </p:txBody>
      </p:sp>
    </p:spTree>
    <p:extLst>
      <p:ext uri="{BB962C8B-B14F-4D97-AF65-F5344CB8AC3E}">
        <p14:creationId xmlns:p14="http://schemas.microsoft.com/office/powerpoint/2010/main" val="110235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FBE57-A0E7-2C5D-4260-81754C3F9595}"/>
              </a:ext>
            </a:extLst>
          </p:cNvPr>
          <p:cNvPicPr>
            <a:picLocks noChangeAspect="1"/>
          </p:cNvPicPr>
          <p:nvPr/>
        </p:nvPicPr>
        <p:blipFill>
          <a:blip r:embed="rId2"/>
          <a:stretch>
            <a:fillRect/>
          </a:stretch>
        </p:blipFill>
        <p:spPr>
          <a:xfrm>
            <a:off x="1940575" y="1832552"/>
            <a:ext cx="8473597" cy="4283112"/>
          </a:xfrm>
          <a:prstGeom prst="rect">
            <a:avLst/>
          </a:prstGeom>
        </p:spPr>
      </p:pic>
      <p:sp>
        <p:nvSpPr>
          <p:cNvPr id="4" name="TextBox 3">
            <a:extLst>
              <a:ext uri="{FF2B5EF4-FFF2-40B4-BE49-F238E27FC236}">
                <a16:creationId xmlns:a16="http://schemas.microsoft.com/office/drawing/2014/main" id="{11ECA9E8-C3D3-68DF-E953-3E67D166FA92}"/>
              </a:ext>
            </a:extLst>
          </p:cNvPr>
          <p:cNvSpPr txBox="1"/>
          <p:nvPr/>
        </p:nvSpPr>
        <p:spPr>
          <a:xfrm>
            <a:off x="1219199" y="817305"/>
            <a:ext cx="8396750" cy="430887"/>
          </a:xfrm>
          <a:prstGeom prst="rect">
            <a:avLst/>
          </a:prstGeom>
          <a:noFill/>
        </p:spPr>
        <p:txBody>
          <a:bodyPr wrap="square" rtlCol="0">
            <a:spAutoFit/>
          </a:bodyPr>
          <a:lstStyle/>
          <a:p>
            <a:r>
              <a:rPr lang="en-US" sz="2200" b="1" dirty="0"/>
              <a:t>GRAPH REPRESENTING INDIVIDUAL SPECIES COUNT IN THE DATASET</a:t>
            </a:r>
            <a:endParaRPr lang="en-IN" sz="2200" b="1" dirty="0"/>
          </a:p>
        </p:txBody>
      </p:sp>
    </p:spTree>
    <p:extLst>
      <p:ext uri="{BB962C8B-B14F-4D97-AF65-F5344CB8AC3E}">
        <p14:creationId xmlns:p14="http://schemas.microsoft.com/office/powerpoint/2010/main" val="89219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C452E-676D-18FF-C48F-8E4AA48B1EEA}"/>
              </a:ext>
            </a:extLst>
          </p:cNvPr>
          <p:cNvSpPr>
            <a:spLocks noGrp="1"/>
          </p:cNvSpPr>
          <p:nvPr>
            <p:ph type="title"/>
          </p:nvPr>
        </p:nvSpPr>
        <p:spPr>
          <a:xfrm>
            <a:off x="838200" y="154784"/>
            <a:ext cx="10515600" cy="1074061"/>
          </a:xfrm>
        </p:spPr>
        <p:txBody>
          <a:bodyPr>
            <a:normAutofit/>
          </a:bodyPr>
          <a:lstStyle/>
          <a:p>
            <a:pPr algn="ctr"/>
            <a:r>
              <a:rPr lang="en-US" b="1" dirty="0">
                <a:solidFill>
                  <a:schemeClr val="tx2"/>
                </a:solidFill>
              </a:rPr>
              <a:t>PROJECT ABSTRACT</a:t>
            </a:r>
            <a:endParaRPr lang="en-IN" dirty="0">
              <a:solidFill>
                <a:schemeClr val="tx2"/>
              </a:solidFill>
            </a:endParaRPr>
          </a:p>
        </p:txBody>
      </p:sp>
      <p:sp>
        <p:nvSpPr>
          <p:cNvPr id="5" name="Content Placeholder 4">
            <a:extLst>
              <a:ext uri="{FF2B5EF4-FFF2-40B4-BE49-F238E27FC236}">
                <a16:creationId xmlns:a16="http://schemas.microsoft.com/office/drawing/2014/main" id="{7153E739-4D9C-7527-9441-B964D1BED26C}"/>
              </a:ext>
            </a:extLst>
          </p:cNvPr>
          <p:cNvSpPr>
            <a:spLocks noGrp="1"/>
          </p:cNvSpPr>
          <p:nvPr>
            <p:ph idx="1"/>
          </p:nvPr>
        </p:nvSpPr>
        <p:spPr>
          <a:xfrm>
            <a:off x="838200" y="1108529"/>
            <a:ext cx="10729616" cy="5164452"/>
          </a:xfrm>
        </p:spPr>
        <p:txBody>
          <a:bodyPr>
            <a:noAutofit/>
          </a:bodyPr>
          <a:lstStyle/>
          <a:p>
            <a:pPr marL="0" indent="0" algn="just">
              <a:buNone/>
            </a:pPr>
            <a:r>
              <a:rPr lang="en-US" sz="2100" b="0" dirty="0">
                <a:effectLst/>
                <a:ea typeface="Calibri" panose="020F0502020204030204" pitchFamily="34" charset="0"/>
                <a:cs typeface="Gautami" panose="020B0502040204020203" pitchFamily="34" charset="0"/>
              </a:rPr>
              <a:t> 	Automatic identification and recognition of medicinal plant species in environments such as forests, mountains and dense regions is necessary to know about their existence. In recent years, plant species recognition is carried out based on the shape, geometry and texture of various plant parts such as leaves, stem, flowers etc. While modern search engines provide methods to visually search for a query image that contains a flower, it lacks in robustness because of the intra-class variation among millions of flower species around the world Images of the plant species are acquired using the built-in camera module of a mobile phone. Feature extraction of flower images is performed using a Transfer Learning approach (i.e. extraction of complex features from a pre-trained network). A machine learning classifier such as Logistic Regression or Random Forest is used on top of it to yield a higher accuracy rate. It is observed that, CNN combined with Transfer Learning approach as feature extractor outperforms all the handcrafted feature extraction methods such as Local Binary Pattern (LBP) by using VGG19 pretrained model Architecture. we are obtaining 90.52% accuracy for the project .</a:t>
            </a:r>
            <a:endParaRPr lang="en-IN" sz="2100" b="0" dirty="0">
              <a:effectLst/>
              <a:ea typeface="Calibri" panose="020F0502020204030204" pitchFamily="34" charset="0"/>
              <a:cs typeface="Gautami" panose="020B0502040204020203" pitchFamily="34" charset="0"/>
            </a:endParaRPr>
          </a:p>
          <a:p>
            <a:pPr marL="0" indent="0" algn="just">
              <a:buNone/>
            </a:pPr>
            <a:endParaRPr lang="en-IN" sz="2100" b="0" dirty="0"/>
          </a:p>
        </p:txBody>
      </p:sp>
    </p:spTree>
    <p:extLst>
      <p:ext uri="{BB962C8B-B14F-4D97-AF65-F5344CB8AC3E}">
        <p14:creationId xmlns:p14="http://schemas.microsoft.com/office/powerpoint/2010/main" val="66049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B8298-040E-3F2A-BA8F-34E5FC32AF7C}"/>
              </a:ext>
            </a:extLst>
          </p:cNvPr>
          <p:cNvSpPr txBox="1"/>
          <p:nvPr/>
        </p:nvSpPr>
        <p:spPr>
          <a:xfrm>
            <a:off x="1297857" y="1081548"/>
            <a:ext cx="7374193" cy="430887"/>
          </a:xfrm>
          <a:prstGeom prst="rect">
            <a:avLst/>
          </a:prstGeom>
          <a:noFill/>
        </p:spPr>
        <p:txBody>
          <a:bodyPr wrap="square" rtlCol="0">
            <a:spAutoFit/>
          </a:bodyPr>
          <a:lstStyle/>
          <a:p>
            <a:r>
              <a:rPr lang="en-US" sz="2200" b="1" dirty="0"/>
              <a:t>TRAINING ACCURACY vs VALIDATION ACCURACY</a:t>
            </a:r>
            <a:endParaRPr lang="en-IN" sz="2200" b="1" dirty="0"/>
          </a:p>
        </p:txBody>
      </p:sp>
      <p:pic>
        <p:nvPicPr>
          <p:cNvPr id="3" name="Picture 2">
            <a:extLst>
              <a:ext uri="{FF2B5EF4-FFF2-40B4-BE49-F238E27FC236}">
                <a16:creationId xmlns:a16="http://schemas.microsoft.com/office/drawing/2014/main" id="{5B7621AA-D3AE-33A8-E16A-5DD66009EA0B}"/>
              </a:ext>
            </a:extLst>
          </p:cNvPr>
          <p:cNvPicPr>
            <a:picLocks noChangeAspect="1"/>
          </p:cNvPicPr>
          <p:nvPr/>
        </p:nvPicPr>
        <p:blipFill>
          <a:blip r:embed="rId2"/>
          <a:stretch>
            <a:fillRect/>
          </a:stretch>
        </p:blipFill>
        <p:spPr>
          <a:xfrm>
            <a:off x="2212258" y="1745528"/>
            <a:ext cx="7767484" cy="4389500"/>
          </a:xfrm>
          <a:prstGeom prst="rect">
            <a:avLst/>
          </a:prstGeom>
        </p:spPr>
      </p:pic>
    </p:spTree>
    <p:extLst>
      <p:ext uri="{BB962C8B-B14F-4D97-AF65-F5344CB8AC3E}">
        <p14:creationId xmlns:p14="http://schemas.microsoft.com/office/powerpoint/2010/main" val="380496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1EFDD-BC96-F119-047C-26DB9F057AA6}"/>
              </a:ext>
            </a:extLst>
          </p:cNvPr>
          <p:cNvSpPr txBox="1"/>
          <p:nvPr/>
        </p:nvSpPr>
        <p:spPr>
          <a:xfrm>
            <a:off x="1533832" y="688258"/>
            <a:ext cx="4729316" cy="461665"/>
          </a:xfrm>
          <a:prstGeom prst="rect">
            <a:avLst/>
          </a:prstGeom>
          <a:noFill/>
        </p:spPr>
        <p:txBody>
          <a:bodyPr wrap="square" rtlCol="0">
            <a:spAutoFit/>
          </a:bodyPr>
          <a:lstStyle/>
          <a:p>
            <a:r>
              <a:rPr lang="en-US" sz="2400" b="1" dirty="0"/>
              <a:t>CLASSIFIED IMAGE AND BARPLOT </a:t>
            </a:r>
            <a:endParaRPr lang="en-IN" sz="2400" b="1" dirty="0"/>
          </a:p>
        </p:txBody>
      </p:sp>
      <p:pic>
        <p:nvPicPr>
          <p:cNvPr id="3" name="Picture 2">
            <a:extLst>
              <a:ext uri="{FF2B5EF4-FFF2-40B4-BE49-F238E27FC236}">
                <a16:creationId xmlns:a16="http://schemas.microsoft.com/office/drawing/2014/main" id="{491100F3-FF44-E212-3CDE-860AA6B6F69A}"/>
              </a:ext>
            </a:extLst>
          </p:cNvPr>
          <p:cNvPicPr>
            <a:picLocks noChangeAspect="1"/>
          </p:cNvPicPr>
          <p:nvPr/>
        </p:nvPicPr>
        <p:blipFill rotWithShape="1">
          <a:blip r:embed="rId2"/>
          <a:srcRect l="4400" t="8993" r="63530" b="38095"/>
          <a:stretch/>
        </p:blipFill>
        <p:spPr>
          <a:xfrm>
            <a:off x="1465007" y="1641988"/>
            <a:ext cx="3726426" cy="3994012"/>
          </a:xfrm>
          <a:prstGeom prst="rect">
            <a:avLst/>
          </a:prstGeom>
        </p:spPr>
      </p:pic>
      <p:pic>
        <p:nvPicPr>
          <p:cNvPr id="4" name="Picture 3">
            <a:extLst>
              <a:ext uri="{FF2B5EF4-FFF2-40B4-BE49-F238E27FC236}">
                <a16:creationId xmlns:a16="http://schemas.microsoft.com/office/drawing/2014/main" id="{C5E0B6BC-B321-8236-DA26-A4264D5D0377}"/>
              </a:ext>
            </a:extLst>
          </p:cNvPr>
          <p:cNvPicPr>
            <a:picLocks noChangeAspect="1"/>
          </p:cNvPicPr>
          <p:nvPr/>
        </p:nvPicPr>
        <p:blipFill rotWithShape="1">
          <a:blip r:embed="rId3"/>
          <a:srcRect l="6291" t="52064" r="18893"/>
          <a:stretch/>
        </p:blipFill>
        <p:spPr>
          <a:xfrm>
            <a:off x="5614220" y="1818968"/>
            <a:ext cx="5987846" cy="3726426"/>
          </a:xfrm>
          <a:prstGeom prst="rect">
            <a:avLst/>
          </a:prstGeom>
        </p:spPr>
      </p:pic>
      <p:sp>
        <p:nvSpPr>
          <p:cNvPr id="5" name="Arrow: Right 4">
            <a:extLst>
              <a:ext uri="{FF2B5EF4-FFF2-40B4-BE49-F238E27FC236}">
                <a16:creationId xmlns:a16="http://schemas.microsoft.com/office/drawing/2014/main" id="{F970208F-D9EE-A885-098D-68F842538450}"/>
              </a:ext>
            </a:extLst>
          </p:cNvPr>
          <p:cNvSpPr/>
          <p:nvPr/>
        </p:nvSpPr>
        <p:spPr>
          <a:xfrm>
            <a:off x="5014454" y="3220516"/>
            <a:ext cx="648929" cy="56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14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6" y="347132"/>
            <a:ext cx="7865533" cy="711517"/>
          </a:xfrm>
        </p:spPr>
        <p:txBody>
          <a:bodyPr>
            <a:normAutofit/>
          </a:bodyPr>
          <a:lstStyle/>
          <a:p>
            <a:pPr algn="ctr"/>
            <a:r>
              <a:rPr lang="en-GB" b="1" dirty="0">
                <a:solidFill>
                  <a:schemeClr val="tx2"/>
                </a:solidFill>
              </a:rPr>
              <a:t>CONCLUSION</a:t>
            </a:r>
            <a:endParaRPr lang="en-IN" b="1" dirty="0">
              <a:solidFill>
                <a:schemeClr val="tx2"/>
              </a:solidFill>
            </a:endParaRPr>
          </a:p>
        </p:txBody>
      </p:sp>
      <p:sp>
        <p:nvSpPr>
          <p:cNvPr id="3" name="Content Placeholder 2"/>
          <p:cNvSpPr>
            <a:spLocks noGrp="1"/>
          </p:cNvSpPr>
          <p:nvPr>
            <p:ph idx="1"/>
          </p:nvPr>
        </p:nvSpPr>
        <p:spPr>
          <a:xfrm>
            <a:off x="731001" y="1058649"/>
            <a:ext cx="10729998" cy="5003800"/>
          </a:xfrm>
        </p:spPr>
        <p:txBody>
          <a:bodyPr>
            <a:noAutofit/>
          </a:bodyPr>
          <a:lstStyle/>
          <a:p>
            <a:pPr indent="0" algn="just">
              <a:lnSpc>
                <a:spcPct val="150000"/>
              </a:lnSpc>
              <a:spcAft>
                <a:spcPts val="1000"/>
              </a:spcAft>
              <a:buNone/>
            </a:pPr>
            <a:r>
              <a:rPr lang="en-US" sz="2100" b="0" dirty="0">
                <a:ea typeface="Calibri" panose="020F0502020204030204" pitchFamily="34" charset="0"/>
                <a:cs typeface="Times New Roman" panose="02020603050405020304" pitchFamily="18" charset="0"/>
              </a:rPr>
              <a:t>	The proposed work is a faster way to train a Convolutional Neural Network (CNN) with a smaller dataset and limited computational resource such as CPU. As there are millions of flower species around the world, this system could easily be adapted by training more number of flower species  images to recognize different species around the world. Thus, the future work would be to construct a larger database with not only flower images, but also with leaves, fruits, bark etc., collected from different sources around different parts of the world. This system would also be useful to identify plants for medicinal purposes such as in case of first aid. The user can</a:t>
            </a:r>
            <a:r>
              <a:rPr lang="en-IN" sz="2100" b="0" dirty="0">
                <a:ea typeface="Calibri" panose="020F0502020204030204" pitchFamily="34" charset="0"/>
                <a:cs typeface="Times New Roman" panose="02020603050405020304" pitchFamily="18" charset="0"/>
              </a:rPr>
              <a:t> </a:t>
            </a:r>
            <a:r>
              <a:rPr lang="en-US" sz="2100" b="0" dirty="0">
                <a:ea typeface="Calibri" panose="020F0502020204030204" pitchFamily="34" charset="0"/>
                <a:cs typeface="Times New Roman" panose="02020603050405020304" pitchFamily="18" charset="0"/>
              </a:rPr>
              <a:t>quickly take an image of the plant species and get information about it to decide whether or not it can be used for first aid. The crucial part in building such a system is the training dataset which needs to be prepared either by manually taking pictures of the plants around the city or by using public datasets.</a:t>
            </a:r>
            <a:endParaRPr lang="en-IN" sz="2100" b="0" dirty="0">
              <a:ea typeface="Times New Roman" panose="02020603050405020304" pitchFamily="18" charset="0"/>
              <a:cs typeface="Times New Roman" panose="02020603050405020304" pitchFamily="18" charset="0"/>
            </a:endParaRPr>
          </a:p>
          <a:p>
            <a:endParaRPr lang="en-IN" sz="2100" b="0" dirty="0"/>
          </a:p>
          <a:p>
            <a:endParaRPr lang="en-IN" sz="2100" b="0" dirty="0"/>
          </a:p>
        </p:txBody>
      </p:sp>
    </p:spTree>
    <p:extLst>
      <p:ext uri="{BB962C8B-B14F-4D97-AF65-F5344CB8AC3E}">
        <p14:creationId xmlns:p14="http://schemas.microsoft.com/office/powerpoint/2010/main" val="4050016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740" y="294969"/>
            <a:ext cx="7721600" cy="1371600"/>
          </a:xfrm>
        </p:spPr>
        <p:txBody>
          <a:bodyPr/>
          <a:lstStyle/>
          <a:p>
            <a:pPr algn="ctr"/>
            <a:r>
              <a:rPr lang="en-GB" b="1" dirty="0">
                <a:solidFill>
                  <a:schemeClr val="tx2"/>
                </a:solidFill>
              </a:rPr>
              <a:t>FUTURE SCOPE</a:t>
            </a:r>
            <a:endParaRPr lang="en-IN" b="1" dirty="0">
              <a:solidFill>
                <a:schemeClr val="tx2"/>
              </a:solidFill>
            </a:endParaRPr>
          </a:p>
        </p:txBody>
      </p:sp>
      <p:sp>
        <p:nvSpPr>
          <p:cNvPr id="3" name="Content Placeholder 2"/>
          <p:cNvSpPr>
            <a:spLocks noGrp="1"/>
          </p:cNvSpPr>
          <p:nvPr>
            <p:ph idx="1"/>
          </p:nvPr>
        </p:nvSpPr>
        <p:spPr>
          <a:xfrm>
            <a:off x="1095750" y="1686233"/>
            <a:ext cx="10319502" cy="4373563"/>
          </a:xfrm>
        </p:spPr>
        <p:txBody>
          <a:bodyPr/>
          <a:lstStyle/>
          <a:p>
            <a:pPr marL="342900" indent="-342900" algn="just">
              <a:buFont typeface="Wingdings" panose="05000000000000000000" pitchFamily="2" charset="2"/>
              <a:buChar char="Ø"/>
            </a:pPr>
            <a:r>
              <a:rPr lang="en-US" b="0" dirty="0"/>
              <a:t>Image Recognition can be used to extract not only the linear measurements typical of botanical descriptions (leaf length, leaf width, petal length, etc.), but also more sophisticated and precise descriptions such as mathematical models of leaf shapes.</a:t>
            </a:r>
          </a:p>
          <a:p>
            <a:pPr marL="342900" indent="-342900" algn="just">
              <a:buFont typeface="Wingdings" panose="05000000000000000000" pitchFamily="2" charset="2"/>
              <a:buChar char="Ø"/>
            </a:pPr>
            <a:r>
              <a:rPr lang="en-US" b="0" dirty="0"/>
              <a:t>In coming days, Computer Vision can be vital in Improving data glasses that uses video sensor technology to record environmental conditions and supports users in real time via the Internet using the collected information. </a:t>
            </a:r>
            <a:endParaRPr lang="en-IN" b="0" dirty="0"/>
          </a:p>
          <a:p>
            <a:pPr algn="just"/>
            <a:endParaRPr lang="en-IN" b="0" dirty="0"/>
          </a:p>
        </p:txBody>
      </p:sp>
    </p:spTree>
    <p:extLst>
      <p:ext uri="{BB962C8B-B14F-4D97-AF65-F5344CB8AC3E}">
        <p14:creationId xmlns:p14="http://schemas.microsoft.com/office/powerpoint/2010/main" val="202616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2FE5-02DB-8DBD-CFC0-2CFAFA16AF6A}"/>
              </a:ext>
            </a:extLst>
          </p:cNvPr>
          <p:cNvSpPr>
            <a:spLocks noGrp="1"/>
          </p:cNvSpPr>
          <p:nvPr>
            <p:ph type="title"/>
          </p:nvPr>
        </p:nvSpPr>
        <p:spPr>
          <a:xfrm>
            <a:off x="1388532" y="2235200"/>
            <a:ext cx="8519217" cy="1598654"/>
          </a:xfrm>
        </p:spPr>
        <p:txBody>
          <a:bodyPr>
            <a:noAutofit/>
          </a:bodyPr>
          <a:lstStyle/>
          <a:p>
            <a:r>
              <a:rPr lang="en-US" sz="9600" b="1" dirty="0">
                <a:latin typeface="Algerian" panose="04020705040A02060702" pitchFamily="82" charset="0"/>
              </a:rPr>
              <a:t>					THANK YOU !</a:t>
            </a:r>
            <a:endParaRPr lang="en-IN" sz="9600" b="1" dirty="0">
              <a:latin typeface="Algerian" panose="04020705040A02060702" pitchFamily="82" charset="0"/>
            </a:endParaRPr>
          </a:p>
        </p:txBody>
      </p:sp>
    </p:spTree>
    <p:extLst>
      <p:ext uri="{BB962C8B-B14F-4D97-AF65-F5344CB8AC3E}">
        <p14:creationId xmlns:p14="http://schemas.microsoft.com/office/powerpoint/2010/main" val="363843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22BC-C82F-6DE6-15E0-F1A8866E8DF8}"/>
              </a:ext>
            </a:extLst>
          </p:cNvPr>
          <p:cNvSpPr>
            <a:spLocks noGrp="1"/>
          </p:cNvSpPr>
          <p:nvPr>
            <p:ph type="title"/>
          </p:nvPr>
        </p:nvSpPr>
        <p:spPr>
          <a:xfrm>
            <a:off x="1144796" y="451776"/>
            <a:ext cx="10097755" cy="983974"/>
          </a:xfrm>
        </p:spPr>
        <p:txBody>
          <a:bodyPr>
            <a:normAutofit/>
          </a:bodyPr>
          <a:lstStyle/>
          <a:p>
            <a:pPr algn="ctr"/>
            <a:r>
              <a:rPr lang="en-US" b="1" dirty="0">
                <a:solidFill>
                  <a:schemeClr val="tx2"/>
                </a:solidFill>
              </a:rPr>
              <a:t>EXTISTING SYSTEM</a:t>
            </a:r>
            <a:endParaRPr lang="en-IN" b="1" dirty="0">
              <a:solidFill>
                <a:schemeClr val="tx2"/>
              </a:solidFill>
            </a:endParaRPr>
          </a:p>
        </p:txBody>
      </p:sp>
      <p:sp>
        <p:nvSpPr>
          <p:cNvPr id="3" name="Content Placeholder 2">
            <a:extLst>
              <a:ext uri="{FF2B5EF4-FFF2-40B4-BE49-F238E27FC236}">
                <a16:creationId xmlns:a16="http://schemas.microsoft.com/office/drawing/2014/main" id="{BB20C15B-775F-84A5-307D-34E42863C57C}"/>
              </a:ext>
            </a:extLst>
          </p:cNvPr>
          <p:cNvSpPr>
            <a:spLocks noGrp="1"/>
          </p:cNvSpPr>
          <p:nvPr>
            <p:ph idx="1"/>
          </p:nvPr>
        </p:nvSpPr>
        <p:spPr>
          <a:xfrm>
            <a:off x="1040475" y="1733532"/>
            <a:ext cx="10306398" cy="4023031"/>
          </a:xfrm>
        </p:spPr>
        <p:txBody>
          <a:bodyPr>
            <a:normAutofit lnSpcReduction="10000"/>
          </a:bodyPr>
          <a:lstStyle/>
          <a:p>
            <a:pPr marL="0" indent="0" algn="just">
              <a:buNone/>
            </a:pPr>
            <a:r>
              <a:rPr lang="en-US" sz="2400" b="0" dirty="0">
                <a:effectLst/>
                <a:ea typeface="Calibri" panose="020F0502020204030204" pitchFamily="34" charset="0"/>
                <a:cs typeface="Gautami" panose="020B0502040204020203" pitchFamily="34" charset="0"/>
              </a:rPr>
              <a:t>	Identification and recognition of medicinal plant species in environments such as forests, mountains and dense regions is necessary to know about their existence. In recent years, plant species recognition is carried out based on the shape, geometry and texture of various plant parts such as leaves, stem, flowers etc. Flower based plant species identification systems are widely used. While modern search engines provide methods to visually search for a query image that contains a flower, it lacks in robustness because of the intra-class variation among millions of flower species around the world. Hence in this we are proposing deep learning model to predict efficient detection of flower species.</a:t>
            </a:r>
            <a:endParaRPr lang="en-IN" sz="2400" b="0" dirty="0">
              <a:effectLst/>
              <a:ea typeface="Calibri" panose="020F0502020204030204" pitchFamily="34" charset="0"/>
              <a:cs typeface="Gautami" panose="020B0502040204020203" pitchFamily="34" charset="0"/>
            </a:endParaRPr>
          </a:p>
          <a:p>
            <a:pPr algn="just"/>
            <a:endParaRPr lang="en-IN" b="0" dirty="0"/>
          </a:p>
        </p:txBody>
      </p:sp>
    </p:spTree>
    <p:extLst>
      <p:ext uri="{BB962C8B-B14F-4D97-AF65-F5344CB8AC3E}">
        <p14:creationId xmlns:p14="http://schemas.microsoft.com/office/powerpoint/2010/main" val="363369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0039-6A1A-2D2F-74DD-7D4B3AFED63D}"/>
              </a:ext>
            </a:extLst>
          </p:cNvPr>
          <p:cNvSpPr>
            <a:spLocks noGrp="1"/>
          </p:cNvSpPr>
          <p:nvPr>
            <p:ph type="title"/>
          </p:nvPr>
        </p:nvSpPr>
        <p:spPr>
          <a:xfrm>
            <a:off x="2235199" y="305956"/>
            <a:ext cx="7875155" cy="1371600"/>
          </a:xfrm>
        </p:spPr>
        <p:txBody>
          <a:bodyPr>
            <a:normAutofit/>
          </a:bodyPr>
          <a:lstStyle/>
          <a:p>
            <a:pPr algn="ctr"/>
            <a:r>
              <a:rPr lang="en-US" b="1" dirty="0">
                <a:solidFill>
                  <a:schemeClr val="tx2"/>
                </a:solidFill>
              </a:rPr>
              <a:t>DISADVANTAGES OF EXISTING SYSTEM</a:t>
            </a:r>
            <a:endParaRPr lang="en-IN" b="1" dirty="0">
              <a:solidFill>
                <a:schemeClr val="tx2"/>
              </a:solidFill>
            </a:endParaRPr>
          </a:p>
        </p:txBody>
      </p:sp>
      <p:sp>
        <p:nvSpPr>
          <p:cNvPr id="3" name="Content Placeholder 2">
            <a:extLst>
              <a:ext uri="{FF2B5EF4-FFF2-40B4-BE49-F238E27FC236}">
                <a16:creationId xmlns:a16="http://schemas.microsoft.com/office/drawing/2014/main" id="{E9C52C30-6E60-022E-38E0-F2761F0FE664}"/>
              </a:ext>
            </a:extLst>
          </p:cNvPr>
          <p:cNvSpPr>
            <a:spLocks noGrp="1"/>
          </p:cNvSpPr>
          <p:nvPr>
            <p:ph idx="1"/>
          </p:nvPr>
        </p:nvSpPr>
        <p:spPr>
          <a:xfrm>
            <a:off x="1340476" y="1838448"/>
            <a:ext cx="8983395" cy="3815099"/>
          </a:xfrm>
        </p:spPr>
        <p:txBody>
          <a:bodyPr>
            <a:normAutofit/>
          </a:bodyPr>
          <a:lstStyle/>
          <a:p>
            <a:pPr marL="457200" indent="-457200" algn="just">
              <a:buFont typeface="Arial" pitchFamily="34" charset="0"/>
              <a:buChar char="•"/>
            </a:pPr>
            <a:r>
              <a:rPr lang="en-US" sz="2800" b="0" dirty="0"/>
              <a:t>Large number of Species to be discriminated from one flower to another.</a:t>
            </a:r>
          </a:p>
          <a:p>
            <a:pPr marL="457200" indent="-457200" algn="just">
              <a:buFont typeface="Arial" pitchFamily="34" charset="0"/>
              <a:buChar char="•"/>
            </a:pPr>
            <a:r>
              <a:rPr lang="en-US" sz="2800" b="0" dirty="0"/>
              <a:t>Different species that are extremely similar to </a:t>
            </a:r>
            <a:r>
              <a:rPr lang="en-US" sz="2800" dirty="0"/>
              <a:t>o</a:t>
            </a:r>
            <a:r>
              <a:rPr lang="en-US" sz="2800" b="0" dirty="0"/>
              <a:t>ne another.</a:t>
            </a:r>
          </a:p>
          <a:p>
            <a:pPr marL="457200" indent="-457200" algn="just">
              <a:buFont typeface="Arial" pitchFamily="34" charset="0"/>
              <a:buChar char="•"/>
            </a:pPr>
            <a:r>
              <a:rPr lang="en-US" sz="2800" b="0" dirty="0"/>
              <a:t>Same species that vary in their Morphology.</a:t>
            </a:r>
            <a:endParaRPr lang="en-IN" sz="2800" b="0" dirty="0"/>
          </a:p>
        </p:txBody>
      </p:sp>
    </p:spTree>
    <p:extLst>
      <p:ext uri="{BB962C8B-B14F-4D97-AF65-F5344CB8AC3E}">
        <p14:creationId xmlns:p14="http://schemas.microsoft.com/office/powerpoint/2010/main" val="132747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BB56-DBD4-8363-7C1F-A6FBA5510093}"/>
              </a:ext>
            </a:extLst>
          </p:cNvPr>
          <p:cNvSpPr>
            <a:spLocks noGrp="1"/>
          </p:cNvSpPr>
          <p:nvPr>
            <p:ph type="title"/>
          </p:nvPr>
        </p:nvSpPr>
        <p:spPr>
          <a:xfrm>
            <a:off x="1031754" y="480675"/>
            <a:ext cx="10128489" cy="765976"/>
          </a:xfrm>
        </p:spPr>
        <p:txBody>
          <a:bodyPr>
            <a:normAutofit/>
          </a:bodyPr>
          <a:lstStyle/>
          <a:p>
            <a:pPr algn="ctr"/>
            <a:r>
              <a:rPr lang="en-US" b="1" dirty="0">
                <a:solidFill>
                  <a:schemeClr val="tx2"/>
                </a:solidFill>
              </a:rPr>
              <a:t>PROPOSED SYSTEM</a:t>
            </a:r>
            <a:endParaRPr lang="en-IN" b="1" dirty="0">
              <a:solidFill>
                <a:schemeClr val="tx2"/>
              </a:solidFill>
            </a:endParaRPr>
          </a:p>
        </p:txBody>
      </p:sp>
      <p:sp>
        <p:nvSpPr>
          <p:cNvPr id="4" name="Content Placeholder 3">
            <a:extLst>
              <a:ext uri="{FF2B5EF4-FFF2-40B4-BE49-F238E27FC236}">
                <a16:creationId xmlns:a16="http://schemas.microsoft.com/office/drawing/2014/main" id="{B76B8F2C-403E-EFCC-BEB9-EC1A8E5A4779}"/>
              </a:ext>
            </a:extLst>
          </p:cNvPr>
          <p:cNvSpPr>
            <a:spLocks noGrp="1"/>
          </p:cNvSpPr>
          <p:nvPr>
            <p:ph idx="1"/>
          </p:nvPr>
        </p:nvSpPr>
        <p:spPr>
          <a:xfrm>
            <a:off x="1031754" y="1503813"/>
            <a:ext cx="10128489" cy="4969723"/>
          </a:xfrm>
        </p:spPr>
        <p:txBody>
          <a:bodyPr>
            <a:normAutofit/>
          </a:bodyPr>
          <a:lstStyle/>
          <a:p>
            <a:pPr marL="0" indent="0" algn="just">
              <a:buNone/>
            </a:pPr>
            <a:r>
              <a:rPr lang="en-US" sz="2200" b="0" dirty="0">
                <a:ea typeface="Times New Roman" panose="02020603050405020304" pitchFamily="18" charset="0"/>
                <a:cs typeface="Times New Roman" panose="02020603050405020304" pitchFamily="18" charset="0"/>
              </a:rPr>
              <a:t>	We have developed a deep learning network for classification of different flowers. For this, we have used </a:t>
            </a:r>
            <a:r>
              <a:rPr lang="en-US" sz="2200" b="0" dirty="0" err="1">
                <a:ea typeface="Times New Roman" panose="02020603050405020304" pitchFamily="18" charset="0"/>
                <a:cs typeface="Times New Roman" panose="02020603050405020304" pitchFamily="18" charset="0"/>
              </a:rPr>
              <a:t>kaggle</a:t>
            </a:r>
            <a:r>
              <a:rPr lang="en-US" sz="2200" b="0" dirty="0">
                <a:ea typeface="Times New Roman" panose="02020603050405020304" pitchFamily="18" charset="0"/>
                <a:cs typeface="Times New Roman" panose="02020603050405020304" pitchFamily="18" charset="0"/>
              </a:rPr>
              <a:t> category flower data-set having 4242 images of flowers. The data collection is based on the data </a:t>
            </a:r>
            <a:r>
              <a:rPr lang="en-US" sz="2200" b="0" dirty="0" err="1">
                <a:ea typeface="Times New Roman" panose="02020603050405020304" pitchFamily="18" charset="0"/>
                <a:cs typeface="Times New Roman" panose="02020603050405020304" pitchFamily="18" charset="0"/>
              </a:rPr>
              <a:t>flicr</a:t>
            </a:r>
            <a:r>
              <a:rPr lang="en-US" sz="2200" b="0" dirty="0">
                <a:ea typeface="Times New Roman" panose="02020603050405020304" pitchFamily="18" charset="0"/>
                <a:cs typeface="Times New Roman" panose="02020603050405020304" pitchFamily="18" charset="0"/>
              </a:rPr>
              <a:t>, Google images, </a:t>
            </a:r>
            <a:r>
              <a:rPr lang="en-US" sz="2200" b="0" dirty="0" err="1">
                <a:ea typeface="Times New Roman" panose="02020603050405020304" pitchFamily="18" charset="0"/>
                <a:cs typeface="Times New Roman" panose="02020603050405020304" pitchFamily="18" charset="0"/>
              </a:rPr>
              <a:t>Yandex</a:t>
            </a:r>
            <a:r>
              <a:rPr lang="en-US" sz="2200" b="0" dirty="0">
                <a:ea typeface="Times New Roman" panose="02020603050405020304" pitchFamily="18" charset="0"/>
                <a:cs typeface="Times New Roman" panose="02020603050405020304" pitchFamily="18" charset="0"/>
              </a:rPr>
              <a:t> images. You can use this dataset to recognize plants from the photo. The pictures are divided into five classes: </a:t>
            </a:r>
            <a:r>
              <a:rPr lang="en-US" sz="2200" b="0" dirty="0">
                <a:ea typeface="Cascadia Mono" panose="020B0609020000020004" pitchFamily="49" charset="0"/>
                <a:cs typeface="Cascadia Mono" panose="020B0609020000020004" pitchFamily="49" charset="0"/>
              </a:rPr>
              <a:t>Daisy, Tulip, Rose, Sunflower, Dandelion</a:t>
            </a:r>
            <a:r>
              <a:rPr lang="en-US" sz="2200" b="0" dirty="0">
                <a:ea typeface="Times New Roman" panose="02020603050405020304" pitchFamily="18" charset="0"/>
                <a:cs typeface="Times New Roman" panose="02020603050405020304" pitchFamily="18" charset="0"/>
              </a:rPr>
              <a:t>. For each class there are about 800 photos. Photos are not high resolution, about 320x240 pixels. Photos are not reduced to a single size, they have different proportions. This method for classification of flowers can be implemented in real-time applications and can be used to help botanists for their research as well as camping enthusiasts.</a:t>
            </a:r>
            <a:endParaRPr lang="en-IN" sz="2200" b="0" dirty="0">
              <a:ea typeface="Times New Roman" panose="02020603050405020304" pitchFamily="18" charset="0"/>
              <a:cs typeface="Times New Roman" panose="02020603050405020304" pitchFamily="18" charset="0"/>
            </a:endParaRPr>
          </a:p>
          <a:p>
            <a:pPr algn="just"/>
            <a:endParaRPr lang="en-IN" sz="2200" b="0" dirty="0"/>
          </a:p>
          <a:p>
            <a:pPr algn="just"/>
            <a:endParaRPr lang="en-IN" sz="2200" b="0" dirty="0"/>
          </a:p>
        </p:txBody>
      </p:sp>
    </p:spTree>
    <p:extLst>
      <p:ext uri="{BB962C8B-B14F-4D97-AF65-F5344CB8AC3E}">
        <p14:creationId xmlns:p14="http://schemas.microsoft.com/office/powerpoint/2010/main" val="246178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487D-8733-83AC-7B32-7E5B09EE66EF}"/>
              </a:ext>
            </a:extLst>
          </p:cNvPr>
          <p:cNvSpPr>
            <a:spLocks noGrp="1"/>
          </p:cNvSpPr>
          <p:nvPr>
            <p:ph type="title"/>
          </p:nvPr>
        </p:nvSpPr>
        <p:spPr>
          <a:xfrm>
            <a:off x="1840661" y="557645"/>
            <a:ext cx="8510677" cy="829586"/>
          </a:xfrm>
        </p:spPr>
        <p:txBody>
          <a:bodyPr>
            <a:normAutofit/>
          </a:bodyPr>
          <a:lstStyle/>
          <a:p>
            <a:pPr algn="ctr"/>
            <a:r>
              <a:rPr lang="en-US" b="1" dirty="0">
                <a:solidFill>
                  <a:schemeClr val="tx2"/>
                </a:solidFill>
              </a:rPr>
              <a:t>ADVANTAGES OF PROPOSED SYSTEM</a:t>
            </a:r>
            <a:endParaRPr lang="en-IN" b="1" dirty="0">
              <a:solidFill>
                <a:schemeClr val="tx2"/>
              </a:solidFill>
            </a:endParaRPr>
          </a:p>
        </p:txBody>
      </p:sp>
      <p:sp>
        <p:nvSpPr>
          <p:cNvPr id="3" name="Content Placeholder 2">
            <a:extLst>
              <a:ext uri="{FF2B5EF4-FFF2-40B4-BE49-F238E27FC236}">
                <a16:creationId xmlns:a16="http://schemas.microsoft.com/office/drawing/2014/main" id="{B3F86205-0F79-0B37-0DB3-CC91C77F7AA1}"/>
              </a:ext>
            </a:extLst>
          </p:cNvPr>
          <p:cNvSpPr>
            <a:spLocks noGrp="1"/>
          </p:cNvSpPr>
          <p:nvPr>
            <p:ph idx="1"/>
          </p:nvPr>
        </p:nvSpPr>
        <p:spPr>
          <a:xfrm>
            <a:off x="1513733" y="1914843"/>
            <a:ext cx="9055944" cy="3880773"/>
          </a:xfrm>
        </p:spPr>
        <p:txBody>
          <a:bodyPr>
            <a:normAutofit/>
          </a:bodyPr>
          <a:lstStyle/>
          <a:p>
            <a:pPr marL="457200" indent="-457200" algn="just">
              <a:buFont typeface="Wingdings" pitchFamily="2" charset="2"/>
              <a:buChar char="ü"/>
            </a:pPr>
            <a:r>
              <a:rPr lang="en-US" sz="2800" b="0" dirty="0">
                <a:ea typeface="Times New Roman" panose="02020603050405020304" pitchFamily="18" charset="0"/>
                <a:cs typeface="Times New Roman" panose="02020603050405020304" pitchFamily="18" charset="0"/>
              </a:rPr>
              <a:t>There is high accuracy and efficiency in predicting the type of flower.</a:t>
            </a:r>
            <a:endParaRPr lang="en-US" sz="2800" b="0" dirty="0"/>
          </a:p>
          <a:p>
            <a:pPr marL="457200" indent="-457200" algn="just">
              <a:buFont typeface="Wingdings" pitchFamily="2" charset="2"/>
              <a:buChar char="ü"/>
            </a:pPr>
            <a:r>
              <a:rPr lang="en-GB" sz="2800" b="0" dirty="0"/>
              <a:t>This will help Botanist for their research for finding new species from different flowers.</a:t>
            </a:r>
            <a:endParaRPr lang="en-US" sz="2800" b="0" dirty="0"/>
          </a:p>
          <a:p>
            <a:pPr marL="457200" indent="-457200" algn="just">
              <a:buFont typeface="Wingdings" pitchFamily="2" charset="2"/>
              <a:buChar char="ü"/>
            </a:pPr>
            <a:r>
              <a:rPr lang="en-US" sz="2800" b="0" dirty="0"/>
              <a:t>Model can be deployed into a Web Application.</a:t>
            </a:r>
          </a:p>
        </p:txBody>
      </p:sp>
    </p:spTree>
    <p:extLst>
      <p:ext uri="{BB962C8B-B14F-4D97-AF65-F5344CB8AC3E}">
        <p14:creationId xmlns:p14="http://schemas.microsoft.com/office/powerpoint/2010/main" val="76642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21596-A119-E6F0-DFB1-6BCB78C3C896}"/>
              </a:ext>
            </a:extLst>
          </p:cNvPr>
          <p:cNvSpPr txBox="1"/>
          <p:nvPr/>
        </p:nvSpPr>
        <p:spPr>
          <a:xfrm>
            <a:off x="2806791" y="443567"/>
            <a:ext cx="6440129" cy="646331"/>
          </a:xfrm>
          <a:prstGeom prst="rect">
            <a:avLst/>
          </a:prstGeom>
          <a:noFill/>
        </p:spPr>
        <p:txBody>
          <a:bodyPr wrap="square" rtlCol="0">
            <a:spAutoFit/>
          </a:bodyPr>
          <a:lstStyle/>
          <a:p>
            <a:pPr algn="ctr"/>
            <a:r>
              <a:rPr lang="en-IN" sz="3600" b="1" dirty="0">
                <a:solidFill>
                  <a:schemeClr val="tx2"/>
                </a:solidFill>
              </a:rPr>
              <a:t>HARDWARE REQUIREMENTS</a:t>
            </a:r>
          </a:p>
        </p:txBody>
      </p:sp>
      <p:sp>
        <p:nvSpPr>
          <p:cNvPr id="7" name="TextBox 6">
            <a:extLst>
              <a:ext uri="{FF2B5EF4-FFF2-40B4-BE49-F238E27FC236}">
                <a16:creationId xmlns:a16="http://schemas.microsoft.com/office/drawing/2014/main" id="{01A54198-A396-E8D1-A052-229240962BF0}"/>
              </a:ext>
            </a:extLst>
          </p:cNvPr>
          <p:cNvSpPr txBox="1"/>
          <p:nvPr/>
        </p:nvSpPr>
        <p:spPr>
          <a:xfrm>
            <a:off x="2519924" y="3208400"/>
            <a:ext cx="7013864" cy="646331"/>
          </a:xfrm>
          <a:prstGeom prst="rect">
            <a:avLst/>
          </a:prstGeom>
          <a:noFill/>
        </p:spPr>
        <p:txBody>
          <a:bodyPr wrap="square" rtlCol="0">
            <a:spAutoFit/>
          </a:bodyPr>
          <a:lstStyle/>
          <a:p>
            <a:pPr algn="ctr"/>
            <a:r>
              <a:rPr lang="en-IN" sz="3600" b="1" dirty="0">
                <a:solidFill>
                  <a:schemeClr val="tx2"/>
                </a:solidFill>
              </a:rPr>
              <a:t>SOFTWARE REQUIREMENTS</a:t>
            </a:r>
          </a:p>
        </p:txBody>
      </p:sp>
      <p:sp>
        <p:nvSpPr>
          <p:cNvPr id="8" name="TextBox 7">
            <a:extLst>
              <a:ext uri="{FF2B5EF4-FFF2-40B4-BE49-F238E27FC236}">
                <a16:creationId xmlns:a16="http://schemas.microsoft.com/office/drawing/2014/main" id="{7710F94A-17E5-1167-B6AE-282042D17B99}"/>
              </a:ext>
            </a:extLst>
          </p:cNvPr>
          <p:cNvSpPr txBox="1"/>
          <p:nvPr/>
        </p:nvSpPr>
        <p:spPr>
          <a:xfrm>
            <a:off x="768927" y="4021282"/>
            <a:ext cx="9819409" cy="2339102"/>
          </a:xfrm>
          <a:prstGeom prst="rect">
            <a:avLst/>
          </a:prstGeom>
          <a:noFill/>
        </p:spPr>
        <p:txBody>
          <a:bodyPr wrap="square" rtlCol="0">
            <a:spAutoFit/>
          </a:bodyPr>
          <a:lstStyle/>
          <a:p>
            <a:pPr marL="1257300" lvl="2" indent="-342900">
              <a:lnSpc>
                <a:spcPct val="150000"/>
              </a:lnSpc>
              <a:spcAft>
                <a:spcPts val="1000"/>
              </a:spcAft>
              <a:buFont typeface="Wingdings" panose="05000000000000000000" pitchFamily="2" charset="2"/>
              <a:buChar char=""/>
              <a:tabLst>
                <a:tab pos="457200" algn="l"/>
              </a:tabLst>
            </a:pPr>
            <a:r>
              <a:rPr lang="en-US" sz="2200" dirty="0">
                <a:effectLst/>
                <a:ea typeface="Times New Roman" panose="02020603050405020304" pitchFamily="18" charset="0"/>
                <a:cs typeface="Times New Roman" panose="02020603050405020304" pitchFamily="18" charset="0"/>
              </a:rPr>
              <a:t>Operating System 			:	 			Windows 10</a:t>
            </a:r>
            <a:endParaRPr lang="en-IN" sz="2200" dirty="0">
              <a:effectLst/>
              <a:ea typeface="Times New Roman" panose="02020603050405020304" pitchFamily="18" charset="0"/>
              <a:cs typeface="Times New Roman" panose="02020603050405020304" pitchFamily="18" charset="0"/>
            </a:endParaRPr>
          </a:p>
          <a:p>
            <a:pPr marL="1257300" lvl="2" indent="-342900">
              <a:lnSpc>
                <a:spcPct val="150000"/>
              </a:lnSpc>
              <a:spcAft>
                <a:spcPts val="1000"/>
              </a:spcAft>
              <a:buFont typeface="Wingdings" panose="05000000000000000000" pitchFamily="2" charset="2"/>
              <a:buChar char=""/>
              <a:tabLst>
                <a:tab pos="457200" algn="l"/>
              </a:tabLst>
            </a:pPr>
            <a:r>
              <a:rPr lang="en-US" sz="2200" dirty="0">
                <a:effectLst/>
                <a:ea typeface="Times New Roman" panose="02020603050405020304" pitchFamily="18" charset="0"/>
                <a:cs typeface="Times New Roman" panose="02020603050405020304" pitchFamily="18" charset="0"/>
              </a:rPr>
              <a:t>Coding Language			:	   			Python</a:t>
            </a:r>
            <a:endParaRPr lang="en-IN" sz="2200" dirty="0">
              <a:effectLst/>
              <a:ea typeface="Times New Roman" panose="02020603050405020304" pitchFamily="18" charset="0"/>
              <a:cs typeface="Times New Roman" panose="02020603050405020304" pitchFamily="18" charset="0"/>
            </a:endParaRPr>
          </a:p>
          <a:p>
            <a:pPr marL="1257300" lvl="2" indent="-342900">
              <a:lnSpc>
                <a:spcPct val="150000"/>
              </a:lnSpc>
              <a:spcAft>
                <a:spcPts val="1000"/>
              </a:spcAft>
              <a:buFont typeface="Wingdings" panose="05000000000000000000" pitchFamily="2" charset="2"/>
              <a:buChar char=""/>
              <a:tabLst>
                <a:tab pos="457200" algn="l"/>
              </a:tabLst>
            </a:pPr>
            <a:r>
              <a:rPr lang="en-US" sz="2200" dirty="0">
                <a:effectLst/>
                <a:ea typeface="Times New Roman" panose="02020603050405020304" pitchFamily="18" charset="0"/>
                <a:cs typeface="Times New Roman" panose="02020603050405020304" pitchFamily="18" charset="0"/>
              </a:rPr>
              <a:t>Front-End		      		:	  			Python</a:t>
            </a:r>
            <a:endParaRPr lang="en-IN" sz="2200" dirty="0">
              <a:effectLst/>
              <a:ea typeface="Times New Roman" panose="02020603050405020304" pitchFamily="18" charset="0"/>
              <a:cs typeface="Times New Roman" panose="02020603050405020304" pitchFamily="18" charset="0"/>
            </a:endParaRPr>
          </a:p>
          <a:p>
            <a:endParaRPr lang="en-IN" sz="2200" dirty="0"/>
          </a:p>
        </p:txBody>
      </p:sp>
      <p:sp>
        <p:nvSpPr>
          <p:cNvPr id="9" name="TextBox 8">
            <a:extLst>
              <a:ext uri="{FF2B5EF4-FFF2-40B4-BE49-F238E27FC236}">
                <a16:creationId xmlns:a16="http://schemas.microsoft.com/office/drawing/2014/main" id="{3065F5F7-8144-035B-6F9D-B1B802269610}"/>
              </a:ext>
            </a:extLst>
          </p:cNvPr>
          <p:cNvSpPr txBox="1"/>
          <p:nvPr/>
        </p:nvSpPr>
        <p:spPr>
          <a:xfrm>
            <a:off x="768927" y="1190980"/>
            <a:ext cx="10151917" cy="2339102"/>
          </a:xfrm>
          <a:prstGeom prst="rect">
            <a:avLst/>
          </a:prstGeom>
          <a:noFill/>
        </p:spPr>
        <p:txBody>
          <a:bodyPr wrap="square" rtlCol="0">
            <a:spAutoFit/>
          </a:bodyPr>
          <a:lstStyle/>
          <a:p>
            <a:pPr marL="1257300" lvl="2" indent="-342900">
              <a:lnSpc>
                <a:spcPct val="150000"/>
              </a:lnSpc>
              <a:spcAft>
                <a:spcPts val="1000"/>
              </a:spcAft>
              <a:buFont typeface="Wingdings" panose="05000000000000000000" pitchFamily="2" charset="2"/>
              <a:buChar char=""/>
              <a:tabLst>
                <a:tab pos="457200" algn="l"/>
              </a:tabLst>
            </a:pPr>
            <a:r>
              <a:rPr lang="en-US" sz="2200" dirty="0">
                <a:ea typeface="Times New Roman" panose="02020603050405020304" pitchFamily="18" charset="0"/>
                <a:cs typeface="Times New Roman" panose="02020603050405020304" pitchFamily="18" charset="0"/>
              </a:rPr>
              <a:t>Processor</a:t>
            </a:r>
            <a:r>
              <a:rPr lang="en-US" sz="2200" dirty="0">
                <a:effectLst/>
                <a:ea typeface="Times New Roman" panose="02020603050405020304" pitchFamily="18" charset="0"/>
                <a:cs typeface="Times New Roman" panose="02020603050405020304" pitchFamily="18" charset="0"/>
              </a:rPr>
              <a:t>			 		:	 			Intel Core-i3</a:t>
            </a:r>
            <a:endParaRPr lang="en-IN" sz="2200" dirty="0">
              <a:effectLst/>
              <a:ea typeface="Times New Roman" panose="02020603050405020304" pitchFamily="18" charset="0"/>
              <a:cs typeface="Times New Roman" panose="02020603050405020304" pitchFamily="18" charset="0"/>
            </a:endParaRPr>
          </a:p>
          <a:p>
            <a:pPr marL="1257300" lvl="2" indent="-342900">
              <a:lnSpc>
                <a:spcPct val="150000"/>
              </a:lnSpc>
              <a:spcAft>
                <a:spcPts val="1000"/>
              </a:spcAft>
              <a:buFont typeface="Wingdings" panose="05000000000000000000" pitchFamily="2" charset="2"/>
              <a:buChar char=""/>
              <a:tabLst>
                <a:tab pos="457200" algn="l"/>
              </a:tabLst>
            </a:pPr>
            <a:r>
              <a:rPr lang="en-US" sz="2200" dirty="0">
                <a:ea typeface="Times New Roman" panose="02020603050405020304" pitchFamily="18" charset="0"/>
                <a:cs typeface="Times New Roman" panose="02020603050405020304" pitchFamily="18" charset="0"/>
              </a:rPr>
              <a:t>Hard Disk</a:t>
            </a:r>
            <a:r>
              <a:rPr lang="en-US" sz="2200" dirty="0">
                <a:effectLst/>
                <a:ea typeface="Times New Roman" panose="02020603050405020304" pitchFamily="18" charset="0"/>
                <a:cs typeface="Times New Roman" panose="02020603050405020304" pitchFamily="18" charset="0"/>
              </a:rPr>
              <a:t>					:	   			100 GB</a:t>
            </a:r>
            <a:endParaRPr lang="en-IN" sz="2200" dirty="0">
              <a:effectLst/>
              <a:ea typeface="Times New Roman" panose="02020603050405020304" pitchFamily="18" charset="0"/>
              <a:cs typeface="Times New Roman" panose="02020603050405020304" pitchFamily="18" charset="0"/>
            </a:endParaRPr>
          </a:p>
          <a:p>
            <a:pPr marL="1257300" lvl="2" indent="-342900">
              <a:lnSpc>
                <a:spcPct val="150000"/>
              </a:lnSpc>
              <a:spcAft>
                <a:spcPts val="1000"/>
              </a:spcAft>
              <a:buFont typeface="Wingdings" panose="05000000000000000000" pitchFamily="2" charset="2"/>
              <a:buChar char=""/>
              <a:tabLst>
                <a:tab pos="457200" algn="l"/>
              </a:tabLst>
            </a:pPr>
            <a:r>
              <a:rPr lang="en-US" sz="2200" dirty="0">
                <a:ea typeface="Times New Roman" panose="02020603050405020304" pitchFamily="18" charset="0"/>
                <a:cs typeface="Times New Roman" panose="02020603050405020304" pitchFamily="18" charset="0"/>
              </a:rPr>
              <a:t>RAM		</a:t>
            </a:r>
            <a:r>
              <a:rPr lang="en-US" sz="2200" dirty="0">
                <a:effectLst/>
                <a:ea typeface="Times New Roman" panose="02020603050405020304" pitchFamily="18" charset="0"/>
                <a:cs typeface="Times New Roman" panose="02020603050405020304" pitchFamily="18" charset="0"/>
              </a:rPr>
              <a:t>		      		:	  			4 GB</a:t>
            </a:r>
            <a:endParaRPr lang="en-IN" sz="2200" dirty="0">
              <a:effectLst/>
              <a:ea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0003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7E768-7C6C-94EB-F2AA-74FC3D5317BB}"/>
              </a:ext>
            </a:extLst>
          </p:cNvPr>
          <p:cNvSpPr txBox="1"/>
          <p:nvPr/>
        </p:nvSpPr>
        <p:spPr>
          <a:xfrm>
            <a:off x="2628683" y="705534"/>
            <a:ext cx="6733526" cy="646331"/>
          </a:xfrm>
          <a:prstGeom prst="rect">
            <a:avLst/>
          </a:prstGeom>
          <a:noFill/>
        </p:spPr>
        <p:txBody>
          <a:bodyPr wrap="square" rtlCol="0">
            <a:spAutoFit/>
          </a:bodyPr>
          <a:lstStyle/>
          <a:p>
            <a:pPr algn="ctr"/>
            <a:r>
              <a:rPr lang="en-IN" sz="3600" b="1" dirty="0">
                <a:solidFill>
                  <a:schemeClr val="tx2"/>
                </a:solidFill>
              </a:rPr>
              <a:t>SYSTEM ARCHITECTURE</a:t>
            </a:r>
          </a:p>
        </p:txBody>
      </p:sp>
      <p:pic>
        <p:nvPicPr>
          <p:cNvPr id="6" name="Picture 5">
            <a:extLst>
              <a:ext uri="{FF2B5EF4-FFF2-40B4-BE49-F238E27FC236}">
                <a16:creationId xmlns:a16="http://schemas.microsoft.com/office/drawing/2014/main" id="{B5D3E2DA-9020-EB58-81A7-3685190BE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299" y="1584617"/>
            <a:ext cx="9110749" cy="4567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444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F3DA1-DD5D-5243-AC79-F41457C1BD38}"/>
              </a:ext>
            </a:extLst>
          </p:cNvPr>
          <p:cNvSpPr txBox="1"/>
          <p:nvPr/>
        </p:nvSpPr>
        <p:spPr>
          <a:xfrm>
            <a:off x="3678382" y="384464"/>
            <a:ext cx="4540827" cy="646331"/>
          </a:xfrm>
          <a:prstGeom prst="rect">
            <a:avLst/>
          </a:prstGeom>
          <a:noFill/>
        </p:spPr>
        <p:txBody>
          <a:bodyPr wrap="square" rtlCol="0">
            <a:spAutoFit/>
          </a:bodyPr>
          <a:lstStyle/>
          <a:p>
            <a:pPr algn="ctr"/>
            <a:r>
              <a:rPr lang="en-US" sz="3600" b="1" dirty="0">
                <a:solidFill>
                  <a:schemeClr val="tx2"/>
                </a:solidFill>
              </a:rPr>
              <a:t>MODULES</a:t>
            </a:r>
            <a:endParaRPr lang="en-IN" sz="3600" b="1" dirty="0">
              <a:solidFill>
                <a:schemeClr val="tx2"/>
              </a:solidFill>
            </a:endParaRPr>
          </a:p>
        </p:txBody>
      </p:sp>
      <p:sp>
        <p:nvSpPr>
          <p:cNvPr id="7" name="TextBox 6">
            <a:extLst>
              <a:ext uri="{FF2B5EF4-FFF2-40B4-BE49-F238E27FC236}">
                <a16:creationId xmlns:a16="http://schemas.microsoft.com/office/drawing/2014/main" id="{D41D1B1A-8B22-3635-7EB0-4D832CD7BEAB}"/>
              </a:ext>
            </a:extLst>
          </p:cNvPr>
          <p:cNvSpPr txBox="1"/>
          <p:nvPr/>
        </p:nvSpPr>
        <p:spPr>
          <a:xfrm>
            <a:off x="1548581" y="1536174"/>
            <a:ext cx="9679857" cy="3785652"/>
          </a:xfrm>
          <a:prstGeom prst="rect">
            <a:avLst/>
          </a:prstGeom>
          <a:noFill/>
        </p:spPr>
        <p:txBody>
          <a:bodyPr wrap="square" rtlCol="0">
            <a:spAutoFit/>
          </a:bodyPr>
          <a:lstStyle/>
          <a:p>
            <a:pPr algn="just"/>
            <a:r>
              <a:rPr lang="en-US" sz="2400" dirty="0"/>
              <a:t>	    There are four main modules considered for Implementation of Flower Species Identification Using Deep Convolutional Neural Network.</a:t>
            </a:r>
          </a:p>
          <a:p>
            <a:endParaRPr lang="en-US" sz="2400" dirty="0"/>
          </a:p>
          <a:p>
            <a:pPr marL="285750" indent="-285750">
              <a:buFont typeface="Arial" panose="020B0604020202020204" pitchFamily="34" charset="0"/>
              <a:buChar char="•"/>
            </a:pPr>
            <a:r>
              <a:rPr lang="en-US" sz="2400" dirty="0"/>
              <a:t>Data Gathering</a:t>
            </a:r>
          </a:p>
          <a:p>
            <a:endParaRPr lang="en-US" sz="2400" dirty="0"/>
          </a:p>
          <a:p>
            <a:pPr marL="285750" indent="-285750">
              <a:buFont typeface="Arial" panose="020B0604020202020204" pitchFamily="34" charset="0"/>
              <a:buChar char="•"/>
            </a:pPr>
            <a:r>
              <a:rPr lang="en-US" sz="2400" dirty="0"/>
              <a:t>Data Pre-Processing</a:t>
            </a:r>
          </a:p>
          <a:p>
            <a:endParaRPr lang="en-US" sz="2400" dirty="0"/>
          </a:p>
          <a:p>
            <a:pPr marL="285750" indent="-285750">
              <a:buFont typeface="Arial" panose="020B0604020202020204" pitchFamily="34" charset="0"/>
              <a:buChar char="•"/>
            </a:pPr>
            <a:r>
              <a:rPr lang="en-US" sz="2400" dirty="0"/>
              <a:t>Processing</a:t>
            </a:r>
          </a:p>
          <a:p>
            <a:endParaRPr lang="en-IN" sz="2400" dirty="0"/>
          </a:p>
          <a:p>
            <a:pPr marL="285750" indent="-285750">
              <a:buFont typeface="Arial" panose="020B0604020202020204" pitchFamily="34" charset="0"/>
              <a:buChar char="•"/>
            </a:pPr>
            <a:r>
              <a:rPr lang="en-IN" sz="2400" dirty="0"/>
              <a:t>Interpretation</a:t>
            </a:r>
            <a:endParaRPr lang="en-US" sz="2400" dirty="0"/>
          </a:p>
        </p:txBody>
      </p:sp>
    </p:spTree>
    <p:extLst>
      <p:ext uri="{BB962C8B-B14F-4D97-AF65-F5344CB8AC3E}">
        <p14:creationId xmlns:p14="http://schemas.microsoft.com/office/powerpoint/2010/main" val="1474100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349</TotalTime>
  <Words>1639</Words>
  <Application>Microsoft Office PowerPoint</Application>
  <PresentationFormat>Widescreen</PresentationFormat>
  <Paragraphs>91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Calibri</vt:lpstr>
      <vt:lpstr>Tw Cen MT</vt:lpstr>
      <vt:lpstr>Wingdings</vt:lpstr>
      <vt:lpstr>Circuit</vt:lpstr>
      <vt:lpstr>FLOWER SPECIES IDENTIFICATION USING DEEP CONVOLUTIONAL NEURAL NETWORKS</vt:lpstr>
      <vt:lpstr>PROJECT ABSTRACT</vt:lpstr>
      <vt:lpstr>EXTISTING SYSTEM</vt:lpstr>
      <vt:lpstr>DISADVANTAGES OF EXISTING SYSTEM</vt:lpstr>
      <vt:lpstr>PROPOSED SYSTEM</vt:lpstr>
      <vt:lpstr>ADVANTAGES OF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ABSTRACT</dc:title>
  <dc:creator>MJS SURYARAJ</dc:creator>
  <cp:lastModifiedBy>Kiran Kumar S</cp:lastModifiedBy>
  <cp:revision>22</cp:revision>
  <dcterms:created xsi:type="dcterms:W3CDTF">2022-05-16T16:05:43Z</dcterms:created>
  <dcterms:modified xsi:type="dcterms:W3CDTF">2022-06-01T19:26:13Z</dcterms:modified>
</cp:coreProperties>
</file>