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184" y="4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25/06/15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9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25/06/15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25/06/15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25/06/15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8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25/06/15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5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25/06/15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25/06/15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7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25/06/15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25/06/15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1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25/06/15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25/06/15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8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9F0C-0F1D-BE43-95C2-FB5D975BE95E}" type="datetimeFigureOut">
              <a:rPr lang="en-US" smtClean="0"/>
              <a:t>25/06/15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5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14400" y="8679563"/>
            <a:ext cx="9124605" cy="9988353"/>
            <a:chOff x="304800" y="2893187"/>
            <a:chExt cx="3041535" cy="3329451"/>
          </a:xfrm>
        </p:grpSpPr>
        <p:grpSp>
          <p:nvGrpSpPr>
            <p:cNvPr id="7" name="Group 6"/>
            <p:cNvGrpSpPr/>
            <p:nvPr/>
          </p:nvGrpSpPr>
          <p:grpSpPr>
            <a:xfrm>
              <a:off x="304800" y="4267200"/>
              <a:ext cx="1828977" cy="606545"/>
              <a:chOff x="304800" y="4267200"/>
              <a:chExt cx="1828977" cy="606545"/>
            </a:xfrm>
          </p:grpSpPr>
          <p:pic>
            <p:nvPicPr>
              <p:cNvPr id="22" name="Picture 6" descr="model-process-migration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4800" y="4267200"/>
                <a:ext cx="1828977" cy="568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Right Arrow 22"/>
              <p:cNvSpPr/>
              <p:nvPr/>
            </p:nvSpPr>
            <p:spPr>
              <a:xfrm>
                <a:off x="788047" y="4304785"/>
                <a:ext cx="914400" cy="56896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3300" dirty="0" smtClean="0"/>
                  <a:t>Migration</a:t>
                </a:r>
                <a:endParaRPr lang="de-DE" sz="33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4800" y="4953000"/>
              <a:ext cx="1828800" cy="574781"/>
              <a:chOff x="304800" y="4953000"/>
              <a:chExt cx="1828800" cy="574781"/>
            </a:xfrm>
          </p:grpSpPr>
          <p:pic>
            <p:nvPicPr>
              <p:cNvPr id="20" name="Picture 19" descr="Necrosis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4800" y="4953000"/>
                <a:ext cx="1828800" cy="572756"/>
              </a:xfrm>
              <a:prstGeom prst="rect">
                <a:avLst/>
              </a:prstGeom>
            </p:spPr>
          </p:pic>
          <p:sp>
            <p:nvSpPr>
              <p:cNvPr id="21" name="Right Arrow 20"/>
              <p:cNvSpPr/>
              <p:nvPr/>
            </p:nvSpPr>
            <p:spPr>
              <a:xfrm>
                <a:off x="788047" y="4958821"/>
                <a:ext cx="914400" cy="56896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4200" dirty="0" err="1" smtClean="0"/>
                  <a:t>Death</a:t>
                </a:r>
                <a:endParaRPr lang="de-DE" sz="42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04800" y="5638800"/>
              <a:ext cx="1828800" cy="583838"/>
              <a:chOff x="304800" y="5638800"/>
              <a:chExt cx="1828800" cy="583838"/>
            </a:xfrm>
          </p:grpSpPr>
          <p:pic>
            <p:nvPicPr>
              <p:cNvPr id="18" name="Picture 17" descr="Lysis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04800" y="5638800"/>
                <a:ext cx="1828800" cy="581813"/>
              </a:xfrm>
              <a:prstGeom prst="rect">
                <a:avLst/>
              </a:prstGeom>
            </p:spPr>
          </p:pic>
          <p:sp>
            <p:nvSpPr>
              <p:cNvPr id="19" name="Right Arrow 18"/>
              <p:cNvSpPr/>
              <p:nvPr/>
            </p:nvSpPr>
            <p:spPr>
              <a:xfrm>
                <a:off x="788047" y="5653678"/>
                <a:ext cx="914400" cy="56896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4200" dirty="0" err="1" smtClean="0"/>
                  <a:t>Lysis</a:t>
                </a:r>
                <a:endParaRPr lang="de-DE" sz="42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04800" y="2893187"/>
              <a:ext cx="3041535" cy="577088"/>
              <a:chOff x="304800" y="2893187"/>
              <a:chExt cx="3041535" cy="577088"/>
            </a:xfrm>
          </p:grpSpPr>
          <p:pic>
            <p:nvPicPr>
              <p:cNvPr id="14" name="Picture 5" descr="model-process-divisi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04800" y="2895600"/>
                <a:ext cx="1828800" cy="568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14" descr="Division2.png"/>
              <p:cNvPicPr>
                <a:picLocks noChangeAspect="1"/>
              </p:cNvPicPr>
              <p:nvPr/>
            </p:nvPicPr>
            <p:blipFill>
              <a:blip r:embed="rId6" cstate="print"/>
              <a:srcRect r="87"/>
              <a:stretch>
                <a:fillRect/>
              </a:stretch>
            </p:blipFill>
            <p:spPr>
              <a:xfrm>
                <a:off x="1517535" y="2896697"/>
                <a:ext cx="1828800" cy="573578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16" name="Right Arrow 15"/>
              <p:cNvSpPr/>
              <p:nvPr/>
            </p:nvSpPr>
            <p:spPr>
              <a:xfrm>
                <a:off x="1940880" y="2893187"/>
                <a:ext cx="914400" cy="56896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4200" dirty="0" smtClean="0"/>
                  <a:t>Division</a:t>
                </a:r>
                <a:endParaRPr lang="de-DE" sz="4200" dirty="0"/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787400" y="2894965"/>
                <a:ext cx="914400" cy="56896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4200" dirty="0" smtClean="0"/>
                  <a:t>Growth</a:t>
                </a:r>
                <a:endParaRPr lang="de-DE" sz="4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04800" y="3579622"/>
              <a:ext cx="1828800" cy="584971"/>
              <a:chOff x="304800" y="3579622"/>
              <a:chExt cx="1828800" cy="584971"/>
            </a:xfrm>
          </p:grpSpPr>
          <p:pic>
            <p:nvPicPr>
              <p:cNvPr id="12" name="Picture 11" descr="Shifting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04800" y="3581400"/>
                <a:ext cx="1828800" cy="583193"/>
              </a:xfrm>
              <a:prstGeom prst="rect">
                <a:avLst/>
              </a:prstGeom>
            </p:spPr>
          </p:pic>
          <p:sp>
            <p:nvSpPr>
              <p:cNvPr id="13" name="Right Arrow 12"/>
              <p:cNvSpPr/>
              <p:nvPr/>
            </p:nvSpPr>
            <p:spPr>
              <a:xfrm>
                <a:off x="787400" y="3579622"/>
                <a:ext cx="914400" cy="566928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4200" dirty="0" smtClean="0"/>
                  <a:t>Growth</a:t>
                </a:r>
                <a:endParaRPr lang="de-DE" sz="4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427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Jagiella</dc:creator>
  <cp:lastModifiedBy>Nick Jagiella</cp:lastModifiedBy>
  <cp:revision>1</cp:revision>
  <dcterms:created xsi:type="dcterms:W3CDTF">2015-06-25T09:42:19Z</dcterms:created>
  <dcterms:modified xsi:type="dcterms:W3CDTF">2015-06-25T09:43:32Z</dcterms:modified>
</cp:coreProperties>
</file>