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01" r:id="rId3"/>
    <p:sldId id="302" r:id="rId4"/>
    <p:sldId id="303" r:id="rId5"/>
    <p:sldId id="257" r:id="rId6"/>
    <p:sldId id="258" r:id="rId7"/>
    <p:sldId id="259" r:id="rId8"/>
    <p:sldId id="260" r:id="rId9"/>
    <p:sldId id="261" r:id="rId10"/>
    <p:sldId id="267" r:id="rId11"/>
    <p:sldId id="268" r:id="rId12"/>
    <p:sldId id="269" r:id="rId13"/>
    <p:sldId id="277" r:id="rId14"/>
    <p:sldId id="278" r:id="rId15"/>
    <p:sldId id="279" r:id="rId16"/>
    <p:sldId id="262" r:id="rId17"/>
    <p:sldId id="264" r:id="rId18"/>
    <p:sldId id="280" r:id="rId19"/>
    <p:sldId id="281" r:id="rId20"/>
    <p:sldId id="293" r:id="rId21"/>
    <p:sldId id="282" r:id="rId22"/>
    <p:sldId id="265" r:id="rId23"/>
    <p:sldId id="270" r:id="rId24"/>
    <p:sldId id="271" r:id="rId25"/>
    <p:sldId id="272" r:id="rId26"/>
    <p:sldId id="273" r:id="rId27"/>
    <p:sldId id="266"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4" autoAdjust="0"/>
  </p:normalViewPr>
  <p:slideViewPr>
    <p:cSldViewPr snapToGrid="0">
      <p:cViewPr varScale="1">
        <p:scale>
          <a:sx n="104" d="100"/>
          <a:sy n="104" d="100"/>
        </p:scale>
        <p:origin x="138" y="13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ill" userId="f73825add31e5616" providerId="LiveId" clId="{CBF9E23B-AFA4-4DF0-BFDB-4C85412522AB}"/>
    <pc:docChg chg="custSel addSld modSld">
      <pc:chgData name="John Gill" userId="f73825add31e5616" providerId="LiveId" clId="{CBF9E23B-AFA4-4DF0-BFDB-4C85412522AB}" dt="2024-08-13T14:04:36.652" v="1934" actId="20577"/>
      <pc:docMkLst>
        <pc:docMk/>
      </pc:docMkLst>
      <pc:sldChg chg="modSp mod">
        <pc:chgData name="John Gill" userId="f73825add31e5616" providerId="LiveId" clId="{CBF9E23B-AFA4-4DF0-BFDB-4C85412522AB}" dt="2024-08-13T09:58:50.952" v="102" actId="20577"/>
        <pc:sldMkLst>
          <pc:docMk/>
          <pc:sldMk cId="1735453595" sldId="261"/>
        </pc:sldMkLst>
        <pc:spChg chg="mod">
          <ac:chgData name="John Gill" userId="f73825add31e5616" providerId="LiveId" clId="{CBF9E23B-AFA4-4DF0-BFDB-4C85412522AB}" dt="2024-08-13T09:58:50.952" v="102" actId="20577"/>
          <ac:spMkLst>
            <pc:docMk/>
            <pc:sldMk cId="1735453595" sldId="261"/>
            <ac:spMk id="2" creationId="{6E3CB8CD-041A-C3CA-0CE7-5DD15F71CE8C}"/>
          </ac:spMkLst>
        </pc:spChg>
      </pc:sldChg>
      <pc:sldChg chg="modSp mod">
        <pc:chgData name="John Gill" userId="f73825add31e5616" providerId="LiveId" clId="{CBF9E23B-AFA4-4DF0-BFDB-4C85412522AB}" dt="2024-08-13T10:02:26.345" v="118" actId="20577"/>
        <pc:sldMkLst>
          <pc:docMk/>
          <pc:sldMk cId="3401322320" sldId="262"/>
        </pc:sldMkLst>
        <pc:spChg chg="mod">
          <ac:chgData name="John Gill" userId="f73825add31e5616" providerId="LiveId" clId="{CBF9E23B-AFA4-4DF0-BFDB-4C85412522AB}" dt="2024-08-13T10:02:26.345" v="118" actId="20577"/>
          <ac:spMkLst>
            <pc:docMk/>
            <pc:sldMk cId="3401322320" sldId="262"/>
            <ac:spMk id="2" creationId="{83E5F656-13F2-26D6-79CA-02ED5189E6DB}"/>
          </ac:spMkLst>
        </pc:spChg>
      </pc:sldChg>
      <pc:sldChg chg="addSp delSp modSp mod">
        <pc:chgData name="John Gill" userId="f73825add31e5616" providerId="LiveId" clId="{CBF9E23B-AFA4-4DF0-BFDB-4C85412522AB}" dt="2024-08-13T10:07:42.356" v="140" actId="20577"/>
        <pc:sldMkLst>
          <pc:docMk/>
          <pc:sldMk cId="1982233188" sldId="266"/>
        </pc:sldMkLst>
        <pc:spChg chg="mod">
          <ac:chgData name="John Gill" userId="f73825add31e5616" providerId="LiveId" clId="{CBF9E23B-AFA4-4DF0-BFDB-4C85412522AB}" dt="2024-08-13T10:07:42.356" v="140" actId="20577"/>
          <ac:spMkLst>
            <pc:docMk/>
            <pc:sldMk cId="1982233188" sldId="266"/>
            <ac:spMk id="2" creationId="{A3AAAED7-EF94-1E9A-90E1-7F73A676C4A8}"/>
          </ac:spMkLst>
        </pc:spChg>
        <pc:picChg chg="del">
          <ac:chgData name="John Gill" userId="f73825add31e5616" providerId="LiveId" clId="{CBF9E23B-AFA4-4DF0-BFDB-4C85412522AB}" dt="2024-08-13T10:06:04.750" v="119" actId="478"/>
          <ac:picMkLst>
            <pc:docMk/>
            <pc:sldMk cId="1982233188" sldId="266"/>
            <ac:picMk id="15" creationId="{B945B715-8DF7-F903-88CD-5FD20070439F}"/>
          </ac:picMkLst>
        </pc:picChg>
        <pc:picChg chg="add mod">
          <ac:chgData name="John Gill" userId="f73825add31e5616" providerId="LiveId" clId="{CBF9E23B-AFA4-4DF0-BFDB-4C85412522AB}" dt="2024-08-13T10:06:27.100" v="128" actId="14100"/>
          <ac:picMkLst>
            <pc:docMk/>
            <pc:sldMk cId="1982233188" sldId="266"/>
            <ac:picMk id="18" creationId="{0DB71FCF-C614-8091-B370-D3E10BAAD11B}"/>
          </ac:picMkLst>
        </pc:picChg>
      </pc:sldChg>
      <pc:sldChg chg="addSp delSp modSp mod">
        <pc:chgData name="John Gill" userId="f73825add31e5616" providerId="LiveId" clId="{CBF9E23B-AFA4-4DF0-BFDB-4C85412522AB}" dt="2024-08-13T09:59:55.980" v="108" actId="14100"/>
        <pc:sldMkLst>
          <pc:docMk/>
          <pc:sldMk cId="1458552758" sldId="268"/>
        </pc:sldMkLst>
        <pc:spChg chg="add mod">
          <ac:chgData name="John Gill" userId="f73825add31e5616" providerId="LiveId" clId="{CBF9E23B-AFA4-4DF0-BFDB-4C85412522AB}" dt="2024-08-13T09:59:43.636" v="103" actId="478"/>
          <ac:spMkLst>
            <pc:docMk/>
            <pc:sldMk cId="1458552758" sldId="268"/>
            <ac:spMk id="7" creationId="{118DE7D9-7D5B-5CBB-92D2-673010717CFA}"/>
          </ac:spMkLst>
        </pc:spChg>
        <pc:picChg chg="del">
          <ac:chgData name="John Gill" userId="f73825add31e5616" providerId="LiveId" clId="{CBF9E23B-AFA4-4DF0-BFDB-4C85412522AB}" dt="2024-08-13T09:59:43.636" v="103" actId="478"/>
          <ac:picMkLst>
            <pc:docMk/>
            <pc:sldMk cId="1458552758" sldId="268"/>
            <ac:picMk id="5" creationId="{714FFD64-B9BC-64DA-F392-A6ABBB8D9D4F}"/>
          </ac:picMkLst>
        </pc:picChg>
        <pc:picChg chg="add mod">
          <ac:chgData name="John Gill" userId="f73825add31e5616" providerId="LiveId" clId="{CBF9E23B-AFA4-4DF0-BFDB-4C85412522AB}" dt="2024-08-13T09:59:55.980" v="108" actId="14100"/>
          <ac:picMkLst>
            <pc:docMk/>
            <pc:sldMk cId="1458552758" sldId="268"/>
            <ac:picMk id="11" creationId="{591FA7C4-1813-CC75-6BCD-387B3CEFDB46}"/>
          </ac:picMkLst>
        </pc:picChg>
      </pc:sldChg>
      <pc:sldChg chg="modSp mod">
        <pc:chgData name="John Gill" userId="f73825add31e5616" providerId="LiveId" clId="{CBF9E23B-AFA4-4DF0-BFDB-4C85412522AB}" dt="2024-08-13T14:04:36.652" v="1934" actId="20577"/>
        <pc:sldMkLst>
          <pc:docMk/>
          <pc:sldMk cId="3463770456" sldId="300"/>
        </pc:sldMkLst>
        <pc:spChg chg="mod">
          <ac:chgData name="John Gill" userId="f73825add31e5616" providerId="LiveId" clId="{CBF9E23B-AFA4-4DF0-BFDB-4C85412522AB}" dt="2024-08-13T14:04:36.652" v="1934" actId="20577"/>
          <ac:spMkLst>
            <pc:docMk/>
            <pc:sldMk cId="3463770456" sldId="300"/>
            <ac:spMk id="3" creationId="{1DE0FA63-366D-F850-F3CE-8582235095D5}"/>
          </ac:spMkLst>
        </pc:spChg>
      </pc:sldChg>
      <pc:sldChg chg="addSp modSp new mod setBg">
        <pc:chgData name="John Gill" userId="f73825add31e5616" providerId="LiveId" clId="{CBF9E23B-AFA4-4DF0-BFDB-4C85412522AB}" dt="2024-08-13T13:57:31.378" v="1093" actId="27636"/>
        <pc:sldMkLst>
          <pc:docMk/>
          <pc:sldMk cId="2451542349" sldId="301"/>
        </pc:sldMkLst>
        <pc:spChg chg="mod">
          <ac:chgData name="John Gill" userId="f73825add31e5616" providerId="LiveId" clId="{CBF9E23B-AFA4-4DF0-BFDB-4C85412522AB}" dt="2024-08-13T13:52:35.015" v="151" actId="20577"/>
          <ac:spMkLst>
            <pc:docMk/>
            <pc:sldMk cId="2451542349" sldId="301"/>
            <ac:spMk id="2" creationId="{8B8A8201-1625-D599-C66A-698145D38941}"/>
          </ac:spMkLst>
        </pc:spChg>
        <pc:spChg chg="mod">
          <ac:chgData name="John Gill" userId="f73825add31e5616" providerId="LiveId" clId="{CBF9E23B-AFA4-4DF0-BFDB-4C85412522AB}" dt="2024-08-13T13:57:31.378" v="1093" actId="27636"/>
          <ac:spMkLst>
            <pc:docMk/>
            <pc:sldMk cId="2451542349" sldId="301"/>
            <ac:spMk id="3" creationId="{FAE476F6-6705-3027-E773-B4589A7FDCA3}"/>
          </ac:spMkLst>
        </pc:spChg>
        <pc:spChg chg="add">
          <ac:chgData name="John Gill" userId="f73825add31e5616" providerId="LiveId" clId="{CBF9E23B-AFA4-4DF0-BFDB-4C85412522AB}" dt="2024-08-13T13:52:26.251" v="142" actId="26606"/>
          <ac:spMkLst>
            <pc:docMk/>
            <pc:sldMk cId="2451542349" sldId="301"/>
            <ac:spMk id="8" creationId="{72526924-84D3-45FB-A5FE-62D8FCBF53B6}"/>
          </ac:spMkLst>
        </pc:spChg>
        <pc:spChg chg="add">
          <ac:chgData name="John Gill" userId="f73825add31e5616" providerId="LiveId" clId="{CBF9E23B-AFA4-4DF0-BFDB-4C85412522AB}" dt="2024-08-13T13:52:26.251" v="142" actId="26606"/>
          <ac:spMkLst>
            <pc:docMk/>
            <pc:sldMk cId="2451542349" sldId="301"/>
            <ac:spMk id="10" creationId="{5C2A6256-1DD0-4E4B-A8B3-9A711B4DBE0C}"/>
          </ac:spMkLst>
        </pc:spChg>
        <pc:spChg chg="add">
          <ac:chgData name="John Gill" userId="f73825add31e5616" providerId="LiveId" clId="{CBF9E23B-AFA4-4DF0-BFDB-4C85412522AB}" dt="2024-08-13T13:52:26.251" v="142" actId="26606"/>
          <ac:spMkLst>
            <pc:docMk/>
            <pc:sldMk cId="2451542349" sldId="301"/>
            <ac:spMk id="12" creationId="{41760540-185E-4652-BFD2-9B362EF3BC99}"/>
          </ac:spMkLst>
        </pc:spChg>
        <pc:spChg chg="add">
          <ac:chgData name="John Gill" userId="f73825add31e5616" providerId="LiveId" clId="{CBF9E23B-AFA4-4DF0-BFDB-4C85412522AB}" dt="2024-08-13T13:52:26.251" v="142" actId="26606"/>
          <ac:spMkLst>
            <pc:docMk/>
            <pc:sldMk cId="2451542349" sldId="301"/>
            <ac:spMk id="14" creationId="{729789F4-85C1-41A0-83EB-992E22210CB9}"/>
          </ac:spMkLst>
        </pc:spChg>
        <pc:spChg chg="add">
          <ac:chgData name="John Gill" userId="f73825add31e5616" providerId="LiveId" clId="{CBF9E23B-AFA4-4DF0-BFDB-4C85412522AB}" dt="2024-08-13T13:52:26.251" v="142" actId="26606"/>
          <ac:spMkLst>
            <pc:docMk/>
            <pc:sldMk cId="2451542349" sldId="301"/>
            <ac:spMk id="16" creationId="{9D9D367D-6DD2-4A7C-8918-0DCAC297559A}"/>
          </ac:spMkLst>
        </pc:spChg>
      </pc:sldChg>
      <pc:sldChg chg="addSp modSp new mod setBg">
        <pc:chgData name="John Gill" userId="f73825add31e5616" providerId="LiveId" clId="{CBF9E23B-AFA4-4DF0-BFDB-4C85412522AB}" dt="2024-08-13T13:58:32.979" v="1297" actId="20577"/>
        <pc:sldMkLst>
          <pc:docMk/>
          <pc:sldMk cId="3269270736" sldId="302"/>
        </pc:sldMkLst>
        <pc:spChg chg="mod">
          <ac:chgData name="John Gill" userId="f73825add31e5616" providerId="LiveId" clId="{CBF9E23B-AFA4-4DF0-BFDB-4C85412522AB}" dt="2024-08-13T13:57:40.739" v="1111" actId="20577"/>
          <ac:spMkLst>
            <pc:docMk/>
            <pc:sldMk cId="3269270736" sldId="302"/>
            <ac:spMk id="2" creationId="{1D13E626-1C5D-2A6C-38F1-C9C4D14D5E07}"/>
          </ac:spMkLst>
        </pc:spChg>
        <pc:spChg chg="mod">
          <ac:chgData name="John Gill" userId="f73825add31e5616" providerId="LiveId" clId="{CBF9E23B-AFA4-4DF0-BFDB-4C85412522AB}" dt="2024-08-13T13:58:32.979" v="1297" actId="20577"/>
          <ac:spMkLst>
            <pc:docMk/>
            <pc:sldMk cId="3269270736" sldId="302"/>
            <ac:spMk id="3" creationId="{97268EE3-E312-B087-E053-50E6C7F08295}"/>
          </ac:spMkLst>
        </pc:spChg>
        <pc:spChg chg="add">
          <ac:chgData name="John Gill" userId="f73825add31e5616" providerId="LiveId" clId="{CBF9E23B-AFA4-4DF0-BFDB-4C85412522AB}" dt="2024-08-13T13:57:36.530" v="1095" actId="26606"/>
          <ac:spMkLst>
            <pc:docMk/>
            <pc:sldMk cId="3269270736" sldId="302"/>
            <ac:spMk id="8" creationId="{72526924-84D3-45FB-A5FE-62D8FCBF53B6}"/>
          </ac:spMkLst>
        </pc:spChg>
        <pc:spChg chg="add">
          <ac:chgData name="John Gill" userId="f73825add31e5616" providerId="LiveId" clId="{CBF9E23B-AFA4-4DF0-BFDB-4C85412522AB}" dt="2024-08-13T13:57:36.530" v="1095" actId="26606"/>
          <ac:spMkLst>
            <pc:docMk/>
            <pc:sldMk cId="3269270736" sldId="302"/>
            <ac:spMk id="10" creationId="{5C2A6256-1DD0-4E4B-A8B3-9A711B4DBE0C}"/>
          </ac:spMkLst>
        </pc:spChg>
        <pc:spChg chg="add">
          <ac:chgData name="John Gill" userId="f73825add31e5616" providerId="LiveId" clId="{CBF9E23B-AFA4-4DF0-BFDB-4C85412522AB}" dt="2024-08-13T13:57:36.530" v="1095" actId="26606"/>
          <ac:spMkLst>
            <pc:docMk/>
            <pc:sldMk cId="3269270736" sldId="302"/>
            <ac:spMk id="12" creationId="{41760540-185E-4652-BFD2-9B362EF3BC99}"/>
          </ac:spMkLst>
        </pc:spChg>
        <pc:spChg chg="add">
          <ac:chgData name="John Gill" userId="f73825add31e5616" providerId="LiveId" clId="{CBF9E23B-AFA4-4DF0-BFDB-4C85412522AB}" dt="2024-08-13T13:57:36.530" v="1095" actId="26606"/>
          <ac:spMkLst>
            <pc:docMk/>
            <pc:sldMk cId="3269270736" sldId="302"/>
            <ac:spMk id="14" creationId="{729789F4-85C1-41A0-83EB-992E22210CB9}"/>
          </ac:spMkLst>
        </pc:spChg>
        <pc:spChg chg="add">
          <ac:chgData name="John Gill" userId="f73825add31e5616" providerId="LiveId" clId="{CBF9E23B-AFA4-4DF0-BFDB-4C85412522AB}" dt="2024-08-13T13:57:36.530" v="1095" actId="26606"/>
          <ac:spMkLst>
            <pc:docMk/>
            <pc:sldMk cId="3269270736" sldId="302"/>
            <ac:spMk id="16" creationId="{9D9D367D-6DD2-4A7C-8918-0DCAC297559A}"/>
          </ac:spMkLst>
        </pc:spChg>
      </pc:sldChg>
      <pc:sldChg chg="addSp modSp new mod setBg">
        <pc:chgData name="John Gill" userId="f73825add31e5616" providerId="LiveId" clId="{CBF9E23B-AFA4-4DF0-BFDB-4C85412522AB}" dt="2024-08-13T14:03:44.851" v="1792" actId="20577"/>
        <pc:sldMkLst>
          <pc:docMk/>
          <pc:sldMk cId="2137467971" sldId="303"/>
        </pc:sldMkLst>
        <pc:spChg chg="mod">
          <ac:chgData name="John Gill" userId="f73825add31e5616" providerId="LiveId" clId="{CBF9E23B-AFA4-4DF0-BFDB-4C85412522AB}" dt="2024-08-13T14:02:20.446" v="1434" actId="20577"/>
          <ac:spMkLst>
            <pc:docMk/>
            <pc:sldMk cId="2137467971" sldId="303"/>
            <ac:spMk id="2" creationId="{6B8CBD67-F851-188C-8641-000C1ED13BA2}"/>
          </ac:spMkLst>
        </pc:spChg>
        <pc:spChg chg="mod">
          <ac:chgData name="John Gill" userId="f73825add31e5616" providerId="LiveId" clId="{CBF9E23B-AFA4-4DF0-BFDB-4C85412522AB}" dt="2024-08-13T14:03:44.851" v="1792" actId="20577"/>
          <ac:spMkLst>
            <pc:docMk/>
            <pc:sldMk cId="2137467971" sldId="303"/>
            <ac:spMk id="3" creationId="{93141FBB-1F2B-7AA5-C772-0165C2B30A2D}"/>
          </ac:spMkLst>
        </pc:spChg>
        <pc:spChg chg="add">
          <ac:chgData name="John Gill" userId="f73825add31e5616" providerId="LiveId" clId="{CBF9E23B-AFA4-4DF0-BFDB-4C85412522AB}" dt="2024-08-13T14:02:15.087" v="1414" actId="26606"/>
          <ac:spMkLst>
            <pc:docMk/>
            <pc:sldMk cId="2137467971" sldId="303"/>
            <ac:spMk id="8" creationId="{72526924-84D3-45FB-A5FE-62D8FCBF53B6}"/>
          </ac:spMkLst>
        </pc:spChg>
        <pc:spChg chg="add">
          <ac:chgData name="John Gill" userId="f73825add31e5616" providerId="LiveId" clId="{CBF9E23B-AFA4-4DF0-BFDB-4C85412522AB}" dt="2024-08-13T14:02:15.087" v="1414" actId="26606"/>
          <ac:spMkLst>
            <pc:docMk/>
            <pc:sldMk cId="2137467971" sldId="303"/>
            <ac:spMk id="10" creationId="{5C2A6256-1DD0-4E4B-A8B3-9A711B4DBE0C}"/>
          </ac:spMkLst>
        </pc:spChg>
        <pc:spChg chg="add">
          <ac:chgData name="John Gill" userId="f73825add31e5616" providerId="LiveId" clId="{CBF9E23B-AFA4-4DF0-BFDB-4C85412522AB}" dt="2024-08-13T14:02:15.087" v="1414" actId="26606"/>
          <ac:spMkLst>
            <pc:docMk/>
            <pc:sldMk cId="2137467971" sldId="303"/>
            <ac:spMk id="12" creationId="{41760540-185E-4652-BFD2-9B362EF3BC99}"/>
          </ac:spMkLst>
        </pc:spChg>
        <pc:spChg chg="add">
          <ac:chgData name="John Gill" userId="f73825add31e5616" providerId="LiveId" clId="{CBF9E23B-AFA4-4DF0-BFDB-4C85412522AB}" dt="2024-08-13T14:02:15.087" v="1414" actId="26606"/>
          <ac:spMkLst>
            <pc:docMk/>
            <pc:sldMk cId="2137467971" sldId="303"/>
            <ac:spMk id="14" creationId="{729789F4-85C1-41A0-83EB-992E22210CB9}"/>
          </ac:spMkLst>
        </pc:spChg>
        <pc:spChg chg="add">
          <ac:chgData name="John Gill" userId="f73825add31e5616" providerId="LiveId" clId="{CBF9E23B-AFA4-4DF0-BFDB-4C85412522AB}" dt="2024-08-13T14:02:15.087" v="1414" actId="26606"/>
          <ac:spMkLst>
            <pc:docMk/>
            <pc:sldMk cId="2137467971" sldId="303"/>
            <ac:spMk id="16" creationId="{9D9D367D-6DD2-4A7C-8918-0DCAC297559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8/13/2024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8780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03758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8/13/2024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27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8/13/2024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08962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8/13/2024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031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8/13/2024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95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8/13/2024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05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8/13/2024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69587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8/13/2024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14034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8/13/2024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2733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8/13/2024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51599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8/13/2024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5974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F654D24-EC05-E2EA-5363-5C23CC9CA18A}"/>
              </a:ext>
            </a:extLst>
          </p:cNvPr>
          <p:cNvPicPr>
            <a:picLocks noChangeAspect="1"/>
          </p:cNvPicPr>
          <p:nvPr/>
        </p:nvPicPr>
        <p:blipFill>
          <a:blip r:embed="rId2"/>
          <a:srcRect l="662" r="2" b="2"/>
          <a:stretch/>
        </p:blipFill>
        <p:spPr>
          <a:xfrm>
            <a:off x="20" y="1074544"/>
            <a:ext cx="7573364" cy="5069861"/>
          </a:xfrm>
          <a:prstGeom prst="rect">
            <a:avLst/>
          </a:prstGeom>
        </p:spPr>
      </p:pic>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8DE3AD-349E-8BF2-43CC-CDCCA7E502B1}"/>
              </a:ext>
            </a:extLst>
          </p:cNvPr>
          <p:cNvSpPr>
            <a:spLocks noGrp="1"/>
          </p:cNvSpPr>
          <p:nvPr>
            <p:ph type="ctrTitle"/>
          </p:nvPr>
        </p:nvSpPr>
        <p:spPr>
          <a:xfrm>
            <a:off x="7973503" y="1709530"/>
            <a:ext cx="3754671" cy="2528515"/>
          </a:xfrm>
        </p:spPr>
        <p:txBody>
          <a:bodyPr anchor="b">
            <a:normAutofit/>
          </a:bodyPr>
          <a:lstStyle/>
          <a:p>
            <a:pPr>
              <a:lnSpc>
                <a:spcPct val="115000"/>
              </a:lnSpc>
            </a:pPr>
            <a:r>
              <a:rPr lang="en-US" sz="3100" dirty="0">
                <a:solidFill>
                  <a:schemeClr val="bg1"/>
                </a:solidFill>
              </a:rPr>
              <a:t>Final Project: Healthcare Information System</a:t>
            </a:r>
          </a:p>
        </p:txBody>
      </p:sp>
      <p:sp>
        <p:nvSpPr>
          <p:cNvPr id="3" name="Subtitle 2">
            <a:extLst>
              <a:ext uri="{FF2B5EF4-FFF2-40B4-BE49-F238E27FC236}">
                <a16:creationId xmlns:a16="http://schemas.microsoft.com/office/drawing/2014/main" id="{8E3FEA19-68B1-FD87-DDAC-828C2446D7BB}"/>
              </a:ext>
            </a:extLst>
          </p:cNvPr>
          <p:cNvSpPr>
            <a:spLocks noGrp="1"/>
          </p:cNvSpPr>
          <p:nvPr>
            <p:ph type="subTitle" idx="1"/>
          </p:nvPr>
        </p:nvSpPr>
        <p:spPr>
          <a:xfrm>
            <a:off x="7976915" y="4238046"/>
            <a:ext cx="3751260" cy="1741404"/>
          </a:xfrm>
        </p:spPr>
        <p:txBody>
          <a:bodyPr anchor="t">
            <a:normAutofit/>
          </a:bodyPr>
          <a:lstStyle/>
          <a:p>
            <a:r>
              <a:rPr lang="en-US" sz="2000" dirty="0">
                <a:solidFill>
                  <a:schemeClr val="bg1"/>
                </a:solidFill>
              </a:rPr>
              <a:t>John Gill</a:t>
            </a: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020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1C4D9-E99A-AD12-64CA-C8E1D06173A1}"/>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AVL Tree-Generating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A7882DD-27C6-B5CD-E131-375AE4A6D292}"/>
              </a:ext>
            </a:extLst>
          </p:cNvPr>
          <p:cNvPicPr>
            <a:picLocks noGrp="1" noChangeAspect="1"/>
          </p:cNvPicPr>
          <p:nvPr>
            <p:ph idx="1"/>
          </p:nvPr>
        </p:nvPicPr>
        <p:blipFill>
          <a:blip r:embed="rId2"/>
          <a:stretch>
            <a:fillRect/>
          </a:stretch>
        </p:blipFill>
        <p:spPr>
          <a:xfrm>
            <a:off x="1102776" y="2314715"/>
            <a:ext cx="10785033" cy="3646644"/>
          </a:xfrm>
        </p:spPr>
      </p:pic>
    </p:spTree>
    <p:extLst>
      <p:ext uri="{BB962C8B-B14F-4D97-AF65-F5344CB8AC3E}">
        <p14:creationId xmlns:p14="http://schemas.microsoft.com/office/powerpoint/2010/main" val="173544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E0DF4-D110-8253-406F-CAC9C40B6B97}"/>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AVL Tree-Generating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18DE7D9-7D5B-5CBB-92D2-673010717CFA}"/>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591FA7C4-1813-CC75-6BCD-387B3CEFDB46}"/>
              </a:ext>
            </a:extLst>
          </p:cNvPr>
          <p:cNvPicPr>
            <a:picLocks noChangeAspect="1"/>
          </p:cNvPicPr>
          <p:nvPr/>
        </p:nvPicPr>
        <p:blipFill>
          <a:blip r:embed="rId2"/>
          <a:stretch>
            <a:fillRect/>
          </a:stretch>
        </p:blipFill>
        <p:spPr>
          <a:xfrm>
            <a:off x="1102776" y="2279785"/>
            <a:ext cx="10784423" cy="4542787"/>
          </a:xfrm>
          <a:prstGeom prst="rect">
            <a:avLst/>
          </a:prstGeom>
        </p:spPr>
      </p:pic>
    </p:spTree>
    <p:extLst>
      <p:ext uri="{BB962C8B-B14F-4D97-AF65-F5344CB8AC3E}">
        <p14:creationId xmlns:p14="http://schemas.microsoft.com/office/powerpoint/2010/main" val="14585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816CA-2CEA-FDE5-AAFD-525FE2193620}"/>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Department-Generating Function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32EA607-6709-A524-60FB-41F887346A4A}"/>
              </a:ext>
            </a:extLst>
          </p:cNvPr>
          <p:cNvPicPr>
            <a:picLocks noGrp="1" noChangeAspect="1"/>
          </p:cNvPicPr>
          <p:nvPr>
            <p:ph idx="1"/>
          </p:nvPr>
        </p:nvPicPr>
        <p:blipFill>
          <a:blip r:embed="rId2"/>
          <a:stretch>
            <a:fillRect/>
          </a:stretch>
        </p:blipFill>
        <p:spPr>
          <a:xfrm>
            <a:off x="1190690" y="2687110"/>
            <a:ext cx="10881393" cy="2780594"/>
          </a:xfrm>
        </p:spPr>
      </p:pic>
    </p:spTree>
    <p:extLst>
      <p:ext uri="{BB962C8B-B14F-4D97-AF65-F5344CB8AC3E}">
        <p14:creationId xmlns:p14="http://schemas.microsoft.com/office/powerpoint/2010/main" val="51119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082F8C-2D28-069A-3F7E-76EFE0CD07DF}"/>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AVL Tree-Balancing Functions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94CAD4-22BB-C6EB-E2B7-FC1614C5F236}"/>
              </a:ext>
            </a:extLst>
          </p:cNvPr>
          <p:cNvSpPr>
            <a:spLocks noGrp="1"/>
          </p:cNvSpPr>
          <p:nvPr>
            <p:ph idx="1"/>
          </p:nvPr>
        </p:nvSpPr>
        <p:spPr>
          <a:xfrm>
            <a:off x="1535371" y="2702257"/>
            <a:ext cx="9935571" cy="3426158"/>
          </a:xfrm>
        </p:spPr>
        <p:txBody>
          <a:bodyPr anchor="t">
            <a:normAutofit/>
          </a:bodyPr>
          <a:lstStyle/>
          <a:p>
            <a:endParaRPr lang="en-US"/>
          </a:p>
        </p:txBody>
      </p:sp>
      <p:pic>
        <p:nvPicPr>
          <p:cNvPr id="5" name="Picture 4">
            <a:extLst>
              <a:ext uri="{FF2B5EF4-FFF2-40B4-BE49-F238E27FC236}">
                <a16:creationId xmlns:a16="http://schemas.microsoft.com/office/drawing/2014/main" id="{C23FD0D5-F9F8-9A30-591B-8136B028DD59}"/>
              </a:ext>
            </a:extLst>
          </p:cNvPr>
          <p:cNvPicPr>
            <a:picLocks noChangeAspect="1"/>
          </p:cNvPicPr>
          <p:nvPr/>
        </p:nvPicPr>
        <p:blipFill>
          <a:blip r:embed="rId2"/>
          <a:stretch>
            <a:fillRect/>
          </a:stretch>
        </p:blipFill>
        <p:spPr>
          <a:xfrm>
            <a:off x="1373402" y="2702255"/>
            <a:ext cx="9445196" cy="2109752"/>
          </a:xfrm>
          <a:prstGeom prst="rect">
            <a:avLst/>
          </a:prstGeom>
        </p:spPr>
      </p:pic>
    </p:spTree>
    <p:extLst>
      <p:ext uri="{BB962C8B-B14F-4D97-AF65-F5344CB8AC3E}">
        <p14:creationId xmlns:p14="http://schemas.microsoft.com/office/powerpoint/2010/main" val="252778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65988-1F63-21BE-4626-45A7F5AFED60}"/>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AVL Tree-Balancing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26A3E1D-4073-4F48-7F3D-341188199F95}"/>
              </a:ext>
            </a:extLst>
          </p:cNvPr>
          <p:cNvPicPr>
            <a:picLocks noGrp="1" noChangeAspect="1"/>
          </p:cNvPicPr>
          <p:nvPr>
            <p:ph idx="1"/>
          </p:nvPr>
        </p:nvPicPr>
        <p:blipFill>
          <a:blip r:embed="rId2"/>
          <a:stretch>
            <a:fillRect/>
          </a:stretch>
        </p:blipFill>
        <p:spPr>
          <a:xfrm>
            <a:off x="2019730" y="2391770"/>
            <a:ext cx="8152540" cy="4128348"/>
          </a:xfrm>
        </p:spPr>
      </p:pic>
    </p:spTree>
    <p:extLst>
      <p:ext uri="{BB962C8B-B14F-4D97-AF65-F5344CB8AC3E}">
        <p14:creationId xmlns:p14="http://schemas.microsoft.com/office/powerpoint/2010/main" val="331182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D14F2-F88D-FB07-2777-E1A0DE153A5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AVL Tree-Balancing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01A54E2-D014-7A7E-103B-A74D0B29FC61}"/>
              </a:ext>
            </a:extLst>
          </p:cNvPr>
          <p:cNvPicPr>
            <a:picLocks noGrp="1" noChangeAspect="1"/>
          </p:cNvPicPr>
          <p:nvPr>
            <p:ph idx="1"/>
          </p:nvPr>
        </p:nvPicPr>
        <p:blipFill>
          <a:blip r:embed="rId2"/>
          <a:stretch>
            <a:fillRect/>
          </a:stretch>
        </p:blipFill>
        <p:spPr>
          <a:xfrm>
            <a:off x="1844343" y="2300161"/>
            <a:ext cx="8507506" cy="4218403"/>
          </a:xfrm>
        </p:spPr>
      </p:pic>
    </p:spTree>
    <p:extLst>
      <p:ext uri="{BB962C8B-B14F-4D97-AF65-F5344CB8AC3E}">
        <p14:creationId xmlns:p14="http://schemas.microsoft.com/office/powerpoint/2010/main" val="2581052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5F656-13F2-26D6-79CA-02ED5189E6DB}"/>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AVL Tree Functions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E744D9-CCDD-F503-5EA7-4092ECEED4F5}"/>
              </a:ext>
            </a:extLst>
          </p:cNvPr>
          <p:cNvSpPr>
            <a:spLocks noGrp="1"/>
          </p:cNvSpPr>
          <p:nvPr>
            <p:ph idx="1"/>
          </p:nvPr>
        </p:nvSpPr>
        <p:spPr>
          <a:xfrm>
            <a:off x="1535371" y="2702257"/>
            <a:ext cx="9935571" cy="3426158"/>
          </a:xfrm>
        </p:spPr>
        <p:txBody>
          <a:bodyPr anchor="t">
            <a:normAutofit/>
          </a:bodyPr>
          <a:lstStyle/>
          <a:p>
            <a:endParaRPr lang="en-US"/>
          </a:p>
        </p:txBody>
      </p:sp>
      <p:pic>
        <p:nvPicPr>
          <p:cNvPr id="5" name="Picture 4">
            <a:extLst>
              <a:ext uri="{FF2B5EF4-FFF2-40B4-BE49-F238E27FC236}">
                <a16:creationId xmlns:a16="http://schemas.microsoft.com/office/drawing/2014/main" id="{43C41911-7AF4-D608-768B-D0B045CF17A1}"/>
              </a:ext>
            </a:extLst>
          </p:cNvPr>
          <p:cNvPicPr>
            <a:picLocks noChangeAspect="1"/>
          </p:cNvPicPr>
          <p:nvPr/>
        </p:nvPicPr>
        <p:blipFill>
          <a:blip r:embed="rId2"/>
          <a:stretch>
            <a:fillRect/>
          </a:stretch>
        </p:blipFill>
        <p:spPr>
          <a:xfrm>
            <a:off x="1385180" y="2535201"/>
            <a:ext cx="8417757" cy="3426158"/>
          </a:xfrm>
          <a:prstGeom prst="rect">
            <a:avLst/>
          </a:prstGeom>
        </p:spPr>
      </p:pic>
    </p:spTree>
    <p:extLst>
      <p:ext uri="{BB962C8B-B14F-4D97-AF65-F5344CB8AC3E}">
        <p14:creationId xmlns:p14="http://schemas.microsoft.com/office/powerpoint/2010/main" val="340132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5F656-13F2-26D6-79CA-02ED5189E6DB}"/>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AVL Tree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6A09DF9-7ED0-357B-3C70-ACBE6F6895DE}"/>
              </a:ext>
            </a:extLst>
          </p:cNvPr>
          <p:cNvPicPr>
            <a:picLocks noGrp="1" noChangeAspect="1"/>
          </p:cNvPicPr>
          <p:nvPr>
            <p:ph idx="1"/>
          </p:nvPr>
        </p:nvPicPr>
        <p:blipFill>
          <a:blip r:embed="rId2"/>
          <a:stretch>
            <a:fillRect/>
          </a:stretch>
        </p:blipFill>
        <p:spPr>
          <a:xfrm>
            <a:off x="2077539" y="2300161"/>
            <a:ext cx="7569184" cy="4182971"/>
          </a:xfrm>
        </p:spPr>
      </p:pic>
    </p:spTree>
    <p:extLst>
      <p:ext uri="{BB962C8B-B14F-4D97-AF65-F5344CB8AC3E}">
        <p14:creationId xmlns:p14="http://schemas.microsoft.com/office/powerpoint/2010/main" val="179376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E0C10-0092-AA9B-DBEB-7DD30B6FF5AA}"/>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AVL Tree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06B2445-D531-4ECA-1700-0894F309ED31}"/>
              </a:ext>
            </a:extLst>
          </p:cNvPr>
          <p:cNvPicPr>
            <a:picLocks noGrp="1" noChangeAspect="1"/>
          </p:cNvPicPr>
          <p:nvPr>
            <p:ph idx="1"/>
          </p:nvPr>
        </p:nvPicPr>
        <p:blipFill>
          <a:blip r:embed="rId2"/>
          <a:stretch>
            <a:fillRect/>
          </a:stretch>
        </p:blipFill>
        <p:spPr>
          <a:xfrm>
            <a:off x="1535371" y="2300161"/>
            <a:ext cx="9649864" cy="4503966"/>
          </a:xfrm>
        </p:spPr>
      </p:pic>
    </p:spTree>
    <p:extLst>
      <p:ext uri="{BB962C8B-B14F-4D97-AF65-F5344CB8AC3E}">
        <p14:creationId xmlns:p14="http://schemas.microsoft.com/office/powerpoint/2010/main" val="2068399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799D9-BEE2-45BB-552E-954A7EC600AC}"/>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AVL Tree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413E71F-9BF4-6AAD-A495-7FCC53FE3AAA}"/>
              </a:ext>
            </a:extLst>
          </p:cNvPr>
          <p:cNvPicPr>
            <a:picLocks noGrp="1" noChangeAspect="1"/>
          </p:cNvPicPr>
          <p:nvPr>
            <p:ph idx="1"/>
          </p:nvPr>
        </p:nvPicPr>
        <p:blipFill>
          <a:blip r:embed="rId2"/>
          <a:stretch>
            <a:fillRect/>
          </a:stretch>
        </p:blipFill>
        <p:spPr>
          <a:xfrm>
            <a:off x="1321568" y="2300161"/>
            <a:ext cx="10002212" cy="4451621"/>
          </a:xfrm>
        </p:spPr>
      </p:pic>
    </p:spTree>
    <p:extLst>
      <p:ext uri="{BB962C8B-B14F-4D97-AF65-F5344CB8AC3E}">
        <p14:creationId xmlns:p14="http://schemas.microsoft.com/office/powerpoint/2010/main" val="101749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A8201-1625-D599-C66A-698145D38941}"/>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Code aims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E476F6-6705-3027-E773-B4589A7FDCA3}"/>
              </a:ext>
            </a:extLst>
          </p:cNvPr>
          <p:cNvSpPr>
            <a:spLocks noGrp="1"/>
          </p:cNvSpPr>
          <p:nvPr>
            <p:ph idx="1"/>
          </p:nvPr>
        </p:nvSpPr>
        <p:spPr>
          <a:xfrm>
            <a:off x="1535371" y="2702257"/>
            <a:ext cx="9935571" cy="3426158"/>
          </a:xfrm>
        </p:spPr>
        <p:txBody>
          <a:bodyPr anchor="t">
            <a:normAutofit fontScale="77500" lnSpcReduction="20000"/>
          </a:bodyPr>
          <a:lstStyle/>
          <a:p>
            <a:pPr marL="285750" indent="-285750">
              <a:buFont typeface="Arial" panose="020B0604020202020204" pitchFamily="34" charset="0"/>
              <a:buChar char="•"/>
            </a:pPr>
            <a:r>
              <a:rPr lang="en-US" dirty="0"/>
              <a:t>This program aims to save, load, and manipulate patient and employee data within a Healthcare Information System.</a:t>
            </a:r>
          </a:p>
          <a:p>
            <a:pPr marL="285750" indent="-285750">
              <a:buFont typeface="Arial" panose="020B0604020202020204" pitchFamily="34" charset="0"/>
              <a:buChar char="•"/>
            </a:pPr>
            <a:r>
              <a:rPr lang="en-US" dirty="0"/>
              <a:t>It writes to .txt files in specified file paths to permanently save and retrieve data between uses of the program.</a:t>
            </a:r>
          </a:p>
          <a:p>
            <a:pPr marL="285750" indent="-285750">
              <a:buFont typeface="Arial" panose="020B0604020202020204" pitchFamily="34" charset="0"/>
              <a:buChar char="•"/>
            </a:pPr>
            <a:r>
              <a:rPr lang="en-US" dirty="0"/>
              <a:t>It also automatically reads from those files to load patient and employee data into AVL trees for faster data manipulation within memory. Employee AVL trees are stored within department nodes of a departments linked list that’s also constructed when the program is loaded.</a:t>
            </a:r>
          </a:p>
          <a:p>
            <a:pPr marL="285750" indent="-285750">
              <a:buFont typeface="Arial" panose="020B0604020202020204" pitchFamily="34" charset="0"/>
              <a:buChar char="•"/>
            </a:pPr>
            <a:r>
              <a:rPr lang="en-US" dirty="0"/>
              <a:t>The program gives the user the ability to view, add, search, and delete patients and employees from their respective AVL trees, as well as their directories from the file explorer.</a:t>
            </a:r>
          </a:p>
        </p:txBody>
      </p:sp>
    </p:spTree>
    <p:extLst>
      <p:ext uri="{BB962C8B-B14F-4D97-AF65-F5344CB8AC3E}">
        <p14:creationId xmlns:p14="http://schemas.microsoft.com/office/powerpoint/2010/main" val="2451542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9E3F6-37A5-EEBA-2EF9-501C8721E01B}"/>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createDirectory</a:t>
            </a:r>
            <a:r>
              <a:rPr lang="en-US" dirty="0">
                <a:solidFill>
                  <a:schemeClr val="bg1"/>
                </a:solidFill>
              </a:rPr>
              <a:t> Function </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0DB6EC-5960-1DB7-BFA9-3C74B44E5726}"/>
              </a:ext>
            </a:extLst>
          </p:cNvPr>
          <p:cNvSpPr>
            <a:spLocks noGrp="1"/>
          </p:cNvSpPr>
          <p:nvPr>
            <p:ph idx="1"/>
          </p:nvPr>
        </p:nvSpPr>
        <p:spPr>
          <a:xfrm>
            <a:off x="1535371" y="2702257"/>
            <a:ext cx="9935571" cy="3426158"/>
          </a:xfrm>
        </p:spPr>
        <p:txBody>
          <a:bodyPr anchor="t">
            <a:normAutofit/>
          </a:bodyPr>
          <a:lstStyle/>
          <a:p>
            <a:endParaRPr lang="en-US"/>
          </a:p>
        </p:txBody>
      </p:sp>
      <p:pic>
        <p:nvPicPr>
          <p:cNvPr id="5" name="Picture 4">
            <a:extLst>
              <a:ext uri="{FF2B5EF4-FFF2-40B4-BE49-F238E27FC236}">
                <a16:creationId xmlns:a16="http://schemas.microsoft.com/office/drawing/2014/main" id="{60F8F1BB-4748-792C-037C-764F2CE7C6C9}"/>
              </a:ext>
            </a:extLst>
          </p:cNvPr>
          <p:cNvPicPr>
            <a:picLocks noChangeAspect="1"/>
          </p:cNvPicPr>
          <p:nvPr/>
        </p:nvPicPr>
        <p:blipFill>
          <a:blip r:embed="rId2"/>
          <a:stretch>
            <a:fillRect/>
          </a:stretch>
        </p:blipFill>
        <p:spPr>
          <a:xfrm>
            <a:off x="2152803" y="3140998"/>
            <a:ext cx="8145012" cy="1057423"/>
          </a:xfrm>
          <a:prstGeom prst="rect">
            <a:avLst/>
          </a:prstGeom>
        </p:spPr>
      </p:pic>
    </p:spTree>
    <p:extLst>
      <p:ext uri="{BB962C8B-B14F-4D97-AF65-F5344CB8AC3E}">
        <p14:creationId xmlns:p14="http://schemas.microsoft.com/office/powerpoint/2010/main" val="414015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86843-6940-6161-5080-4638020F251E}"/>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Operational Functions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FFB2CFE-DD91-97A5-C6AD-303EF430635D}"/>
              </a:ext>
            </a:extLst>
          </p:cNvPr>
          <p:cNvPicPr>
            <a:picLocks noGrp="1" noChangeAspect="1"/>
          </p:cNvPicPr>
          <p:nvPr>
            <p:ph idx="1"/>
          </p:nvPr>
        </p:nvPicPr>
        <p:blipFill>
          <a:blip r:embed="rId2"/>
          <a:stretch>
            <a:fillRect/>
          </a:stretch>
        </p:blipFill>
        <p:spPr>
          <a:xfrm>
            <a:off x="1127918" y="2470963"/>
            <a:ext cx="10931899" cy="3098564"/>
          </a:xfrm>
        </p:spPr>
      </p:pic>
    </p:spTree>
    <p:extLst>
      <p:ext uri="{BB962C8B-B14F-4D97-AF65-F5344CB8AC3E}">
        <p14:creationId xmlns:p14="http://schemas.microsoft.com/office/powerpoint/2010/main" val="247349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DFE1C-7BA7-BA1C-FAC0-81915E4DAD37}"/>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Operational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9994669-E6CB-B5C3-CF7F-0EC326C5A23F}"/>
              </a:ext>
            </a:extLst>
          </p:cNvPr>
          <p:cNvPicPr>
            <a:picLocks noGrp="1" noChangeAspect="1"/>
          </p:cNvPicPr>
          <p:nvPr>
            <p:ph idx="1"/>
          </p:nvPr>
        </p:nvPicPr>
        <p:blipFill>
          <a:blip r:embed="rId2"/>
          <a:stretch>
            <a:fillRect/>
          </a:stretch>
        </p:blipFill>
        <p:spPr>
          <a:xfrm>
            <a:off x="2327242" y="2300161"/>
            <a:ext cx="7537516" cy="4368333"/>
          </a:xfrm>
        </p:spPr>
      </p:pic>
    </p:spTree>
    <p:extLst>
      <p:ext uri="{BB962C8B-B14F-4D97-AF65-F5344CB8AC3E}">
        <p14:creationId xmlns:p14="http://schemas.microsoft.com/office/powerpoint/2010/main" val="413563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2F7354-A84D-63CD-FABA-4AE3A907B0A8}"/>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Operational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CE1E522-0993-79E7-E2F3-15427388FFEF}"/>
              </a:ext>
            </a:extLst>
          </p:cNvPr>
          <p:cNvPicPr>
            <a:picLocks noGrp="1" noChangeAspect="1"/>
          </p:cNvPicPr>
          <p:nvPr>
            <p:ph idx="1"/>
          </p:nvPr>
        </p:nvPicPr>
        <p:blipFill>
          <a:blip r:embed="rId2"/>
          <a:stretch>
            <a:fillRect/>
          </a:stretch>
        </p:blipFill>
        <p:spPr>
          <a:xfrm>
            <a:off x="2250557" y="2300161"/>
            <a:ext cx="7690886" cy="4500993"/>
          </a:xfrm>
        </p:spPr>
      </p:pic>
    </p:spTree>
    <p:extLst>
      <p:ext uri="{BB962C8B-B14F-4D97-AF65-F5344CB8AC3E}">
        <p14:creationId xmlns:p14="http://schemas.microsoft.com/office/powerpoint/2010/main" val="16655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9C7E7-15FF-1673-47E2-CE42C94D87A0}"/>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Operational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F58A2C6-B01B-D8B2-4AD9-812C0A629A1E}"/>
              </a:ext>
            </a:extLst>
          </p:cNvPr>
          <p:cNvPicPr>
            <a:picLocks noGrp="1" noChangeAspect="1"/>
          </p:cNvPicPr>
          <p:nvPr>
            <p:ph idx="1"/>
          </p:nvPr>
        </p:nvPicPr>
        <p:blipFill>
          <a:blip r:embed="rId2"/>
          <a:stretch>
            <a:fillRect/>
          </a:stretch>
        </p:blipFill>
        <p:spPr>
          <a:xfrm>
            <a:off x="1745694" y="2300161"/>
            <a:ext cx="8700612" cy="4091403"/>
          </a:xfrm>
        </p:spPr>
      </p:pic>
    </p:spTree>
    <p:extLst>
      <p:ext uri="{BB962C8B-B14F-4D97-AF65-F5344CB8AC3E}">
        <p14:creationId xmlns:p14="http://schemas.microsoft.com/office/powerpoint/2010/main" val="1898873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9C179-4BE1-8110-7D97-B91A85A565DE}"/>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Operational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092B238-BF5A-BC06-5658-40BB95D44290}"/>
              </a:ext>
            </a:extLst>
          </p:cNvPr>
          <p:cNvPicPr>
            <a:picLocks noChangeAspect="1"/>
          </p:cNvPicPr>
          <p:nvPr/>
        </p:nvPicPr>
        <p:blipFill>
          <a:blip r:embed="rId2"/>
          <a:stretch>
            <a:fillRect/>
          </a:stretch>
        </p:blipFill>
        <p:spPr>
          <a:xfrm>
            <a:off x="1102777" y="2300161"/>
            <a:ext cx="7552336" cy="3531034"/>
          </a:xfrm>
          <a:prstGeom prst="rect">
            <a:avLst/>
          </a:prstGeom>
        </p:spPr>
      </p:pic>
      <p:pic>
        <p:nvPicPr>
          <p:cNvPr id="15" name="Content Placeholder 14">
            <a:extLst>
              <a:ext uri="{FF2B5EF4-FFF2-40B4-BE49-F238E27FC236}">
                <a16:creationId xmlns:a16="http://schemas.microsoft.com/office/drawing/2014/main" id="{D789AEBD-AE64-AB21-4D4F-E1BA6ECF77CE}"/>
              </a:ext>
            </a:extLst>
          </p:cNvPr>
          <p:cNvPicPr>
            <a:picLocks noGrp="1" noChangeAspect="1"/>
          </p:cNvPicPr>
          <p:nvPr>
            <p:ph idx="1"/>
          </p:nvPr>
        </p:nvPicPr>
        <p:blipFill>
          <a:blip r:embed="rId3"/>
          <a:stretch>
            <a:fillRect/>
          </a:stretch>
        </p:blipFill>
        <p:spPr>
          <a:xfrm>
            <a:off x="6854678" y="3140998"/>
            <a:ext cx="5219560" cy="3256702"/>
          </a:xfrm>
        </p:spPr>
      </p:pic>
    </p:spTree>
    <p:extLst>
      <p:ext uri="{BB962C8B-B14F-4D97-AF65-F5344CB8AC3E}">
        <p14:creationId xmlns:p14="http://schemas.microsoft.com/office/powerpoint/2010/main" val="1857699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FFFC8-8293-B548-1133-9415356A2EEE}"/>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Operational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5EEB0F-DB38-0912-A0F4-A22C7505E015}"/>
              </a:ext>
            </a:extLst>
          </p:cNvPr>
          <p:cNvPicPr>
            <a:picLocks noChangeAspect="1"/>
          </p:cNvPicPr>
          <p:nvPr/>
        </p:nvPicPr>
        <p:blipFill>
          <a:blip r:embed="rId2"/>
          <a:stretch>
            <a:fillRect/>
          </a:stretch>
        </p:blipFill>
        <p:spPr>
          <a:xfrm>
            <a:off x="1186395" y="2300161"/>
            <a:ext cx="6516087" cy="4207530"/>
          </a:xfrm>
          <a:prstGeom prst="rect">
            <a:avLst/>
          </a:prstGeom>
        </p:spPr>
      </p:pic>
      <p:pic>
        <p:nvPicPr>
          <p:cNvPr id="7" name="Content Placeholder 6">
            <a:extLst>
              <a:ext uri="{FF2B5EF4-FFF2-40B4-BE49-F238E27FC236}">
                <a16:creationId xmlns:a16="http://schemas.microsoft.com/office/drawing/2014/main" id="{090E7BD8-6086-9CC6-1BC0-2CDCB9EFF1F4}"/>
              </a:ext>
            </a:extLst>
          </p:cNvPr>
          <p:cNvPicPr>
            <a:picLocks noGrp="1" noChangeAspect="1"/>
          </p:cNvPicPr>
          <p:nvPr>
            <p:ph idx="1"/>
          </p:nvPr>
        </p:nvPicPr>
        <p:blipFill>
          <a:blip r:embed="rId3"/>
          <a:stretch>
            <a:fillRect/>
          </a:stretch>
        </p:blipFill>
        <p:spPr>
          <a:xfrm>
            <a:off x="7766491" y="2304048"/>
            <a:ext cx="3769082" cy="4356777"/>
          </a:xfrm>
        </p:spPr>
      </p:pic>
    </p:spTree>
    <p:extLst>
      <p:ext uri="{BB962C8B-B14F-4D97-AF65-F5344CB8AC3E}">
        <p14:creationId xmlns:p14="http://schemas.microsoft.com/office/powerpoint/2010/main" val="279518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AAED7-EF94-1E9A-90E1-7F73A676C4A8}"/>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a:t>
            </a:r>
            <a:r>
              <a:rPr lang="en-US">
                <a:solidFill>
                  <a:schemeClr val="bg1"/>
                </a:solidFill>
              </a:rPr>
              <a:t>Employee Operational Functions </a:t>
            </a:r>
            <a:r>
              <a:rPr lang="en-US" dirty="0">
                <a:solidFill>
                  <a:schemeClr val="bg1"/>
                </a:solidFill>
              </a:rPr>
              <a:t>(</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C83E5C9-5349-713E-D183-304F9DB1DD05}"/>
              </a:ext>
            </a:extLst>
          </p:cNvPr>
          <p:cNvSpPr>
            <a:spLocks noGrp="1"/>
          </p:cNvSpPr>
          <p:nvPr>
            <p:ph idx="1"/>
          </p:nvPr>
        </p:nvSpPr>
        <p:spPr/>
        <p:txBody>
          <a:bodyPr/>
          <a:lstStyle/>
          <a:p>
            <a:endParaRPr lang="en-US" dirty="0"/>
          </a:p>
        </p:txBody>
      </p:sp>
      <p:pic>
        <p:nvPicPr>
          <p:cNvPr id="18" name="Picture 17">
            <a:extLst>
              <a:ext uri="{FF2B5EF4-FFF2-40B4-BE49-F238E27FC236}">
                <a16:creationId xmlns:a16="http://schemas.microsoft.com/office/drawing/2014/main" id="{0DB71FCF-C614-8091-B370-D3E10BAAD11B}"/>
              </a:ext>
            </a:extLst>
          </p:cNvPr>
          <p:cNvPicPr>
            <a:picLocks noChangeAspect="1"/>
          </p:cNvPicPr>
          <p:nvPr/>
        </p:nvPicPr>
        <p:blipFill>
          <a:blip r:embed="rId2"/>
          <a:stretch>
            <a:fillRect/>
          </a:stretch>
        </p:blipFill>
        <p:spPr>
          <a:xfrm>
            <a:off x="1102778" y="2300161"/>
            <a:ext cx="11025214" cy="4499090"/>
          </a:xfrm>
          <a:prstGeom prst="rect">
            <a:avLst/>
          </a:prstGeom>
        </p:spPr>
      </p:pic>
    </p:spTree>
    <p:extLst>
      <p:ext uri="{BB962C8B-B14F-4D97-AF65-F5344CB8AC3E}">
        <p14:creationId xmlns:p14="http://schemas.microsoft.com/office/powerpoint/2010/main" val="198223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0D23E-C38A-A77A-A171-E66108A6C302}"/>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promptAndProcessData</a:t>
            </a:r>
            <a:r>
              <a:rPr lang="en-US" dirty="0">
                <a:solidFill>
                  <a:schemeClr val="bg1"/>
                </a:solidFill>
              </a:rPr>
              <a:t> Function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20EC595-1E3C-4DEE-4D55-B0E0F4F7BB36}"/>
              </a:ext>
            </a:extLst>
          </p:cNvPr>
          <p:cNvPicPr>
            <a:picLocks noGrp="1" noChangeAspect="1"/>
          </p:cNvPicPr>
          <p:nvPr>
            <p:ph idx="1"/>
          </p:nvPr>
        </p:nvPicPr>
        <p:blipFill>
          <a:blip r:embed="rId2"/>
          <a:stretch>
            <a:fillRect/>
          </a:stretch>
        </p:blipFill>
        <p:spPr>
          <a:xfrm>
            <a:off x="1313082" y="2705805"/>
            <a:ext cx="10683922" cy="3569589"/>
          </a:xfrm>
        </p:spPr>
      </p:pic>
    </p:spTree>
    <p:extLst>
      <p:ext uri="{BB962C8B-B14F-4D97-AF65-F5344CB8AC3E}">
        <p14:creationId xmlns:p14="http://schemas.microsoft.com/office/powerpoint/2010/main" val="3433397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AF573-76ED-40EA-3248-39DC1D3D12B2}"/>
              </a:ext>
            </a:extLst>
          </p:cNvPr>
          <p:cNvSpPr>
            <a:spLocks noGrp="1"/>
          </p:cNvSpPr>
          <p:nvPr>
            <p:ph type="title"/>
          </p:nvPr>
        </p:nvSpPr>
        <p:spPr>
          <a:xfrm>
            <a:off x="1535371" y="1044054"/>
            <a:ext cx="10013709" cy="1030360"/>
          </a:xfrm>
        </p:spPr>
        <p:txBody>
          <a:bodyPr>
            <a:normAutofit fontScale="90000"/>
          </a:bodyPr>
          <a:lstStyle/>
          <a:p>
            <a:r>
              <a:rPr lang="en-US" dirty="0" err="1">
                <a:solidFill>
                  <a:schemeClr val="bg1"/>
                </a:solidFill>
              </a:rPr>
              <a:t>promptAndProcessData</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0A6F645D-3E1B-618D-F7B0-F05A3A9801D1}"/>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5AFCE4A5-5BFA-565A-3EB0-C063EA861E85}"/>
              </a:ext>
            </a:extLst>
          </p:cNvPr>
          <p:cNvPicPr>
            <a:picLocks noChangeAspect="1"/>
          </p:cNvPicPr>
          <p:nvPr/>
        </p:nvPicPr>
        <p:blipFill>
          <a:blip r:embed="rId2"/>
          <a:stretch>
            <a:fillRect/>
          </a:stretch>
        </p:blipFill>
        <p:spPr>
          <a:xfrm>
            <a:off x="1102777" y="2381263"/>
            <a:ext cx="7237659" cy="4417988"/>
          </a:xfrm>
          <a:prstGeom prst="rect">
            <a:avLst/>
          </a:prstGeom>
        </p:spPr>
      </p:pic>
      <p:pic>
        <p:nvPicPr>
          <p:cNvPr id="15" name="Picture 14">
            <a:extLst>
              <a:ext uri="{FF2B5EF4-FFF2-40B4-BE49-F238E27FC236}">
                <a16:creationId xmlns:a16="http://schemas.microsoft.com/office/drawing/2014/main" id="{954A0F07-C86E-096A-A7AC-A16AE90B1810}"/>
              </a:ext>
            </a:extLst>
          </p:cNvPr>
          <p:cNvPicPr>
            <a:picLocks noChangeAspect="1"/>
          </p:cNvPicPr>
          <p:nvPr/>
        </p:nvPicPr>
        <p:blipFill>
          <a:blip r:embed="rId3"/>
          <a:stretch>
            <a:fillRect/>
          </a:stretch>
        </p:blipFill>
        <p:spPr>
          <a:xfrm>
            <a:off x="4779493" y="4363292"/>
            <a:ext cx="7444509" cy="1270890"/>
          </a:xfrm>
          <a:prstGeom prst="rect">
            <a:avLst/>
          </a:prstGeom>
        </p:spPr>
      </p:pic>
    </p:spTree>
    <p:extLst>
      <p:ext uri="{BB962C8B-B14F-4D97-AF65-F5344CB8AC3E}">
        <p14:creationId xmlns:p14="http://schemas.microsoft.com/office/powerpoint/2010/main" val="298161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3E626-1C5D-2A6C-38F1-C9C4D14D5E07}"/>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Code aims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268EE3-E312-B087-E053-50E6C7F08295}"/>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t>There is also a patient check-in “priority queue” that queues patients according to severity of illness at check in.</a:t>
            </a:r>
          </a:p>
          <a:p>
            <a:pPr marL="285750" indent="-285750">
              <a:buFont typeface="Arial" panose="020B0604020202020204" pitchFamily="34" charset="0"/>
              <a:buChar char="•"/>
            </a:pPr>
            <a:r>
              <a:rPr lang="en-US" dirty="0"/>
              <a:t>There are other functions related to the queue that allow the user to view the whole queue, dequeue the next patient in line, and look at the next patient in line.</a:t>
            </a:r>
          </a:p>
          <a:p>
            <a:endParaRPr lang="en-US" dirty="0"/>
          </a:p>
        </p:txBody>
      </p:sp>
    </p:spTree>
    <p:extLst>
      <p:ext uri="{BB962C8B-B14F-4D97-AF65-F5344CB8AC3E}">
        <p14:creationId xmlns:p14="http://schemas.microsoft.com/office/powerpoint/2010/main" val="3269270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15F-1964-FA32-1ABD-888CC708C3AB}"/>
              </a:ext>
            </a:extLst>
          </p:cNvPr>
          <p:cNvSpPr>
            <a:spLocks noGrp="1"/>
          </p:cNvSpPr>
          <p:nvPr>
            <p:ph type="title"/>
          </p:nvPr>
        </p:nvSpPr>
        <p:spPr>
          <a:xfrm>
            <a:off x="1535371" y="1044054"/>
            <a:ext cx="10013709" cy="1030360"/>
          </a:xfrm>
        </p:spPr>
        <p:txBody>
          <a:bodyPr>
            <a:normAutofit fontScale="90000"/>
          </a:bodyPr>
          <a:lstStyle/>
          <a:p>
            <a:r>
              <a:rPr lang="en-US" dirty="0" err="1">
                <a:solidFill>
                  <a:schemeClr val="bg1"/>
                </a:solidFill>
              </a:rPr>
              <a:t>promptAndProcessData</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FF67ED-9414-1B55-152B-51B214A3E1FD}"/>
              </a:ext>
            </a:extLst>
          </p:cNvPr>
          <p:cNvSpPr>
            <a:spLocks noGrp="1"/>
          </p:cNvSpPr>
          <p:nvPr>
            <p:ph idx="1"/>
          </p:nvPr>
        </p:nvSpPr>
        <p:spPr>
          <a:xfrm>
            <a:off x="1535371" y="2702257"/>
            <a:ext cx="9935571" cy="3426158"/>
          </a:xfrm>
        </p:spPr>
        <p:txBody>
          <a:bodyPr anchor="t">
            <a:normAutofit/>
          </a:bodyPr>
          <a:lstStyle/>
          <a:p>
            <a:endParaRPr lang="en-US"/>
          </a:p>
        </p:txBody>
      </p:sp>
      <p:pic>
        <p:nvPicPr>
          <p:cNvPr id="5" name="Picture 4">
            <a:extLst>
              <a:ext uri="{FF2B5EF4-FFF2-40B4-BE49-F238E27FC236}">
                <a16:creationId xmlns:a16="http://schemas.microsoft.com/office/drawing/2014/main" id="{737C8007-C2EF-6B7E-2F88-376C919C984D}"/>
              </a:ext>
            </a:extLst>
          </p:cNvPr>
          <p:cNvPicPr>
            <a:picLocks noChangeAspect="1"/>
          </p:cNvPicPr>
          <p:nvPr/>
        </p:nvPicPr>
        <p:blipFill>
          <a:blip r:embed="rId2"/>
          <a:stretch>
            <a:fillRect/>
          </a:stretch>
        </p:blipFill>
        <p:spPr>
          <a:xfrm>
            <a:off x="1102778" y="2287879"/>
            <a:ext cx="6129296" cy="4553191"/>
          </a:xfrm>
          <a:prstGeom prst="rect">
            <a:avLst/>
          </a:prstGeom>
        </p:spPr>
      </p:pic>
      <p:pic>
        <p:nvPicPr>
          <p:cNvPr id="7" name="Picture 6">
            <a:extLst>
              <a:ext uri="{FF2B5EF4-FFF2-40B4-BE49-F238E27FC236}">
                <a16:creationId xmlns:a16="http://schemas.microsoft.com/office/drawing/2014/main" id="{B5120B15-5E0D-10B0-2707-2AA683CBA270}"/>
              </a:ext>
            </a:extLst>
          </p:cNvPr>
          <p:cNvPicPr>
            <a:picLocks noChangeAspect="1"/>
          </p:cNvPicPr>
          <p:nvPr/>
        </p:nvPicPr>
        <p:blipFill>
          <a:blip r:embed="rId3"/>
          <a:stretch>
            <a:fillRect/>
          </a:stretch>
        </p:blipFill>
        <p:spPr>
          <a:xfrm>
            <a:off x="4534482" y="3897953"/>
            <a:ext cx="7576654" cy="1192311"/>
          </a:xfrm>
          <a:prstGeom prst="rect">
            <a:avLst/>
          </a:prstGeom>
        </p:spPr>
      </p:pic>
    </p:spTree>
    <p:extLst>
      <p:ext uri="{BB962C8B-B14F-4D97-AF65-F5344CB8AC3E}">
        <p14:creationId xmlns:p14="http://schemas.microsoft.com/office/powerpoint/2010/main" val="1919639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AD44D-08B0-600C-5FC2-D49BA326B540}"/>
              </a:ext>
            </a:extLst>
          </p:cNvPr>
          <p:cNvSpPr>
            <a:spLocks noGrp="1"/>
          </p:cNvSpPr>
          <p:nvPr>
            <p:ph type="title"/>
          </p:nvPr>
        </p:nvSpPr>
        <p:spPr>
          <a:xfrm>
            <a:off x="1535371" y="1044054"/>
            <a:ext cx="10013709" cy="1030360"/>
          </a:xfrm>
        </p:spPr>
        <p:txBody>
          <a:bodyPr>
            <a:normAutofit fontScale="90000"/>
          </a:bodyPr>
          <a:lstStyle/>
          <a:p>
            <a:r>
              <a:rPr lang="en-US" dirty="0" err="1">
                <a:solidFill>
                  <a:schemeClr val="bg1"/>
                </a:solidFill>
              </a:rPr>
              <a:t>promptAndProcessDataFunction</a:t>
            </a:r>
            <a:r>
              <a:rPr lang="en-US" dirty="0">
                <a:solidFill>
                  <a:schemeClr val="bg1"/>
                </a:solidFill>
              </a:rPr>
              <a:t>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371384F-05C4-7120-1FB1-78C5E3B31F0A}"/>
              </a:ext>
            </a:extLst>
          </p:cNvPr>
          <p:cNvPicPr>
            <a:picLocks noGrp="1" noChangeAspect="1"/>
          </p:cNvPicPr>
          <p:nvPr>
            <p:ph idx="1"/>
          </p:nvPr>
        </p:nvPicPr>
        <p:blipFill>
          <a:blip r:embed="rId2"/>
          <a:stretch>
            <a:fillRect/>
          </a:stretch>
        </p:blipFill>
        <p:spPr>
          <a:xfrm>
            <a:off x="1369319" y="2388121"/>
            <a:ext cx="10239465" cy="3892606"/>
          </a:xfrm>
        </p:spPr>
      </p:pic>
    </p:spTree>
    <p:extLst>
      <p:ext uri="{BB962C8B-B14F-4D97-AF65-F5344CB8AC3E}">
        <p14:creationId xmlns:p14="http://schemas.microsoft.com/office/powerpoint/2010/main" val="115033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1D084-4AE1-E404-C30A-A50B896B00D1}"/>
              </a:ext>
            </a:extLst>
          </p:cNvPr>
          <p:cNvSpPr>
            <a:spLocks noGrp="1"/>
          </p:cNvSpPr>
          <p:nvPr>
            <p:ph type="title"/>
          </p:nvPr>
        </p:nvSpPr>
        <p:spPr>
          <a:xfrm>
            <a:off x="1535371" y="1044054"/>
            <a:ext cx="10013709" cy="1030360"/>
          </a:xfrm>
        </p:spPr>
        <p:txBody>
          <a:bodyPr>
            <a:normAutofit fontScale="90000"/>
          </a:bodyPr>
          <a:lstStyle/>
          <a:p>
            <a:r>
              <a:rPr lang="en-US" dirty="0" err="1">
                <a:solidFill>
                  <a:schemeClr val="bg1"/>
                </a:solidFill>
              </a:rPr>
              <a:t>promptAndProcessData</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9560585-64A4-AEF1-D62D-8986FD2E51FA}"/>
              </a:ext>
            </a:extLst>
          </p:cNvPr>
          <p:cNvPicPr>
            <a:picLocks noGrp="1" noChangeAspect="1"/>
          </p:cNvPicPr>
          <p:nvPr>
            <p:ph idx="1"/>
          </p:nvPr>
        </p:nvPicPr>
        <p:blipFill>
          <a:blip r:embed="rId2"/>
          <a:stretch>
            <a:fillRect/>
          </a:stretch>
        </p:blipFill>
        <p:spPr>
          <a:xfrm>
            <a:off x="1102777" y="2599629"/>
            <a:ext cx="10912343" cy="3361730"/>
          </a:xfrm>
        </p:spPr>
      </p:pic>
    </p:spTree>
    <p:extLst>
      <p:ext uri="{BB962C8B-B14F-4D97-AF65-F5344CB8AC3E}">
        <p14:creationId xmlns:p14="http://schemas.microsoft.com/office/powerpoint/2010/main" val="2663574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6231E-F7BB-CD26-8493-BFBAE14E9B9F}"/>
              </a:ext>
            </a:extLst>
          </p:cNvPr>
          <p:cNvSpPr>
            <a:spLocks noGrp="1"/>
          </p:cNvSpPr>
          <p:nvPr>
            <p:ph type="title"/>
          </p:nvPr>
        </p:nvSpPr>
        <p:spPr>
          <a:xfrm>
            <a:off x="1535371" y="1044054"/>
            <a:ext cx="10013709" cy="1030360"/>
          </a:xfrm>
        </p:spPr>
        <p:txBody>
          <a:bodyPr>
            <a:normAutofit fontScale="90000"/>
          </a:bodyPr>
          <a:lstStyle/>
          <a:p>
            <a:r>
              <a:rPr lang="en-US" dirty="0" err="1">
                <a:solidFill>
                  <a:schemeClr val="bg1"/>
                </a:solidFill>
              </a:rPr>
              <a:t>promptAndProcessData</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888CF33-A19B-8A1E-75FB-38F563626F71}"/>
              </a:ext>
            </a:extLst>
          </p:cNvPr>
          <p:cNvPicPr>
            <a:picLocks noGrp="1" noChangeAspect="1"/>
          </p:cNvPicPr>
          <p:nvPr>
            <p:ph idx="1"/>
          </p:nvPr>
        </p:nvPicPr>
        <p:blipFill>
          <a:blip r:embed="rId2"/>
          <a:stretch>
            <a:fillRect/>
          </a:stretch>
        </p:blipFill>
        <p:spPr>
          <a:xfrm>
            <a:off x="1102776" y="2300161"/>
            <a:ext cx="10959915" cy="4478161"/>
          </a:xfrm>
        </p:spPr>
      </p:pic>
    </p:spTree>
    <p:extLst>
      <p:ext uri="{BB962C8B-B14F-4D97-AF65-F5344CB8AC3E}">
        <p14:creationId xmlns:p14="http://schemas.microsoft.com/office/powerpoint/2010/main" val="3626175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B7956-534F-68A5-BA43-8999A412DE9B}"/>
              </a:ext>
            </a:extLst>
          </p:cNvPr>
          <p:cNvSpPr>
            <a:spLocks noGrp="1"/>
          </p:cNvSpPr>
          <p:nvPr>
            <p:ph type="title"/>
          </p:nvPr>
        </p:nvSpPr>
        <p:spPr>
          <a:xfrm>
            <a:off x="1535371" y="1044054"/>
            <a:ext cx="10013709" cy="1030360"/>
          </a:xfrm>
        </p:spPr>
        <p:txBody>
          <a:bodyPr>
            <a:normAutofit fontScale="90000"/>
          </a:bodyPr>
          <a:lstStyle/>
          <a:p>
            <a:r>
              <a:rPr lang="en-US" dirty="0" err="1">
                <a:solidFill>
                  <a:schemeClr val="bg1"/>
                </a:solidFill>
              </a:rPr>
              <a:t>promptAndProcessData</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BBA8C5A-5E21-12D0-02B3-3E26F58E57DB}"/>
              </a:ext>
            </a:extLst>
          </p:cNvPr>
          <p:cNvPicPr>
            <a:picLocks noGrp="1" noChangeAspect="1"/>
          </p:cNvPicPr>
          <p:nvPr>
            <p:ph idx="1"/>
          </p:nvPr>
        </p:nvPicPr>
        <p:blipFill>
          <a:blip r:embed="rId2"/>
          <a:stretch>
            <a:fillRect/>
          </a:stretch>
        </p:blipFill>
        <p:spPr>
          <a:xfrm>
            <a:off x="1102777" y="2300161"/>
            <a:ext cx="9629878" cy="4470094"/>
          </a:xfrm>
        </p:spPr>
      </p:pic>
    </p:spTree>
    <p:extLst>
      <p:ext uri="{BB962C8B-B14F-4D97-AF65-F5344CB8AC3E}">
        <p14:creationId xmlns:p14="http://schemas.microsoft.com/office/powerpoint/2010/main" val="720046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DE315-FBA4-6F49-E4E3-57E2008DD44F}"/>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handleVisits</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DF129A3-1533-1981-E0D1-96574451307F}"/>
              </a:ext>
            </a:extLst>
          </p:cNvPr>
          <p:cNvPicPr>
            <a:picLocks noGrp="1" noChangeAspect="1"/>
          </p:cNvPicPr>
          <p:nvPr>
            <p:ph idx="1"/>
          </p:nvPr>
        </p:nvPicPr>
        <p:blipFill>
          <a:blip r:embed="rId2"/>
          <a:stretch>
            <a:fillRect/>
          </a:stretch>
        </p:blipFill>
        <p:spPr>
          <a:xfrm>
            <a:off x="1758459" y="2457179"/>
            <a:ext cx="8675081" cy="3999039"/>
          </a:xfrm>
        </p:spPr>
      </p:pic>
    </p:spTree>
    <p:extLst>
      <p:ext uri="{BB962C8B-B14F-4D97-AF65-F5344CB8AC3E}">
        <p14:creationId xmlns:p14="http://schemas.microsoft.com/office/powerpoint/2010/main" val="4135088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A43BB-6B45-353C-9015-8E6D7FA23EC8}"/>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handleVisits</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57CBBBE-AC2A-4447-4645-37B4EF50DE6A}"/>
              </a:ext>
            </a:extLst>
          </p:cNvPr>
          <p:cNvPicPr>
            <a:picLocks noGrp="1" noChangeAspect="1"/>
          </p:cNvPicPr>
          <p:nvPr>
            <p:ph idx="1"/>
          </p:nvPr>
        </p:nvPicPr>
        <p:blipFill>
          <a:blip r:embed="rId2"/>
          <a:stretch>
            <a:fillRect/>
          </a:stretch>
        </p:blipFill>
        <p:spPr>
          <a:xfrm>
            <a:off x="1179956" y="2391770"/>
            <a:ext cx="10369124" cy="3934384"/>
          </a:xfrm>
        </p:spPr>
      </p:pic>
    </p:spTree>
    <p:extLst>
      <p:ext uri="{BB962C8B-B14F-4D97-AF65-F5344CB8AC3E}">
        <p14:creationId xmlns:p14="http://schemas.microsoft.com/office/powerpoint/2010/main" val="4194281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13D99-AA0E-D203-DE61-02D67B3CFA00}"/>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handleVisits</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45FF08E-BE00-21C9-35C5-278AA2D78EC4}"/>
              </a:ext>
            </a:extLst>
          </p:cNvPr>
          <p:cNvPicPr>
            <a:picLocks noGrp="1" noChangeAspect="1"/>
          </p:cNvPicPr>
          <p:nvPr>
            <p:ph idx="1"/>
          </p:nvPr>
        </p:nvPicPr>
        <p:blipFill>
          <a:blip r:embed="rId2"/>
          <a:stretch>
            <a:fillRect/>
          </a:stretch>
        </p:blipFill>
        <p:spPr>
          <a:xfrm>
            <a:off x="1388467" y="2385909"/>
            <a:ext cx="9415065" cy="4216399"/>
          </a:xfrm>
        </p:spPr>
      </p:pic>
    </p:spTree>
    <p:extLst>
      <p:ext uri="{BB962C8B-B14F-4D97-AF65-F5344CB8AC3E}">
        <p14:creationId xmlns:p14="http://schemas.microsoft.com/office/powerpoint/2010/main" val="1965586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0D0BB6-CAB8-9CE8-8C6E-37AB2BC74C52}"/>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Queue-Processing Functions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9074107-2FE8-506C-B3D1-FE9D56D60D57}"/>
              </a:ext>
            </a:extLst>
          </p:cNvPr>
          <p:cNvPicPr>
            <a:picLocks noGrp="1" noChangeAspect="1"/>
          </p:cNvPicPr>
          <p:nvPr>
            <p:ph idx="1"/>
          </p:nvPr>
        </p:nvPicPr>
        <p:blipFill>
          <a:blip r:embed="rId2"/>
          <a:stretch>
            <a:fillRect/>
          </a:stretch>
        </p:blipFill>
        <p:spPr>
          <a:xfrm>
            <a:off x="1102777" y="2300161"/>
            <a:ext cx="9858428" cy="4479330"/>
          </a:xfrm>
        </p:spPr>
      </p:pic>
      <p:pic>
        <p:nvPicPr>
          <p:cNvPr id="7" name="Picture 6">
            <a:extLst>
              <a:ext uri="{FF2B5EF4-FFF2-40B4-BE49-F238E27FC236}">
                <a16:creationId xmlns:a16="http://schemas.microsoft.com/office/drawing/2014/main" id="{26BD9018-A00F-73C4-E763-EE3791BC3F6D}"/>
              </a:ext>
            </a:extLst>
          </p:cNvPr>
          <p:cNvPicPr>
            <a:picLocks noChangeAspect="1"/>
          </p:cNvPicPr>
          <p:nvPr/>
        </p:nvPicPr>
        <p:blipFill>
          <a:blip r:embed="rId3"/>
          <a:stretch>
            <a:fillRect/>
          </a:stretch>
        </p:blipFill>
        <p:spPr>
          <a:xfrm>
            <a:off x="6694544" y="5396938"/>
            <a:ext cx="5497455" cy="1382553"/>
          </a:xfrm>
          <a:prstGeom prst="rect">
            <a:avLst/>
          </a:prstGeom>
        </p:spPr>
      </p:pic>
    </p:spTree>
    <p:extLst>
      <p:ext uri="{BB962C8B-B14F-4D97-AF65-F5344CB8AC3E}">
        <p14:creationId xmlns:p14="http://schemas.microsoft.com/office/powerpoint/2010/main" val="185686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F17C0-E5AD-A2C4-73FF-960B1C861897}"/>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handlePatientCheckIn</a:t>
            </a:r>
            <a:r>
              <a:rPr lang="en-US" dirty="0">
                <a:solidFill>
                  <a:schemeClr val="bg1"/>
                </a:solidFill>
              </a:rPr>
              <a:t> Function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2258F9E-559C-157E-4FDF-74B42B8FAAFC}"/>
              </a:ext>
            </a:extLst>
          </p:cNvPr>
          <p:cNvPicPr>
            <a:picLocks noGrp="1" noChangeAspect="1"/>
          </p:cNvPicPr>
          <p:nvPr>
            <p:ph idx="1"/>
          </p:nvPr>
        </p:nvPicPr>
        <p:blipFill>
          <a:blip r:embed="rId2"/>
          <a:stretch>
            <a:fillRect/>
          </a:stretch>
        </p:blipFill>
        <p:spPr>
          <a:xfrm>
            <a:off x="1127918" y="2300160"/>
            <a:ext cx="10927425" cy="3513785"/>
          </a:xfrm>
        </p:spPr>
      </p:pic>
    </p:spTree>
    <p:extLst>
      <p:ext uri="{BB962C8B-B14F-4D97-AF65-F5344CB8AC3E}">
        <p14:creationId xmlns:p14="http://schemas.microsoft.com/office/powerpoint/2010/main" val="213023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CBD67-F851-188C-8641-000C1ED13BA2}"/>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A few clarifications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141FBB-1F2B-7AA5-C772-0165C2B30A2D}"/>
              </a:ext>
            </a:extLst>
          </p:cNvPr>
          <p:cNvSpPr>
            <a:spLocks noGrp="1"/>
          </p:cNvSpPr>
          <p:nvPr>
            <p:ph idx="1"/>
          </p:nvPr>
        </p:nvSpPr>
        <p:spPr>
          <a:xfrm>
            <a:off x="1535371" y="2702257"/>
            <a:ext cx="9935571" cy="3426158"/>
          </a:xfrm>
        </p:spPr>
        <p:txBody>
          <a:bodyPr anchor="t">
            <a:normAutofit/>
          </a:bodyPr>
          <a:lstStyle/>
          <a:p>
            <a:pPr marL="285750" indent="-285750">
              <a:buFont typeface="Arial" panose="020B0604020202020204" pitchFamily="34" charset="0"/>
              <a:buChar char="•"/>
            </a:pPr>
            <a:r>
              <a:rPr lang="en-US" dirty="0"/>
              <a:t>This started with reading and writing functions to directories.</a:t>
            </a:r>
          </a:p>
          <a:p>
            <a:pPr marL="285750" indent="-285750">
              <a:buFont typeface="Arial" panose="020B0604020202020204" pitchFamily="34" charset="0"/>
              <a:buChar char="•"/>
            </a:pPr>
            <a:r>
              <a:rPr lang="en-US" dirty="0"/>
              <a:t>Then I included AVL trees and a linked list to dynamically process patient and employee data upon automatic loading into working memory at program launch.</a:t>
            </a:r>
          </a:p>
          <a:p>
            <a:pPr marL="285750" indent="-285750">
              <a:buFont typeface="Arial" panose="020B0604020202020204" pitchFamily="34" charset="0"/>
              <a:buChar char="•"/>
            </a:pPr>
            <a:r>
              <a:rPr lang="en-US" dirty="0"/>
              <a:t>Then I included the queue functions.</a:t>
            </a:r>
          </a:p>
          <a:p>
            <a:pPr marL="285750" indent="-285750">
              <a:buFont typeface="Arial" panose="020B0604020202020204" pitchFamily="34" charset="0"/>
              <a:buChar char="•"/>
            </a:pPr>
            <a:r>
              <a:rPr lang="en-US" dirty="0"/>
              <a:t>As a result, some optimization and consistency was sacrificed for time’s sake.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3746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9FE12-42A0-3A7A-4821-9504B74CCD81}"/>
              </a:ext>
            </a:extLst>
          </p:cNvPr>
          <p:cNvSpPr>
            <a:spLocks noGrp="1"/>
          </p:cNvSpPr>
          <p:nvPr>
            <p:ph type="title"/>
          </p:nvPr>
        </p:nvSpPr>
        <p:spPr>
          <a:xfrm>
            <a:off x="1535371" y="1044054"/>
            <a:ext cx="10013709" cy="1030360"/>
          </a:xfrm>
        </p:spPr>
        <p:txBody>
          <a:bodyPr>
            <a:normAutofit fontScale="90000"/>
          </a:bodyPr>
          <a:lstStyle/>
          <a:p>
            <a:r>
              <a:rPr lang="en-US" dirty="0" err="1">
                <a:solidFill>
                  <a:schemeClr val="bg1"/>
                </a:solidFill>
              </a:rPr>
              <a:t>handlePatientCheckIn</a:t>
            </a:r>
            <a:r>
              <a:rPr lang="en-US" dirty="0">
                <a:solidFill>
                  <a:schemeClr val="bg1"/>
                </a:solidFill>
              </a:rPr>
              <a:t> Function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F60DA68-71C1-B8DA-462B-40F58090D2AD}"/>
              </a:ext>
            </a:extLst>
          </p:cNvPr>
          <p:cNvPicPr>
            <a:picLocks noGrp="1" noChangeAspect="1"/>
          </p:cNvPicPr>
          <p:nvPr>
            <p:ph idx="1"/>
          </p:nvPr>
        </p:nvPicPr>
        <p:blipFill>
          <a:blip r:embed="rId2"/>
          <a:stretch>
            <a:fillRect/>
          </a:stretch>
        </p:blipFill>
        <p:spPr>
          <a:xfrm>
            <a:off x="1070774" y="2325368"/>
            <a:ext cx="8669296" cy="4451621"/>
          </a:xfrm>
        </p:spPr>
      </p:pic>
      <p:pic>
        <p:nvPicPr>
          <p:cNvPr id="7" name="Picture 6">
            <a:extLst>
              <a:ext uri="{FF2B5EF4-FFF2-40B4-BE49-F238E27FC236}">
                <a16:creationId xmlns:a16="http://schemas.microsoft.com/office/drawing/2014/main" id="{AC6CD7A3-2229-C373-285C-E28234B89412}"/>
              </a:ext>
            </a:extLst>
          </p:cNvPr>
          <p:cNvPicPr>
            <a:picLocks noChangeAspect="1"/>
          </p:cNvPicPr>
          <p:nvPr/>
        </p:nvPicPr>
        <p:blipFill>
          <a:blip r:embed="rId3"/>
          <a:stretch>
            <a:fillRect/>
          </a:stretch>
        </p:blipFill>
        <p:spPr>
          <a:xfrm>
            <a:off x="5453081" y="3477934"/>
            <a:ext cx="6738918" cy="1928091"/>
          </a:xfrm>
          <a:prstGeom prst="rect">
            <a:avLst/>
          </a:prstGeom>
        </p:spPr>
      </p:pic>
    </p:spTree>
    <p:extLst>
      <p:ext uri="{BB962C8B-B14F-4D97-AF65-F5344CB8AC3E}">
        <p14:creationId xmlns:p14="http://schemas.microsoft.com/office/powerpoint/2010/main" val="3066187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C550D-FD11-FEBF-D9EE-CB22BBFF17B3}"/>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processQueue</a:t>
            </a:r>
            <a:r>
              <a:rPr lang="en-US" dirty="0">
                <a:solidFill>
                  <a:schemeClr val="bg1"/>
                </a:solidFill>
              </a:rPr>
              <a:t> Function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4A7834C-341E-9B67-591E-A3A9A6ABC442}"/>
              </a:ext>
            </a:extLst>
          </p:cNvPr>
          <p:cNvPicPr>
            <a:picLocks noGrp="1" noChangeAspect="1"/>
          </p:cNvPicPr>
          <p:nvPr>
            <p:ph idx="1"/>
          </p:nvPr>
        </p:nvPicPr>
        <p:blipFill>
          <a:blip r:embed="rId2"/>
          <a:stretch>
            <a:fillRect/>
          </a:stretch>
        </p:blipFill>
        <p:spPr>
          <a:xfrm>
            <a:off x="2220376" y="2272259"/>
            <a:ext cx="7533223" cy="4557839"/>
          </a:xfrm>
        </p:spPr>
      </p:pic>
    </p:spTree>
    <p:extLst>
      <p:ext uri="{BB962C8B-B14F-4D97-AF65-F5344CB8AC3E}">
        <p14:creationId xmlns:p14="http://schemas.microsoft.com/office/powerpoint/2010/main" val="3339163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E3FE6-C961-0FE5-AE9C-07DB48CB00A9}"/>
              </a:ext>
            </a:extLst>
          </p:cNvPr>
          <p:cNvSpPr>
            <a:spLocks noGrp="1"/>
          </p:cNvSpPr>
          <p:nvPr>
            <p:ph type="title"/>
          </p:nvPr>
        </p:nvSpPr>
        <p:spPr>
          <a:xfrm>
            <a:off x="1535371" y="1044054"/>
            <a:ext cx="10013709" cy="1030360"/>
          </a:xfrm>
        </p:spPr>
        <p:txBody>
          <a:bodyPr>
            <a:normAutofit/>
          </a:bodyPr>
          <a:lstStyle/>
          <a:p>
            <a:r>
              <a:rPr lang="en-US" dirty="0" err="1">
                <a:solidFill>
                  <a:schemeClr val="bg1"/>
                </a:solidFill>
              </a:rPr>
              <a:t>displayMenu</a:t>
            </a:r>
            <a:r>
              <a:rPr lang="en-US" dirty="0">
                <a:solidFill>
                  <a:schemeClr val="bg1"/>
                </a:solidFill>
              </a:rPr>
              <a:t> and main Functions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382A813-18BD-C003-DDA1-F4095E0F879A}"/>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4B298679-7214-8EBF-7FC2-304D7A0A12E7}"/>
              </a:ext>
            </a:extLst>
          </p:cNvPr>
          <p:cNvPicPr>
            <a:picLocks noChangeAspect="1"/>
          </p:cNvPicPr>
          <p:nvPr/>
        </p:nvPicPr>
        <p:blipFill>
          <a:blip r:embed="rId2"/>
          <a:stretch>
            <a:fillRect/>
          </a:stretch>
        </p:blipFill>
        <p:spPr>
          <a:xfrm>
            <a:off x="1535126" y="2317647"/>
            <a:ext cx="9618106" cy="4467063"/>
          </a:xfrm>
          <a:prstGeom prst="rect">
            <a:avLst/>
          </a:prstGeom>
        </p:spPr>
      </p:pic>
    </p:spTree>
    <p:extLst>
      <p:ext uri="{BB962C8B-B14F-4D97-AF65-F5344CB8AC3E}">
        <p14:creationId xmlns:p14="http://schemas.microsoft.com/office/powerpoint/2010/main" val="2157584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5C29C0-3D57-4AF5-4E27-06FD976966CB}"/>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Cleanup/free Functions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ECD72E6-C6A9-719B-E3A8-B06B09874760}"/>
              </a:ext>
            </a:extLst>
          </p:cNvPr>
          <p:cNvPicPr>
            <a:picLocks noGrp="1" noChangeAspect="1"/>
          </p:cNvPicPr>
          <p:nvPr>
            <p:ph idx="1"/>
          </p:nvPr>
        </p:nvPicPr>
        <p:blipFill>
          <a:blip r:embed="rId2"/>
          <a:stretch>
            <a:fillRect/>
          </a:stretch>
        </p:blipFill>
        <p:spPr>
          <a:xfrm>
            <a:off x="2077539" y="2300161"/>
            <a:ext cx="7635959" cy="4386966"/>
          </a:xfrm>
        </p:spPr>
      </p:pic>
    </p:spTree>
    <p:extLst>
      <p:ext uri="{BB962C8B-B14F-4D97-AF65-F5344CB8AC3E}">
        <p14:creationId xmlns:p14="http://schemas.microsoft.com/office/powerpoint/2010/main" val="2620613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1CC4EE-DDF8-8490-FBDB-3962E01E53E3}"/>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Next Steps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E0FA63-366D-F850-F3CE-8582235095D5}"/>
              </a:ext>
            </a:extLst>
          </p:cNvPr>
          <p:cNvSpPr>
            <a:spLocks noGrp="1"/>
          </p:cNvSpPr>
          <p:nvPr>
            <p:ph idx="1"/>
          </p:nvPr>
        </p:nvSpPr>
        <p:spPr>
          <a:xfrm>
            <a:off x="1535371" y="2702257"/>
            <a:ext cx="9935571" cy="3426158"/>
          </a:xfrm>
        </p:spPr>
        <p:txBody>
          <a:bodyPr anchor="t">
            <a:normAutofit fontScale="70000" lnSpcReduction="20000"/>
          </a:bodyPr>
          <a:lstStyle/>
          <a:p>
            <a:pPr marL="285750" indent="-285750">
              <a:buFont typeface="Arial" panose="020B0604020202020204" pitchFamily="34" charset="0"/>
              <a:buChar char="•"/>
            </a:pPr>
            <a:r>
              <a:rPr lang="en-US" dirty="0"/>
              <a:t>Update the ‘departments’ linked list to organize departments alphabetically.</a:t>
            </a:r>
          </a:p>
          <a:p>
            <a:pPr marL="285750" indent="-285750">
              <a:buFont typeface="Arial" panose="020B0604020202020204" pitchFamily="34" charset="0"/>
              <a:buChar char="•"/>
            </a:pPr>
            <a:r>
              <a:rPr lang="en-US" dirty="0"/>
              <a:t>Include operations to assign doctors to patients and make patient information privileged to their doctors.</a:t>
            </a:r>
          </a:p>
          <a:p>
            <a:pPr marL="285750" indent="-285750">
              <a:buFont typeface="Arial" panose="020B0604020202020204" pitchFamily="34" charset="0"/>
              <a:buChar char="•"/>
            </a:pPr>
            <a:r>
              <a:rPr lang="en-US" dirty="0"/>
              <a:t>Consolidate redundant, separate patient and employee functions into single functions.</a:t>
            </a:r>
          </a:p>
          <a:p>
            <a:pPr marL="285750" indent="-285750">
              <a:buFont typeface="Arial" panose="020B0604020202020204" pitchFamily="34" charset="0"/>
              <a:buChar char="•"/>
            </a:pPr>
            <a:r>
              <a:rPr lang="en-US" dirty="0"/>
              <a:t>Change the names of ‘</a:t>
            </a:r>
            <a:r>
              <a:rPr lang="en-US" dirty="0" err="1"/>
              <a:t>cleanupPatientTree</a:t>
            </a:r>
            <a:r>
              <a:rPr lang="en-US" dirty="0"/>
              <a:t>’, ‘</a:t>
            </a:r>
            <a:r>
              <a:rPr lang="en-US" dirty="0" err="1"/>
              <a:t>cleanupDepartmentlist</a:t>
            </a:r>
            <a:r>
              <a:rPr lang="en-US" dirty="0"/>
              <a:t>’, and ‘</a:t>
            </a:r>
            <a:r>
              <a:rPr lang="en-US" dirty="0" err="1"/>
              <a:t>cleanupQueue</a:t>
            </a:r>
            <a:r>
              <a:rPr lang="en-US" dirty="0"/>
              <a:t>’ to ‘</a:t>
            </a:r>
            <a:r>
              <a:rPr lang="en-US" dirty="0" err="1"/>
              <a:t>freePatientTree</a:t>
            </a:r>
            <a:r>
              <a:rPr lang="en-US" dirty="0"/>
              <a:t>’, ‘</a:t>
            </a:r>
            <a:r>
              <a:rPr lang="en-US" dirty="0" err="1"/>
              <a:t>freeDepartmentList</a:t>
            </a:r>
            <a:r>
              <a:rPr lang="en-US" dirty="0"/>
              <a:t>’, and ‘</a:t>
            </a:r>
            <a:r>
              <a:rPr lang="en-US" dirty="0" err="1"/>
              <a:t>freeQueue</a:t>
            </a:r>
            <a:r>
              <a:rPr lang="en-US" dirty="0"/>
              <a:t>’ for clarity and consistency. </a:t>
            </a:r>
          </a:p>
          <a:p>
            <a:pPr marL="285750" indent="-285750">
              <a:buFont typeface="Arial" panose="020B0604020202020204" pitchFamily="34" charset="0"/>
              <a:buChar char="•"/>
            </a:pPr>
            <a:r>
              <a:rPr lang="en-US" dirty="0"/>
              <a:t>Better error handling protocols.</a:t>
            </a:r>
          </a:p>
          <a:p>
            <a:pPr marL="285750" indent="-285750">
              <a:buFont typeface="Arial" panose="020B0604020202020204" pitchFamily="34" charset="0"/>
              <a:buChar char="•"/>
            </a:pPr>
            <a:r>
              <a:rPr lang="en-US" dirty="0"/>
              <a:t>Consider using SQL libraries instead of .txt files for greater data security.</a:t>
            </a:r>
          </a:p>
          <a:p>
            <a:pPr marL="285750" indent="-285750">
              <a:buFont typeface="Arial" panose="020B0604020202020204" pitchFamily="34" charset="0"/>
              <a:buChar char="•"/>
            </a:pPr>
            <a:r>
              <a:rPr lang="en-US" dirty="0"/>
              <a:t>Consider using Red-Black trees instead of AVL trees for faster insertion/deletion functions. AVL trees are better for searching functions.</a:t>
            </a:r>
          </a:p>
        </p:txBody>
      </p:sp>
    </p:spTree>
    <p:extLst>
      <p:ext uri="{BB962C8B-B14F-4D97-AF65-F5344CB8AC3E}">
        <p14:creationId xmlns:p14="http://schemas.microsoft.com/office/powerpoint/2010/main" val="34637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61DEF0-7A06-446A-10CA-0FB60468776D}"/>
              </a:ext>
            </a:extLst>
          </p:cNvPr>
          <p:cNvSpPr>
            <a:spLocks noGrp="1"/>
          </p:cNvSpPr>
          <p:nvPr>
            <p:ph type="title"/>
          </p:nvPr>
        </p:nvSpPr>
        <p:spPr>
          <a:xfrm>
            <a:off x="1496301" y="1063610"/>
            <a:ext cx="10013709" cy="1030360"/>
          </a:xfrm>
        </p:spPr>
        <p:txBody>
          <a:bodyPr>
            <a:normAutofit/>
          </a:bodyPr>
          <a:lstStyle/>
          <a:p>
            <a:r>
              <a:rPr lang="en-US" dirty="0">
                <a:solidFill>
                  <a:schemeClr val="bg1"/>
                </a:solidFill>
              </a:rPr>
              <a:t>Preprocessor Directive Section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C69948D-F6DF-B167-3C47-244D0134E1AC}"/>
              </a:ext>
            </a:extLst>
          </p:cNvPr>
          <p:cNvPicPr>
            <a:picLocks noGrp="1" noChangeAspect="1"/>
          </p:cNvPicPr>
          <p:nvPr>
            <p:ph idx="1"/>
          </p:nvPr>
        </p:nvPicPr>
        <p:blipFill>
          <a:blip r:embed="rId2"/>
          <a:stretch>
            <a:fillRect/>
          </a:stretch>
        </p:blipFill>
        <p:spPr>
          <a:xfrm>
            <a:off x="3197495" y="2701925"/>
            <a:ext cx="6611397" cy="3425825"/>
          </a:xfrm>
        </p:spPr>
      </p:pic>
    </p:spTree>
    <p:extLst>
      <p:ext uri="{BB962C8B-B14F-4D97-AF65-F5344CB8AC3E}">
        <p14:creationId xmlns:p14="http://schemas.microsoft.com/office/powerpoint/2010/main" val="113559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445867-78E0-2D45-9512-6030F5B604C5}"/>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Structs and Typedefs Section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6E2F31DA-1DF5-2E74-A79A-36F55EEF602F}"/>
              </a:ext>
            </a:extLst>
          </p:cNvPr>
          <p:cNvPicPr>
            <a:picLocks noGrp="1" noChangeAspect="1"/>
          </p:cNvPicPr>
          <p:nvPr>
            <p:ph idx="1"/>
          </p:nvPr>
        </p:nvPicPr>
        <p:blipFill>
          <a:blip r:embed="rId2"/>
          <a:stretch>
            <a:fillRect/>
          </a:stretch>
        </p:blipFill>
        <p:spPr>
          <a:xfrm>
            <a:off x="1070774" y="2325988"/>
            <a:ext cx="5598600" cy="3425825"/>
          </a:xfrm>
        </p:spPr>
      </p:pic>
      <p:pic>
        <p:nvPicPr>
          <p:cNvPr id="7" name="Picture 6">
            <a:extLst>
              <a:ext uri="{FF2B5EF4-FFF2-40B4-BE49-F238E27FC236}">
                <a16:creationId xmlns:a16="http://schemas.microsoft.com/office/drawing/2014/main" id="{0D55D8D1-5594-8FCE-5737-BBCF97D56B6F}"/>
              </a:ext>
            </a:extLst>
          </p:cNvPr>
          <p:cNvPicPr>
            <a:picLocks noChangeAspect="1"/>
          </p:cNvPicPr>
          <p:nvPr/>
        </p:nvPicPr>
        <p:blipFill>
          <a:blip r:embed="rId3"/>
          <a:stretch>
            <a:fillRect/>
          </a:stretch>
        </p:blipFill>
        <p:spPr>
          <a:xfrm>
            <a:off x="3278909" y="4842436"/>
            <a:ext cx="8773657" cy="1646790"/>
          </a:xfrm>
          <a:prstGeom prst="rect">
            <a:avLst/>
          </a:prstGeom>
        </p:spPr>
      </p:pic>
    </p:spTree>
    <p:extLst>
      <p:ext uri="{BB962C8B-B14F-4D97-AF65-F5344CB8AC3E}">
        <p14:creationId xmlns:p14="http://schemas.microsoft.com/office/powerpoint/2010/main" val="124034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D5B4E4-A86D-1F06-2F9A-203EC9213403}"/>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Function Declarations Section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14">
            <a:extLst>
              <a:ext uri="{FF2B5EF4-FFF2-40B4-BE49-F238E27FC236}">
                <a16:creationId xmlns:a16="http://schemas.microsoft.com/office/drawing/2014/main" id="{8D389622-AFFD-F73C-C22F-4AC84AFA9F38}"/>
              </a:ext>
            </a:extLst>
          </p:cNvPr>
          <p:cNvSpPr>
            <a:spLocks noGrp="1"/>
          </p:cNvSpPr>
          <p:nvPr>
            <p:ph idx="1"/>
          </p:nvPr>
        </p:nvSpPr>
        <p:spPr/>
        <p:txBody>
          <a:bodyPr/>
          <a:lstStyle/>
          <a:p>
            <a:endParaRPr lang="en-US" dirty="0"/>
          </a:p>
        </p:txBody>
      </p:sp>
      <p:pic>
        <p:nvPicPr>
          <p:cNvPr id="18" name="Picture 17">
            <a:extLst>
              <a:ext uri="{FF2B5EF4-FFF2-40B4-BE49-F238E27FC236}">
                <a16:creationId xmlns:a16="http://schemas.microsoft.com/office/drawing/2014/main" id="{00883E9C-2024-95CB-98B7-DBFF658B30C9}"/>
              </a:ext>
            </a:extLst>
          </p:cNvPr>
          <p:cNvPicPr>
            <a:picLocks noChangeAspect="1"/>
          </p:cNvPicPr>
          <p:nvPr/>
        </p:nvPicPr>
        <p:blipFill>
          <a:blip r:embed="rId2"/>
          <a:stretch>
            <a:fillRect/>
          </a:stretch>
        </p:blipFill>
        <p:spPr>
          <a:xfrm>
            <a:off x="-1" y="2357330"/>
            <a:ext cx="12192000" cy="4022975"/>
          </a:xfrm>
          <a:prstGeom prst="rect">
            <a:avLst/>
          </a:prstGeom>
        </p:spPr>
      </p:pic>
    </p:spTree>
    <p:extLst>
      <p:ext uri="{BB962C8B-B14F-4D97-AF65-F5344CB8AC3E}">
        <p14:creationId xmlns:p14="http://schemas.microsoft.com/office/powerpoint/2010/main" val="212126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DDD745-4DB1-E312-072E-335C499F9CAD}"/>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Function Declarations Section (</a:t>
            </a:r>
            <a:r>
              <a:rPr lang="en-US" dirty="0" err="1">
                <a:solidFill>
                  <a:schemeClr val="bg1"/>
                </a:solidFill>
              </a:rPr>
              <a:t>cont</a:t>
            </a:r>
            <a:r>
              <a:rPr lang="en-US"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004BFA-69FB-6EE3-157E-19600A6270E8}"/>
              </a:ext>
            </a:extLst>
          </p:cNvPr>
          <p:cNvSpPr>
            <a:spLocks noGrp="1"/>
          </p:cNvSpPr>
          <p:nvPr>
            <p:ph idx="1"/>
          </p:nvPr>
        </p:nvSpPr>
        <p:spPr>
          <a:xfrm>
            <a:off x="1535371" y="2702257"/>
            <a:ext cx="9935571" cy="3426158"/>
          </a:xfrm>
        </p:spPr>
        <p:txBody>
          <a:bodyPr anchor="t">
            <a:normAutofit/>
          </a:bodyPr>
          <a:lstStyle/>
          <a:p>
            <a:endParaRPr lang="en-US"/>
          </a:p>
        </p:txBody>
      </p:sp>
      <p:pic>
        <p:nvPicPr>
          <p:cNvPr id="7" name="Picture 6">
            <a:extLst>
              <a:ext uri="{FF2B5EF4-FFF2-40B4-BE49-F238E27FC236}">
                <a16:creationId xmlns:a16="http://schemas.microsoft.com/office/drawing/2014/main" id="{64EDDAA5-09F4-4657-3217-1C0B888C7859}"/>
              </a:ext>
            </a:extLst>
          </p:cNvPr>
          <p:cNvPicPr>
            <a:picLocks noChangeAspect="1"/>
          </p:cNvPicPr>
          <p:nvPr/>
        </p:nvPicPr>
        <p:blipFill>
          <a:blip r:embed="rId2"/>
          <a:stretch>
            <a:fillRect/>
          </a:stretch>
        </p:blipFill>
        <p:spPr>
          <a:xfrm>
            <a:off x="1102777" y="2364873"/>
            <a:ext cx="10922538" cy="4340728"/>
          </a:xfrm>
          <a:prstGeom prst="rect">
            <a:avLst/>
          </a:prstGeom>
        </p:spPr>
      </p:pic>
    </p:spTree>
    <p:extLst>
      <p:ext uri="{BB962C8B-B14F-4D97-AF65-F5344CB8AC3E}">
        <p14:creationId xmlns:p14="http://schemas.microsoft.com/office/powerpoint/2010/main" val="428438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CB8CD-041A-C3CA-0CE7-5DD15F71CE8C}"/>
              </a:ext>
            </a:extLst>
          </p:cNvPr>
          <p:cNvSpPr>
            <a:spLocks noGrp="1"/>
          </p:cNvSpPr>
          <p:nvPr>
            <p:ph type="title"/>
          </p:nvPr>
        </p:nvSpPr>
        <p:spPr>
          <a:xfrm>
            <a:off x="1535371" y="1044054"/>
            <a:ext cx="10013709" cy="1030360"/>
          </a:xfrm>
        </p:spPr>
        <p:txBody>
          <a:bodyPr>
            <a:normAutofit fontScale="90000"/>
          </a:bodyPr>
          <a:lstStyle/>
          <a:p>
            <a:r>
              <a:rPr lang="en-US" dirty="0">
                <a:solidFill>
                  <a:schemeClr val="bg1"/>
                </a:solidFill>
              </a:rPr>
              <a:t>Patient and Employee AVL Tree-Generating Functions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94B0F5-DDFF-8939-65E0-C47D91637D59}"/>
              </a:ext>
            </a:extLst>
          </p:cNvPr>
          <p:cNvSpPr>
            <a:spLocks noGrp="1"/>
          </p:cNvSpPr>
          <p:nvPr>
            <p:ph idx="1"/>
          </p:nvPr>
        </p:nvSpPr>
        <p:spPr>
          <a:xfrm>
            <a:off x="1535371" y="2702257"/>
            <a:ext cx="9935571" cy="3426158"/>
          </a:xfrm>
        </p:spPr>
        <p:txBody>
          <a:bodyPr anchor="t">
            <a:normAutofit/>
          </a:bodyPr>
          <a:lstStyle/>
          <a:p>
            <a:endParaRPr lang="en-US"/>
          </a:p>
        </p:txBody>
      </p:sp>
      <p:pic>
        <p:nvPicPr>
          <p:cNvPr id="5" name="Picture 4">
            <a:extLst>
              <a:ext uri="{FF2B5EF4-FFF2-40B4-BE49-F238E27FC236}">
                <a16:creationId xmlns:a16="http://schemas.microsoft.com/office/drawing/2014/main" id="{A8D28E0D-4162-76CA-1318-7C8E4DDB8AD6}"/>
              </a:ext>
            </a:extLst>
          </p:cNvPr>
          <p:cNvPicPr>
            <a:picLocks noChangeAspect="1"/>
          </p:cNvPicPr>
          <p:nvPr/>
        </p:nvPicPr>
        <p:blipFill>
          <a:blip r:embed="rId2"/>
          <a:stretch>
            <a:fillRect/>
          </a:stretch>
        </p:blipFill>
        <p:spPr>
          <a:xfrm>
            <a:off x="2558470" y="2430817"/>
            <a:ext cx="6357092" cy="3969037"/>
          </a:xfrm>
          <a:prstGeom prst="rect">
            <a:avLst/>
          </a:prstGeom>
        </p:spPr>
      </p:pic>
    </p:spTree>
    <p:extLst>
      <p:ext uri="{BB962C8B-B14F-4D97-AF65-F5344CB8AC3E}">
        <p14:creationId xmlns:p14="http://schemas.microsoft.com/office/powerpoint/2010/main" val="1735453595"/>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1B2F2D"/>
      </a:dk2>
      <a:lt2>
        <a:srgbClr val="F3F3F0"/>
      </a:lt2>
      <a:accent1>
        <a:srgbClr val="4F38E2"/>
      </a:accent1>
      <a:accent2>
        <a:srgbClr val="1E4FCF"/>
      </a:accent2>
      <a:accent3>
        <a:srgbClr val="2FABE0"/>
      </a:accent3>
      <a:accent4>
        <a:srgbClr val="1CC2AF"/>
      </a:accent4>
      <a:accent5>
        <a:srgbClr val="2AC472"/>
      </a:accent5>
      <a:accent6>
        <a:srgbClr val="1DC926"/>
      </a:accent6>
      <a:hlink>
        <a:srgbClr val="349D77"/>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214</TotalTime>
  <Words>580</Words>
  <Application>Microsoft Office PowerPoint</Application>
  <PresentationFormat>Widescreen</PresentationFormat>
  <Paragraphs>62</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Meiryo</vt:lpstr>
      <vt:lpstr>Arial</vt:lpstr>
      <vt:lpstr>Corbel</vt:lpstr>
      <vt:lpstr>ShojiVTI</vt:lpstr>
      <vt:lpstr>Final Project: Healthcare Information System</vt:lpstr>
      <vt:lpstr>Code aims</vt:lpstr>
      <vt:lpstr>Code aims (cont)</vt:lpstr>
      <vt:lpstr>A few clarifications</vt:lpstr>
      <vt:lpstr>Preprocessor Directive Section</vt:lpstr>
      <vt:lpstr>Structs and Typedefs Section</vt:lpstr>
      <vt:lpstr>Function Declarations Section</vt:lpstr>
      <vt:lpstr>Function Declarations Section (cont)</vt:lpstr>
      <vt:lpstr>Patient and Employee AVL Tree-Generating Functions</vt:lpstr>
      <vt:lpstr>Patient and Employee AVL Tree-Generating Functions (cont)</vt:lpstr>
      <vt:lpstr>Patient and Employee AVL Tree-Generating Functions (cont)</vt:lpstr>
      <vt:lpstr>Department-Generating Function</vt:lpstr>
      <vt:lpstr>AVL Tree-Balancing Functions</vt:lpstr>
      <vt:lpstr>AVL Tree-Balancing Functions (cont)</vt:lpstr>
      <vt:lpstr>AVL Tree-Balancing Functions (cont)</vt:lpstr>
      <vt:lpstr>Patient and Employee AVL Tree Functions</vt:lpstr>
      <vt:lpstr>Patient and Employee AVL Tree Functions (cont)</vt:lpstr>
      <vt:lpstr>Patient and Employee AVL Tree Functions (cont)</vt:lpstr>
      <vt:lpstr>Patient and Employee AVL Tree Functions (cont)</vt:lpstr>
      <vt:lpstr>createDirectory Function </vt:lpstr>
      <vt:lpstr>Patient and Employee Operational Functions</vt:lpstr>
      <vt:lpstr>Patient and Employee Operational Functions (cont)</vt:lpstr>
      <vt:lpstr>Patient and Employee Operational Functions (cont)</vt:lpstr>
      <vt:lpstr>Patient and Employee Operational Functions (cont)</vt:lpstr>
      <vt:lpstr>Patient and Employee Operational Functions (cont)</vt:lpstr>
      <vt:lpstr>Patient and Employee Operational Functions (cont)</vt:lpstr>
      <vt:lpstr>Patient and Employee Operational Functions (cont)</vt:lpstr>
      <vt:lpstr>promptAndProcessData Function</vt:lpstr>
      <vt:lpstr>promptAndProcessData Function (cont)</vt:lpstr>
      <vt:lpstr>promptAndProcessData Function (cont)</vt:lpstr>
      <vt:lpstr>promptAndProcessDataFunction (cont)</vt:lpstr>
      <vt:lpstr>promptAndProcessData Function (cont)</vt:lpstr>
      <vt:lpstr>promptAndProcessData Function (cont)</vt:lpstr>
      <vt:lpstr>promptAndProcessData Function (cont)</vt:lpstr>
      <vt:lpstr>handleVisits Function (cont)</vt:lpstr>
      <vt:lpstr>handleVisits Function (cont)</vt:lpstr>
      <vt:lpstr>handleVisits Function (cont)</vt:lpstr>
      <vt:lpstr>Queue-Processing Functions (cont)</vt:lpstr>
      <vt:lpstr>handlePatientCheckIn Function</vt:lpstr>
      <vt:lpstr>handlePatientCheckIn Function (cont)</vt:lpstr>
      <vt:lpstr>processQueue Function</vt:lpstr>
      <vt:lpstr>displayMenu and main Functions</vt:lpstr>
      <vt:lpstr>Cleanup/free Functions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Gill</dc:creator>
  <cp:lastModifiedBy>John Gill</cp:lastModifiedBy>
  <cp:revision>1</cp:revision>
  <dcterms:created xsi:type="dcterms:W3CDTF">2024-08-13T07:34:08Z</dcterms:created>
  <dcterms:modified xsi:type="dcterms:W3CDTF">2024-08-13T14:04:45Z</dcterms:modified>
</cp:coreProperties>
</file>