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24238-79E1-4E0E-9205-CC83BFAE45E3}" v="55" dt="2023-02-28T02:09:56.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jit Phull" userId="7c3eb003576bfe41" providerId="LiveId" clId="{B1824238-79E1-4E0E-9205-CC83BFAE45E3}"/>
    <pc:docChg chg="undo custSel addSld delSld modSld">
      <pc:chgData name="Jagjit Phull" userId="7c3eb003576bfe41" providerId="LiveId" clId="{B1824238-79E1-4E0E-9205-CC83BFAE45E3}" dt="2023-02-28T03:43:21.607" v="1819" actId="115"/>
      <pc:docMkLst>
        <pc:docMk/>
      </pc:docMkLst>
      <pc:sldChg chg="addSp delSp modSp mod modClrScheme chgLayout">
        <pc:chgData name="Jagjit Phull" userId="7c3eb003576bfe41" providerId="LiveId" clId="{B1824238-79E1-4E0E-9205-CC83BFAE45E3}" dt="2023-02-28T01:11:30.138" v="1004" actId="700"/>
        <pc:sldMkLst>
          <pc:docMk/>
          <pc:sldMk cId="4191995944" sldId="256"/>
        </pc:sldMkLst>
        <pc:spChg chg="mod">
          <ac:chgData name="Jagjit Phull" userId="7c3eb003576bfe41" providerId="LiveId" clId="{B1824238-79E1-4E0E-9205-CC83BFAE45E3}" dt="2023-02-27T17:14:26.884" v="991" actId="1076"/>
          <ac:spMkLst>
            <pc:docMk/>
            <pc:sldMk cId="4191995944" sldId="256"/>
            <ac:spMk id="5" creationId="{4075913D-6CD2-84F3-EA13-88D96965337B}"/>
          </ac:spMkLst>
        </pc:spChg>
        <pc:spChg chg="add del mod ord">
          <ac:chgData name="Jagjit Phull" userId="7c3eb003576bfe41" providerId="LiveId" clId="{B1824238-79E1-4E0E-9205-CC83BFAE45E3}" dt="2023-02-28T01:11:30.138" v="1004" actId="700"/>
          <ac:spMkLst>
            <pc:docMk/>
            <pc:sldMk cId="4191995944" sldId="256"/>
            <ac:spMk id="6" creationId="{56A75858-2872-DE58-AEB9-3092AFA3B8B2}"/>
          </ac:spMkLst>
        </pc:spChg>
        <pc:spChg chg="add del mod ord">
          <ac:chgData name="Jagjit Phull" userId="7c3eb003576bfe41" providerId="LiveId" clId="{B1824238-79E1-4E0E-9205-CC83BFAE45E3}" dt="2023-02-28T01:11:30.138" v="1004" actId="700"/>
          <ac:spMkLst>
            <pc:docMk/>
            <pc:sldMk cId="4191995944" sldId="256"/>
            <ac:spMk id="7" creationId="{1D12FDA0-AA4B-740F-8617-5F7CA3702C5C}"/>
          </ac:spMkLst>
        </pc:spChg>
      </pc:sldChg>
      <pc:sldChg chg="modSp mod chgLayout">
        <pc:chgData name="Jagjit Phull" userId="7c3eb003576bfe41" providerId="LiveId" clId="{B1824238-79E1-4E0E-9205-CC83BFAE45E3}" dt="2023-02-28T01:10:46.904" v="996" actId="700"/>
        <pc:sldMkLst>
          <pc:docMk/>
          <pc:sldMk cId="3146885862" sldId="257"/>
        </pc:sldMkLst>
        <pc:spChg chg="mod ord">
          <ac:chgData name="Jagjit Phull" userId="7c3eb003576bfe41" providerId="LiveId" clId="{B1824238-79E1-4E0E-9205-CC83BFAE45E3}" dt="2023-02-28T01:10:46.904" v="996" actId="700"/>
          <ac:spMkLst>
            <pc:docMk/>
            <pc:sldMk cId="3146885862" sldId="257"/>
            <ac:spMk id="2" creationId="{5A17F4EF-16BF-5012-6DD0-47ADD9C8DDAA}"/>
          </ac:spMkLst>
        </pc:spChg>
        <pc:spChg chg="mod ord">
          <ac:chgData name="Jagjit Phull" userId="7c3eb003576bfe41" providerId="LiveId" clId="{B1824238-79E1-4E0E-9205-CC83BFAE45E3}" dt="2023-02-28T01:10:46.904" v="996" actId="700"/>
          <ac:spMkLst>
            <pc:docMk/>
            <pc:sldMk cId="3146885862" sldId="257"/>
            <ac:spMk id="3" creationId="{CBEC3B72-AF09-8894-FF1F-39E5EE90F2CF}"/>
          </ac:spMkLst>
        </pc:spChg>
      </pc:sldChg>
      <pc:sldChg chg="modSp new mod">
        <pc:chgData name="Jagjit Phull" userId="7c3eb003576bfe41" providerId="LiveId" clId="{B1824238-79E1-4E0E-9205-CC83BFAE45E3}" dt="2023-02-27T15:56:22.515" v="27" actId="5793"/>
        <pc:sldMkLst>
          <pc:docMk/>
          <pc:sldMk cId="3226467669" sldId="258"/>
        </pc:sldMkLst>
        <pc:spChg chg="mod">
          <ac:chgData name="Jagjit Phull" userId="7c3eb003576bfe41" providerId="LiveId" clId="{B1824238-79E1-4E0E-9205-CC83BFAE45E3}" dt="2023-02-27T15:52:54.505" v="26" actId="20577"/>
          <ac:spMkLst>
            <pc:docMk/>
            <pc:sldMk cId="3226467669" sldId="258"/>
            <ac:spMk id="2" creationId="{9539EBF9-732A-545C-4B9D-BEEDB64C61EB}"/>
          </ac:spMkLst>
        </pc:spChg>
        <pc:spChg chg="mod">
          <ac:chgData name="Jagjit Phull" userId="7c3eb003576bfe41" providerId="LiveId" clId="{B1824238-79E1-4E0E-9205-CC83BFAE45E3}" dt="2023-02-27T15:56:22.515" v="27" actId="5793"/>
          <ac:spMkLst>
            <pc:docMk/>
            <pc:sldMk cId="3226467669" sldId="258"/>
            <ac:spMk id="3" creationId="{59FA95E3-210D-692B-46B3-2A6F3EAACD1A}"/>
          </ac:spMkLst>
        </pc:spChg>
      </pc:sldChg>
      <pc:sldChg chg="addSp modSp new mod">
        <pc:chgData name="Jagjit Phull" userId="7c3eb003576bfe41" providerId="LiveId" clId="{B1824238-79E1-4E0E-9205-CC83BFAE45E3}" dt="2023-02-27T15:57:33.039" v="61" actId="1076"/>
        <pc:sldMkLst>
          <pc:docMk/>
          <pc:sldMk cId="1990078787" sldId="259"/>
        </pc:sldMkLst>
        <pc:spChg chg="mod">
          <ac:chgData name="Jagjit Phull" userId="7c3eb003576bfe41" providerId="LiveId" clId="{B1824238-79E1-4E0E-9205-CC83BFAE45E3}" dt="2023-02-27T15:56:54.788" v="52" actId="20577"/>
          <ac:spMkLst>
            <pc:docMk/>
            <pc:sldMk cId="1990078787" sldId="259"/>
            <ac:spMk id="2" creationId="{7FFC5FDD-4A7C-9127-B0CB-E992DA7E215E}"/>
          </ac:spMkLst>
        </pc:spChg>
        <pc:spChg chg="mod">
          <ac:chgData name="Jagjit Phull" userId="7c3eb003576bfe41" providerId="LiveId" clId="{B1824238-79E1-4E0E-9205-CC83BFAE45E3}" dt="2023-02-27T15:57:16.664" v="58" actId="1076"/>
          <ac:spMkLst>
            <pc:docMk/>
            <pc:sldMk cId="1990078787" sldId="259"/>
            <ac:spMk id="3" creationId="{DCAE1E0F-C032-34A1-B660-4A07CD50C45D}"/>
          </ac:spMkLst>
        </pc:spChg>
        <pc:picChg chg="add mod">
          <ac:chgData name="Jagjit Phull" userId="7c3eb003576bfe41" providerId="LiveId" clId="{B1824238-79E1-4E0E-9205-CC83BFAE45E3}" dt="2023-02-27T15:57:33.039" v="61" actId="1076"/>
          <ac:picMkLst>
            <pc:docMk/>
            <pc:sldMk cId="1990078787" sldId="259"/>
            <ac:picMk id="2050" creationId="{B54158B6-644C-E5D8-83E2-D03B536E800C}"/>
          </ac:picMkLst>
        </pc:picChg>
      </pc:sldChg>
      <pc:sldChg chg="modSp new mod">
        <pc:chgData name="Jagjit Phull" userId="7c3eb003576bfe41" providerId="LiveId" clId="{B1824238-79E1-4E0E-9205-CC83BFAE45E3}" dt="2023-02-27T15:58:59.604" v="82" actId="20577"/>
        <pc:sldMkLst>
          <pc:docMk/>
          <pc:sldMk cId="410301050" sldId="260"/>
        </pc:sldMkLst>
        <pc:spChg chg="mod">
          <ac:chgData name="Jagjit Phull" userId="7c3eb003576bfe41" providerId="LiveId" clId="{B1824238-79E1-4E0E-9205-CC83BFAE45E3}" dt="2023-02-27T15:58:45.933" v="78" actId="20577"/>
          <ac:spMkLst>
            <pc:docMk/>
            <pc:sldMk cId="410301050" sldId="260"/>
            <ac:spMk id="2" creationId="{457EF6A7-FA11-10AD-F19C-B8A86E73CF83}"/>
          </ac:spMkLst>
        </pc:spChg>
        <pc:spChg chg="mod">
          <ac:chgData name="Jagjit Phull" userId="7c3eb003576bfe41" providerId="LiveId" clId="{B1824238-79E1-4E0E-9205-CC83BFAE45E3}" dt="2023-02-27T15:58:59.604" v="82" actId="20577"/>
          <ac:spMkLst>
            <pc:docMk/>
            <pc:sldMk cId="410301050" sldId="260"/>
            <ac:spMk id="3" creationId="{AFC4F741-168C-F5B2-184F-680BDDA0DD42}"/>
          </ac:spMkLst>
        </pc:spChg>
      </pc:sldChg>
      <pc:sldChg chg="modSp new mod">
        <pc:chgData name="Jagjit Phull" userId="7c3eb003576bfe41" providerId="LiveId" clId="{B1824238-79E1-4E0E-9205-CC83BFAE45E3}" dt="2023-02-27T16:00:48.951" v="124" actId="20577"/>
        <pc:sldMkLst>
          <pc:docMk/>
          <pc:sldMk cId="3304667326" sldId="261"/>
        </pc:sldMkLst>
        <pc:spChg chg="mod">
          <ac:chgData name="Jagjit Phull" userId="7c3eb003576bfe41" providerId="LiveId" clId="{B1824238-79E1-4E0E-9205-CC83BFAE45E3}" dt="2023-02-27T16:00:48.951" v="124" actId="20577"/>
          <ac:spMkLst>
            <pc:docMk/>
            <pc:sldMk cId="3304667326" sldId="261"/>
            <ac:spMk id="2" creationId="{A5F2008D-DABB-3A43-BD46-3B7E703D22DB}"/>
          </ac:spMkLst>
        </pc:spChg>
        <pc:spChg chg="mod">
          <ac:chgData name="Jagjit Phull" userId="7c3eb003576bfe41" providerId="LiveId" clId="{B1824238-79E1-4E0E-9205-CC83BFAE45E3}" dt="2023-02-27T16:00:31.770" v="97" actId="5793"/>
          <ac:spMkLst>
            <pc:docMk/>
            <pc:sldMk cId="3304667326" sldId="261"/>
            <ac:spMk id="3" creationId="{D195A875-8179-3B36-7866-54B05EA67382}"/>
          </ac:spMkLst>
        </pc:spChg>
      </pc:sldChg>
      <pc:sldChg chg="modSp new mod">
        <pc:chgData name="Jagjit Phull" userId="7c3eb003576bfe41" providerId="LiveId" clId="{B1824238-79E1-4E0E-9205-CC83BFAE45E3}" dt="2023-02-27T16:06:01.368" v="188" actId="20577"/>
        <pc:sldMkLst>
          <pc:docMk/>
          <pc:sldMk cId="1923665191" sldId="262"/>
        </pc:sldMkLst>
        <pc:spChg chg="mod">
          <ac:chgData name="Jagjit Phull" userId="7c3eb003576bfe41" providerId="LiveId" clId="{B1824238-79E1-4E0E-9205-CC83BFAE45E3}" dt="2023-02-27T16:06:01.368" v="188" actId="20577"/>
          <ac:spMkLst>
            <pc:docMk/>
            <pc:sldMk cId="1923665191" sldId="262"/>
            <ac:spMk id="2" creationId="{14347B3D-99CC-B3C5-1C9C-E92D7D520FDB}"/>
          </ac:spMkLst>
        </pc:spChg>
        <pc:spChg chg="mod">
          <ac:chgData name="Jagjit Phull" userId="7c3eb003576bfe41" providerId="LiveId" clId="{B1824238-79E1-4E0E-9205-CC83BFAE45E3}" dt="2023-02-27T16:05:31.176" v="170" actId="114"/>
          <ac:spMkLst>
            <pc:docMk/>
            <pc:sldMk cId="1923665191" sldId="262"/>
            <ac:spMk id="3" creationId="{15E98CB4-CF0B-5999-634C-4AD944D4F312}"/>
          </ac:spMkLst>
        </pc:spChg>
      </pc:sldChg>
      <pc:sldChg chg="modSp new mod">
        <pc:chgData name="Jagjit Phull" userId="7c3eb003576bfe41" providerId="LiveId" clId="{B1824238-79E1-4E0E-9205-CC83BFAE45E3}" dt="2023-02-27T16:06:38.202" v="197" actId="20577"/>
        <pc:sldMkLst>
          <pc:docMk/>
          <pc:sldMk cId="2020162663" sldId="263"/>
        </pc:sldMkLst>
        <pc:spChg chg="mod">
          <ac:chgData name="Jagjit Phull" userId="7c3eb003576bfe41" providerId="LiveId" clId="{B1824238-79E1-4E0E-9205-CC83BFAE45E3}" dt="2023-02-27T16:06:05.463" v="189"/>
          <ac:spMkLst>
            <pc:docMk/>
            <pc:sldMk cId="2020162663" sldId="263"/>
            <ac:spMk id="2" creationId="{2F0EA85F-B7AB-135B-DA81-88D7CDD9337D}"/>
          </ac:spMkLst>
        </pc:spChg>
        <pc:spChg chg="mod">
          <ac:chgData name="Jagjit Phull" userId="7c3eb003576bfe41" providerId="LiveId" clId="{B1824238-79E1-4E0E-9205-CC83BFAE45E3}" dt="2023-02-27T16:06:38.202" v="197" actId="20577"/>
          <ac:spMkLst>
            <pc:docMk/>
            <pc:sldMk cId="2020162663" sldId="263"/>
            <ac:spMk id="3" creationId="{86EEF6CD-DCE8-39B5-5525-0EAAADEA1FA4}"/>
          </ac:spMkLst>
        </pc:spChg>
      </pc:sldChg>
      <pc:sldChg chg="modSp new mod">
        <pc:chgData name="Jagjit Phull" userId="7c3eb003576bfe41" providerId="LiveId" clId="{B1824238-79E1-4E0E-9205-CC83BFAE45E3}" dt="2023-02-27T16:21:16.800" v="313" actId="20577"/>
        <pc:sldMkLst>
          <pc:docMk/>
          <pc:sldMk cId="3974010707" sldId="264"/>
        </pc:sldMkLst>
        <pc:spChg chg="mod">
          <ac:chgData name="Jagjit Phull" userId="7c3eb003576bfe41" providerId="LiveId" clId="{B1824238-79E1-4E0E-9205-CC83BFAE45E3}" dt="2023-02-27T16:14:50.288" v="222" actId="20577"/>
          <ac:spMkLst>
            <pc:docMk/>
            <pc:sldMk cId="3974010707" sldId="264"/>
            <ac:spMk id="2" creationId="{6D5C0070-125F-F7C0-B652-654B442E238B}"/>
          </ac:spMkLst>
        </pc:spChg>
        <pc:spChg chg="mod">
          <ac:chgData name="Jagjit Phull" userId="7c3eb003576bfe41" providerId="LiveId" clId="{B1824238-79E1-4E0E-9205-CC83BFAE45E3}" dt="2023-02-27T16:21:16.800" v="313" actId="20577"/>
          <ac:spMkLst>
            <pc:docMk/>
            <pc:sldMk cId="3974010707" sldId="264"/>
            <ac:spMk id="3" creationId="{0A731F05-B530-F8F6-EF5A-1CDB54E3FB53}"/>
          </ac:spMkLst>
        </pc:spChg>
      </pc:sldChg>
      <pc:sldChg chg="modSp new mod">
        <pc:chgData name="Jagjit Phull" userId="7c3eb003576bfe41" providerId="LiveId" clId="{B1824238-79E1-4E0E-9205-CC83BFAE45E3}" dt="2023-02-27T16:22:46.260" v="337" actId="20577"/>
        <pc:sldMkLst>
          <pc:docMk/>
          <pc:sldMk cId="2419926438" sldId="265"/>
        </pc:sldMkLst>
        <pc:spChg chg="mod">
          <ac:chgData name="Jagjit Phull" userId="7c3eb003576bfe41" providerId="LiveId" clId="{B1824238-79E1-4E0E-9205-CC83BFAE45E3}" dt="2023-02-27T16:22:46.260" v="337" actId="20577"/>
          <ac:spMkLst>
            <pc:docMk/>
            <pc:sldMk cId="2419926438" sldId="265"/>
            <ac:spMk id="2" creationId="{E5CE6134-D576-CF15-F825-751B9E059F67}"/>
          </ac:spMkLst>
        </pc:spChg>
        <pc:spChg chg="mod">
          <ac:chgData name="Jagjit Phull" userId="7c3eb003576bfe41" providerId="LiveId" clId="{B1824238-79E1-4E0E-9205-CC83BFAE45E3}" dt="2023-02-27T16:22:38.174" v="330" actId="20577"/>
          <ac:spMkLst>
            <pc:docMk/>
            <pc:sldMk cId="2419926438" sldId="265"/>
            <ac:spMk id="3" creationId="{496CD009-6C9B-9DE5-72B9-5FD19E0C5D22}"/>
          </ac:spMkLst>
        </pc:spChg>
      </pc:sldChg>
      <pc:sldChg chg="modSp new mod">
        <pc:chgData name="Jagjit Phull" userId="7c3eb003576bfe41" providerId="LiveId" clId="{B1824238-79E1-4E0E-9205-CC83BFAE45E3}" dt="2023-02-27T16:23:52.009" v="348" actId="114"/>
        <pc:sldMkLst>
          <pc:docMk/>
          <pc:sldMk cId="3194046972" sldId="266"/>
        </pc:sldMkLst>
        <pc:spChg chg="mod">
          <ac:chgData name="Jagjit Phull" userId="7c3eb003576bfe41" providerId="LiveId" clId="{B1824238-79E1-4E0E-9205-CC83BFAE45E3}" dt="2023-02-27T16:23:09.646" v="342" actId="404"/>
          <ac:spMkLst>
            <pc:docMk/>
            <pc:sldMk cId="3194046972" sldId="266"/>
            <ac:spMk id="2" creationId="{8CFEE5D7-80E1-4B41-A5ED-0D0CE1C57508}"/>
          </ac:spMkLst>
        </pc:spChg>
        <pc:spChg chg="mod">
          <ac:chgData name="Jagjit Phull" userId="7c3eb003576bfe41" providerId="LiveId" clId="{B1824238-79E1-4E0E-9205-CC83BFAE45E3}" dt="2023-02-27T16:23:52.009" v="348" actId="114"/>
          <ac:spMkLst>
            <pc:docMk/>
            <pc:sldMk cId="3194046972" sldId="266"/>
            <ac:spMk id="3" creationId="{95752183-D448-D7B6-2192-349FAD0E631D}"/>
          </ac:spMkLst>
        </pc:spChg>
      </pc:sldChg>
      <pc:sldChg chg="modSp new mod">
        <pc:chgData name="Jagjit Phull" userId="7c3eb003576bfe41" providerId="LiveId" clId="{B1824238-79E1-4E0E-9205-CC83BFAE45E3}" dt="2023-02-27T16:25:52.816" v="448" actId="20577"/>
        <pc:sldMkLst>
          <pc:docMk/>
          <pc:sldMk cId="1404333015" sldId="267"/>
        </pc:sldMkLst>
        <pc:spChg chg="mod">
          <ac:chgData name="Jagjit Phull" userId="7c3eb003576bfe41" providerId="LiveId" clId="{B1824238-79E1-4E0E-9205-CC83BFAE45E3}" dt="2023-02-27T16:24:22.729" v="361" actId="20577"/>
          <ac:spMkLst>
            <pc:docMk/>
            <pc:sldMk cId="1404333015" sldId="267"/>
            <ac:spMk id="2" creationId="{A424408C-FF19-6032-94EE-D8A2EE5F11F5}"/>
          </ac:spMkLst>
        </pc:spChg>
        <pc:spChg chg="mod">
          <ac:chgData name="Jagjit Phull" userId="7c3eb003576bfe41" providerId="LiveId" clId="{B1824238-79E1-4E0E-9205-CC83BFAE45E3}" dt="2023-02-27T16:25:52.816" v="448" actId="20577"/>
          <ac:spMkLst>
            <pc:docMk/>
            <pc:sldMk cId="1404333015" sldId="267"/>
            <ac:spMk id="3" creationId="{ABE16D26-0D95-7D55-56C4-C192B738F1D6}"/>
          </ac:spMkLst>
        </pc:spChg>
      </pc:sldChg>
      <pc:sldChg chg="delSp modSp new mod">
        <pc:chgData name="Jagjit Phull" userId="7c3eb003576bfe41" providerId="LiveId" clId="{B1824238-79E1-4E0E-9205-CC83BFAE45E3}" dt="2023-02-27T16:31:45.852" v="541" actId="5793"/>
        <pc:sldMkLst>
          <pc:docMk/>
          <pc:sldMk cId="3726503857" sldId="268"/>
        </pc:sldMkLst>
        <pc:spChg chg="del">
          <ac:chgData name="Jagjit Phull" userId="7c3eb003576bfe41" providerId="LiveId" clId="{B1824238-79E1-4E0E-9205-CC83BFAE45E3}" dt="2023-02-27T16:26:08.030" v="453" actId="478"/>
          <ac:spMkLst>
            <pc:docMk/>
            <pc:sldMk cId="3726503857" sldId="268"/>
            <ac:spMk id="2" creationId="{602A6FBF-7CED-9CBD-B1D6-92C4D9229EAD}"/>
          </ac:spMkLst>
        </pc:spChg>
        <pc:spChg chg="mod">
          <ac:chgData name="Jagjit Phull" userId="7c3eb003576bfe41" providerId="LiveId" clId="{B1824238-79E1-4E0E-9205-CC83BFAE45E3}" dt="2023-02-27T16:31:45.852" v="541" actId="5793"/>
          <ac:spMkLst>
            <pc:docMk/>
            <pc:sldMk cId="3726503857" sldId="268"/>
            <ac:spMk id="3" creationId="{9EBC69CF-785A-E60F-8AA5-8F811781124A}"/>
          </ac:spMkLst>
        </pc:spChg>
      </pc:sldChg>
      <pc:sldChg chg="addSp delSp modSp new mod">
        <pc:chgData name="Jagjit Phull" userId="7c3eb003576bfe41" providerId="LiveId" clId="{B1824238-79E1-4E0E-9205-CC83BFAE45E3}" dt="2023-02-27T16:32:22.689" v="546" actId="22"/>
        <pc:sldMkLst>
          <pc:docMk/>
          <pc:sldMk cId="3608092462" sldId="269"/>
        </pc:sldMkLst>
        <pc:spChg chg="mod">
          <ac:chgData name="Jagjit Phull" userId="7c3eb003576bfe41" providerId="LiveId" clId="{B1824238-79E1-4E0E-9205-CC83BFAE45E3}" dt="2023-02-27T16:31:58.061" v="543"/>
          <ac:spMkLst>
            <pc:docMk/>
            <pc:sldMk cId="3608092462" sldId="269"/>
            <ac:spMk id="2" creationId="{D9BA67DA-6258-FD78-049E-54C4F1DB47B2}"/>
          </ac:spMkLst>
        </pc:spChg>
        <pc:spChg chg="del mod">
          <ac:chgData name="Jagjit Phull" userId="7c3eb003576bfe41" providerId="LiveId" clId="{B1824238-79E1-4E0E-9205-CC83BFAE45E3}" dt="2023-02-27T16:32:21.871" v="545" actId="478"/>
          <ac:spMkLst>
            <pc:docMk/>
            <pc:sldMk cId="3608092462" sldId="269"/>
            <ac:spMk id="3" creationId="{61232ABE-6F17-BF42-0784-31E56169FEE3}"/>
          </ac:spMkLst>
        </pc:spChg>
        <pc:picChg chg="add">
          <ac:chgData name="Jagjit Phull" userId="7c3eb003576bfe41" providerId="LiveId" clId="{B1824238-79E1-4E0E-9205-CC83BFAE45E3}" dt="2023-02-27T16:32:22.689" v="546" actId="22"/>
          <ac:picMkLst>
            <pc:docMk/>
            <pc:sldMk cId="3608092462" sldId="269"/>
            <ac:picMk id="5" creationId="{56EBA3B7-D705-D1FE-EB29-7C623508A734}"/>
          </ac:picMkLst>
        </pc:picChg>
      </pc:sldChg>
      <pc:sldChg chg="addSp delSp modSp new mod">
        <pc:chgData name="Jagjit Phull" userId="7c3eb003576bfe41" providerId="LiveId" clId="{B1824238-79E1-4E0E-9205-CC83BFAE45E3}" dt="2023-02-27T16:38:11.221" v="571" actId="20577"/>
        <pc:sldMkLst>
          <pc:docMk/>
          <pc:sldMk cId="3409741603" sldId="270"/>
        </pc:sldMkLst>
        <pc:spChg chg="mod">
          <ac:chgData name="Jagjit Phull" userId="7c3eb003576bfe41" providerId="LiveId" clId="{B1824238-79E1-4E0E-9205-CC83BFAE45E3}" dt="2023-02-27T16:36:10.350" v="552"/>
          <ac:spMkLst>
            <pc:docMk/>
            <pc:sldMk cId="3409741603" sldId="270"/>
            <ac:spMk id="2" creationId="{D97FDE6E-6D1B-6DFD-1BF0-A0F81A80271D}"/>
          </ac:spMkLst>
        </pc:spChg>
        <pc:spChg chg="del">
          <ac:chgData name="Jagjit Phull" userId="7c3eb003576bfe41" providerId="LiveId" clId="{B1824238-79E1-4E0E-9205-CC83BFAE45E3}" dt="2023-02-27T16:33:16.967" v="550" actId="478"/>
          <ac:spMkLst>
            <pc:docMk/>
            <pc:sldMk cId="3409741603" sldId="270"/>
            <ac:spMk id="3" creationId="{E00F2CFA-2DE9-B4E8-EE1C-A74C9D4ACEFF}"/>
          </ac:spMkLst>
        </pc:spChg>
        <pc:spChg chg="add del">
          <ac:chgData name="Jagjit Phull" userId="7c3eb003576bfe41" providerId="LiveId" clId="{B1824238-79E1-4E0E-9205-CC83BFAE45E3}" dt="2023-02-27T16:36:19.403" v="554" actId="11529"/>
          <ac:spMkLst>
            <pc:docMk/>
            <pc:sldMk cId="3409741603" sldId="270"/>
            <ac:spMk id="6" creationId="{792EE596-7818-EEFA-18A9-7EA9E89EA75E}"/>
          </ac:spMkLst>
        </pc:spChg>
        <pc:spChg chg="add del">
          <ac:chgData name="Jagjit Phull" userId="7c3eb003576bfe41" providerId="LiveId" clId="{B1824238-79E1-4E0E-9205-CC83BFAE45E3}" dt="2023-02-27T16:36:25.255" v="556" actId="11529"/>
          <ac:spMkLst>
            <pc:docMk/>
            <pc:sldMk cId="3409741603" sldId="270"/>
            <ac:spMk id="7" creationId="{1D440F15-C323-6A3E-6607-B561501BB1C5}"/>
          </ac:spMkLst>
        </pc:spChg>
        <pc:spChg chg="add mod">
          <ac:chgData name="Jagjit Phull" userId="7c3eb003576bfe41" providerId="LiveId" clId="{B1824238-79E1-4E0E-9205-CC83BFAE45E3}" dt="2023-02-27T16:37:58.303" v="569" actId="1076"/>
          <ac:spMkLst>
            <pc:docMk/>
            <pc:sldMk cId="3409741603" sldId="270"/>
            <ac:spMk id="10" creationId="{492322B7-2F1A-92FF-F76C-6E763C7A1767}"/>
          </ac:spMkLst>
        </pc:spChg>
        <pc:spChg chg="add mod">
          <ac:chgData name="Jagjit Phull" userId="7c3eb003576bfe41" providerId="LiveId" clId="{B1824238-79E1-4E0E-9205-CC83BFAE45E3}" dt="2023-02-27T16:38:11.221" v="571" actId="20577"/>
          <ac:spMkLst>
            <pc:docMk/>
            <pc:sldMk cId="3409741603" sldId="270"/>
            <ac:spMk id="12" creationId="{162422B5-F022-A139-724D-6790A10D4D6C}"/>
          </ac:spMkLst>
        </pc:spChg>
        <pc:picChg chg="add mod">
          <ac:chgData name="Jagjit Phull" userId="7c3eb003576bfe41" providerId="LiveId" clId="{B1824238-79E1-4E0E-9205-CC83BFAE45E3}" dt="2023-02-27T16:37:43.939" v="564" actId="14100"/>
          <ac:picMkLst>
            <pc:docMk/>
            <pc:sldMk cId="3409741603" sldId="270"/>
            <ac:picMk id="5" creationId="{561ED3F2-7D12-FA48-723F-4FCC16CD860C}"/>
          </ac:picMkLst>
        </pc:picChg>
        <pc:inkChg chg="add del">
          <ac:chgData name="Jagjit Phull" userId="7c3eb003576bfe41" providerId="LiveId" clId="{B1824238-79E1-4E0E-9205-CC83BFAE45E3}" dt="2023-02-27T16:36:37.474" v="558" actId="9405"/>
          <ac:inkMkLst>
            <pc:docMk/>
            <pc:sldMk cId="3409741603" sldId="270"/>
            <ac:inkMk id="8" creationId="{3856CBDD-91D5-658D-3225-FC56CC711950}"/>
          </ac:inkMkLst>
        </pc:inkChg>
        <pc:inkChg chg="add del">
          <ac:chgData name="Jagjit Phull" userId="7c3eb003576bfe41" providerId="LiveId" clId="{B1824238-79E1-4E0E-9205-CC83BFAE45E3}" dt="2023-02-27T16:36:42.431" v="560" actId="9405"/>
          <ac:inkMkLst>
            <pc:docMk/>
            <pc:sldMk cId="3409741603" sldId="270"/>
            <ac:inkMk id="9" creationId="{AAD68FAC-8326-5252-1AF8-05ED5ACC7DF9}"/>
          </ac:inkMkLst>
        </pc:inkChg>
        <pc:cxnChg chg="add">
          <ac:chgData name="Jagjit Phull" userId="7c3eb003576bfe41" providerId="LiveId" clId="{B1824238-79E1-4E0E-9205-CC83BFAE45E3}" dt="2023-02-27T16:38:03.878" v="570" actId="11529"/>
          <ac:cxnSpMkLst>
            <pc:docMk/>
            <pc:sldMk cId="3409741603" sldId="270"/>
            <ac:cxnSpMk id="14" creationId="{A3A0A92F-BBAA-1C40-C0E5-44DF887F6559}"/>
          </ac:cxnSpMkLst>
        </pc:cxnChg>
      </pc:sldChg>
      <pc:sldChg chg="modSp new mod">
        <pc:chgData name="Jagjit Phull" userId="7c3eb003576bfe41" providerId="LiveId" clId="{B1824238-79E1-4E0E-9205-CC83BFAE45E3}" dt="2023-02-27T16:40:12.249" v="593" actId="13926"/>
        <pc:sldMkLst>
          <pc:docMk/>
          <pc:sldMk cId="1250553798" sldId="271"/>
        </pc:sldMkLst>
        <pc:spChg chg="mod">
          <ac:chgData name="Jagjit Phull" userId="7c3eb003576bfe41" providerId="LiveId" clId="{B1824238-79E1-4E0E-9205-CC83BFAE45E3}" dt="2023-02-27T16:38:34.703" v="574" actId="3626"/>
          <ac:spMkLst>
            <pc:docMk/>
            <pc:sldMk cId="1250553798" sldId="271"/>
            <ac:spMk id="2" creationId="{02DAC64F-0E8C-A466-2D2A-521E43A908B8}"/>
          </ac:spMkLst>
        </pc:spChg>
        <pc:spChg chg="mod">
          <ac:chgData name="Jagjit Phull" userId="7c3eb003576bfe41" providerId="LiveId" clId="{B1824238-79E1-4E0E-9205-CC83BFAE45E3}" dt="2023-02-27T16:40:12.249" v="593" actId="13926"/>
          <ac:spMkLst>
            <pc:docMk/>
            <pc:sldMk cId="1250553798" sldId="271"/>
            <ac:spMk id="3" creationId="{AD479432-632E-4718-D454-7D183EFF561D}"/>
          </ac:spMkLst>
        </pc:spChg>
      </pc:sldChg>
      <pc:sldChg chg="addSp delSp modSp new mod">
        <pc:chgData name="Jagjit Phull" userId="7c3eb003576bfe41" providerId="LiveId" clId="{B1824238-79E1-4E0E-9205-CC83BFAE45E3}" dt="2023-02-27T16:48:12.344" v="620" actId="208"/>
        <pc:sldMkLst>
          <pc:docMk/>
          <pc:sldMk cId="179978399" sldId="272"/>
        </pc:sldMkLst>
        <pc:spChg chg="mod">
          <ac:chgData name="Jagjit Phull" userId="7c3eb003576bfe41" providerId="LiveId" clId="{B1824238-79E1-4E0E-9205-CC83BFAE45E3}" dt="2023-02-27T16:40:29.714" v="599" actId="404"/>
          <ac:spMkLst>
            <pc:docMk/>
            <pc:sldMk cId="179978399" sldId="272"/>
            <ac:spMk id="2" creationId="{E32299B4-95A6-6991-1486-57D492D17B7B}"/>
          </ac:spMkLst>
        </pc:spChg>
        <pc:spChg chg="mod">
          <ac:chgData name="Jagjit Phull" userId="7c3eb003576bfe41" providerId="LiveId" clId="{B1824238-79E1-4E0E-9205-CC83BFAE45E3}" dt="2023-02-27T16:41:57.960" v="605" actId="13926"/>
          <ac:spMkLst>
            <pc:docMk/>
            <pc:sldMk cId="179978399" sldId="272"/>
            <ac:spMk id="3" creationId="{02B5EDFB-CD3E-1D0E-5E11-6427729B5FE7}"/>
          </ac:spMkLst>
        </pc:spChg>
        <pc:spChg chg="add del">
          <ac:chgData name="Jagjit Phull" userId="7c3eb003576bfe41" providerId="LiveId" clId="{B1824238-79E1-4E0E-9205-CC83BFAE45E3}" dt="2023-02-27T16:44:30.761" v="609" actId="11529"/>
          <ac:spMkLst>
            <pc:docMk/>
            <pc:sldMk cId="179978399" sldId="272"/>
            <ac:spMk id="6" creationId="{4C96EB18-2A44-681D-32C7-4BA16B1E9ACE}"/>
          </ac:spMkLst>
        </pc:spChg>
        <pc:spChg chg="add mod">
          <ac:chgData name="Jagjit Phull" userId="7c3eb003576bfe41" providerId="LiveId" clId="{B1824238-79E1-4E0E-9205-CC83BFAE45E3}" dt="2023-02-27T16:47:48.466" v="618" actId="1076"/>
          <ac:spMkLst>
            <pc:docMk/>
            <pc:sldMk cId="179978399" sldId="272"/>
            <ac:spMk id="7" creationId="{1F779529-774E-6FEB-A7DB-C94F77208932}"/>
          </ac:spMkLst>
        </pc:spChg>
        <pc:picChg chg="add mod">
          <ac:chgData name="Jagjit Phull" userId="7c3eb003576bfe41" providerId="LiveId" clId="{B1824238-79E1-4E0E-9205-CC83BFAE45E3}" dt="2023-02-27T16:47:45.528" v="617" actId="14100"/>
          <ac:picMkLst>
            <pc:docMk/>
            <pc:sldMk cId="179978399" sldId="272"/>
            <ac:picMk id="5" creationId="{056CBA06-84CB-9FF0-975F-4E2CB824DB88}"/>
          </ac:picMkLst>
        </pc:picChg>
        <pc:picChg chg="add mod">
          <ac:chgData name="Jagjit Phull" userId="7c3eb003576bfe41" providerId="LiveId" clId="{B1824238-79E1-4E0E-9205-CC83BFAE45E3}" dt="2023-02-27T16:47:40.455" v="616" actId="1076"/>
          <ac:picMkLst>
            <pc:docMk/>
            <pc:sldMk cId="179978399" sldId="272"/>
            <ac:picMk id="9" creationId="{9D3C37CF-8C2E-698C-83A7-FB376BF5A8B7}"/>
          </ac:picMkLst>
        </pc:picChg>
        <pc:cxnChg chg="add mod">
          <ac:chgData name="Jagjit Phull" userId="7c3eb003576bfe41" providerId="LiveId" clId="{B1824238-79E1-4E0E-9205-CC83BFAE45E3}" dt="2023-02-27T16:48:12.344" v="620" actId="208"/>
          <ac:cxnSpMkLst>
            <pc:docMk/>
            <pc:sldMk cId="179978399" sldId="272"/>
            <ac:cxnSpMk id="11" creationId="{6EF4AE59-6BB2-CDD6-F3B1-24A22501C6B7}"/>
          </ac:cxnSpMkLst>
        </pc:cxnChg>
      </pc:sldChg>
      <pc:sldChg chg="modSp new mod">
        <pc:chgData name="Jagjit Phull" userId="7c3eb003576bfe41" providerId="LiveId" clId="{B1824238-79E1-4E0E-9205-CC83BFAE45E3}" dt="2023-02-27T16:50:19.012" v="692" actId="20577"/>
        <pc:sldMkLst>
          <pc:docMk/>
          <pc:sldMk cId="418465167" sldId="273"/>
        </pc:sldMkLst>
        <pc:spChg chg="mod">
          <ac:chgData name="Jagjit Phull" userId="7c3eb003576bfe41" providerId="LiveId" clId="{B1824238-79E1-4E0E-9205-CC83BFAE45E3}" dt="2023-02-27T16:49:20.785" v="633" actId="20577"/>
          <ac:spMkLst>
            <pc:docMk/>
            <pc:sldMk cId="418465167" sldId="273"/>
            <ac:spMk id="2" creationId="{8ED30C55-FD0C-D5AC-EDEB-9D3C55F7816D}"/>
          </ac:spMkLst>
        </pc:spChg>
        <pc:spChg chg="mod">
          <ac:chgData name="Jagjit Phull" userId="7c3eb003576bfe41" providerId="LiveId" clId="{B1824238-79E1-4E0E-9205-CC83BFAE45E3}" dt="2023-02-27T16:50:19.012" v="692" actId="20577"/>
          <ac:spMkLst>
            <pc:docMk/>
            <pc:sldMk cId="418465167" sldId="273"/>
            <ac:spMk id="3" creationId="{7E91A629-5A61-A195-CBBD-452C14D1EE16}"/>
          </ac:spMkLst>
        </pc:spChg>
      </pc:sldChg>
      <pc:sldChg chg="modSp new mod">
        <pc:chgData name="Jagjit Phull" userId="7c3eb003576bfe41" providerId="LiveId" clId="{B1824238-79E1-4E0E-9205-CC83BFAE45E3}" dt="2023-02-27T16:55:41.616" v="807" actId="1076"/>
        <pc:sldMkLst>
          <pc:docMk/>
          <pc:sldMk cId="4274366106" sldId="274"/>
        </pc:sldMkLst>
        <pc:spChg chg="mod">
          <ac:chgData name="Jagjit Phull" userId="7c3eb003576bfe41" providerId="LiveId" clId="{B1824238-79E1-4E0E-9205-CC83BFAE45E3}" dt="2023-02-27T16:50:42.313" v="700" actId="403"/>
          <ac:spMkLst>
            <pc:docMk/>
            <pc:sldMk cId="4274366106" sldId="274"/>
            <ac:spMk id="2" creationId="{94CABEFB-B8F8-4590-B31C-25D2583FBF3A}"/>
          </ac:spMkLst>
        </pc:spChg>
        <pc:spChg chg="mod">
          <ac:chgData name="Jagjit Phull" userId="7c3eb003576bfe41" providerId="LiveId" clId="{B1824238-79E1-4E0E-9205-CC83BFAE45E3}" dt="2023-02-27T16:55:41.616" v="807" actId="1076"/>
          <ac:spMkLst>
            <pc:docMk/>
            <pc:sldMk cId="4274366106" sldId="274"/>
            <ac:spMk id="3" creationId="{1D7066C6-7319-B5E8-22F3-1B315CECFA49}"/>
          </ac:spMkLst>
        </pc:spChg>
      </pc:sldChg>
      <pc:sldChg chg="modSp new mod">
        <pc:chgData name="Jagjit Phull" userId="7c3eb003576bfe41" providerId="LiveId" clId="{B1824238-79E1-4E0E-9205-CC83BFAE45E3}" dt="2023-02-27T16:56:53.511" v="838" actId="20577"/>
        <pc:sldMkLst>
          <pc:docMk/>
          <pc:sldMk cId="3170709856" sldId="275"/>
        </pc:sldMkLst>
        <pc:spChg chg="mod">
          <ac:chgData name="Jagjit Phull" userId="7c3eb003576bfe41" providerId="LiveId" clId="{B1824238-79E1-4E0E-9205-CC83BFAE45E3}" dt="2023-02-27T16:56:29.302" v="832" actId="20577"/>
          <ac:spMkLst>
            <pc:docMk/>
            <pc:sldMk cId="3170709856" sldId="275"/>
            <ac:spMk id="2" creationId="{BA55BFAF-C58A-4931-E276-1615B0A7EA8A}"/>
          </ac:spMkLst>
        </pc:spChg>
        <pc:spChg chg="mod">
          <ac:chgData name="Jagjit Phull" userId="7c3eb003576bfe41" providerId="LiveId" clId="{B1824238-79E1-4E0E-9205-CC83BFAE45E3}" dt="2023-02-27T16:56:53.511" v="838" actId="20577"/>
          <ac:spMkLst>
            <pc:docMk/>
            <pc:sldMk cId="3170709856" sldId="275"/>
            <ac:spMk id="3" creationId="{51999E59-F374-19B0-34BE-87830B8FEC30}"/>
          </ac:spMkLst>
        </pc:spChg>
      </pc:sldChg>
      <pc:sldChg chg="addSp modSp new mod">
        <pc:chgData name="Jagjit Phull" userId="7c3eb003576bfe41" providerId="LiveId" clId="{B1824238-79E1-4E0E-9205-CC83BFAE45E3}" dt="2023-02-27T17:00:09.136" v="877" actId="1076"/>
        <pc:sldMkLst>
          <pc:docMk/>
          <pc:sldMk cId="2178737703" sldId="276"/>
        </pc:sldMkLst>
        <pc:spChg chg="mod">
          <ac:chgData name="Jagjit Phull" userId="7c3eb003576bfe41" providerId="LiveId" clId="{B1824238-79E1-4E0E-9205-CC83BFAE45E3}" dt="2023-02-27T16:58:01.406" v="859" actId="20577"/>
          <ac:spMkLst>
            <pc:docMk/>
            <pc:sldMk cId="2178737703" sldId="276"/>
            <ac:spMk id="2" creationId="{FF059E07-392D-3AA2-9EF7-02AD4B5CD639}"/>
          </ac:spMkLst>
        </pc:spChg>
        <pc:spChg chg="mod">
          <ac:chgData name="Jagjit Phull" userId="7c3eb003576bfe41" providerId="LiveId" clId="{B1824238-79E1-4E0E-9205-CC83BFAE45E3}" dt="2023-02-27T16:58:12.475" v="864" actId="255"/>
          <ac:spMkLst>
            <pc:docMk/>
            <pc:sldMk cId="2178737703" sldId="276"/>
            <ac:spMk id="3" creationId="{2D6D43F8-1B60-BAB5-49E1-A8C9E61851FD}"/>
          </ac:spMkLst>
        </pc:spChg>
        <pc:spChg chg="add mod">
          <ac:chgData name="Jagjit Phull" userId="7c3eb003576bfe41" providerId="LiveId" clId="{B1824238-79E1-4E0E-9205-CC83BFAE45E3}" dt="2023-02-27T16:59:50.280" v="873" actId="1076"/>
          <ac:spMkLst>
            <pc:docMk/>
            <pc:sldMk cId="2178737703" sldId="276"/>
            <ac:spMk id="6" creationId="{02C6987D-768F-E738-202B-1C087E869384}"/>
          </ac:spMkLst>
        </pc:spChg>
        <pc:picChg chg="add mod">
          <ac:chgData name="Jagjit Phull" userId="7c3eb003576bfe41" providerId="LiveId" clId="{B1824238-79E1-4E0E-9205-CC83BFAE45E3}" dt="2023-02-27T16:59:47.829" v="872" actId="14100"/>
          <ac:picMkLst>
            <pc:docMk/>
            <pc:sldMk cId="2178737703" sldId="276"/>
            <ac:picMk id="5" creationId="{5EF2D60B-32DE-44D9-FD3B-AB6EA98B4CCD}"/>
          </ac:picMkLst>
        </pc:picChg>
        <pc:picChg chg="add mod">
          <ac:chgData name="Jagjit Phull" userId="7c3eb003576bfe41" providerId="LiveId" clId="{B1824238-79E1-4E0E-9205-CC83BFAE45E3}" dt="2023-02-27T16:59:54.001" v="875" actId="1076"/>
          <ac:picMkLst>
            <pc:docMk/>
            <pc:sldMk cId="2178737703" sldId="276"/>
            <ac:picMk id="8" creationId="{638E8057-CCA4-40F6-0D85-59F3D3B8B54C}"/>
          </ac:picMkLst>
        </pc:picChg>
        <pc:cxnChg chg="add mod">
          <ac:chgData name="Jagjit Phull" userId="7c3eb003576bfe41" providerId="LiveId" clId="{B1824238-79E1-4E0E-9205-CC83BFAE45E3}" dt="2023-02-27T17:00:09.136" v="877" actId="1076"/>
          <ac:cxnSpMkLst>
            <pc:docMk/>
            <pc:sldMk cId="2178737703" sldId="276"/>
            <ac:cxnSpMk id="10" creationId="{A14DAE9B-C567-EC5E-CB36-5E9D9C13560F}"/>
          </ac:cxnSpMkLst>
        </pc:cxnChg>
      </pc:sldChg>
      <pc:sldChg chg="modSp new mod">
        <pc:chgData name="Jagjit Phull" userId="7c3eb003576bfe41" providerId="LiveId" clId="{B1824238-79E1-4E0E-9205-CC83BFAE45E3}" dt="2023-02-27T17:02:16.642" v="893" actId="20577"/>
        <pc:sldMkLst>
          <pc:docMk/>
          <pc:sldMk cId="3311297256" sldId="277"/>
        </pc:sldMkLst>
        <pc:spChg chg="mod">
          <ac:chgData name="Jagjit Phull" userId="7c3eb003576bfe41" providerId="LiveId" clId="{B1824238-79E1-4E0E-9205-CC83BFAE45E3}" dt="2023-02-27T17:00:25.205" v="879"/>
          <ac:spMkLst>
            <pc:docMk/>
            <pc:sldMk cId="3311297256" sldId="277"/>
            <ac:spMk id="2" creationId="{DDC0FACB-4CF5-3721-7992-50651B95C4B1}"/>
          </ac:spMkLst>
        </pc:spChg>
        <pc:spChg chg="mod">
          <ac:chgData name="Jagjit Phull" userId="7c3eb003576bfe41" providerId="LiveId" clId="{B1824238-79E1-4E0E-9205-CC83BFAE45E3}" dt="2023-02-27T17:02:16.642" v="893" actId="20577"/>
          <ac:spMkLst>
            <pc:docMk/>
            <pc:sldMk cId="3311297256" sldId="277"/>
            <ac:spMk id="3" creationId="{307EF32C-CD96-0C2C-E383-520053A9022B}"/>
          </ac:spMkLst>
        </pc:spChg>
      </pc:sldChg>
      <pc:sldChg chg="addSp modSp new mod">
        <pc:chgData name="Jagjit Phull" userId="7c3eb003576bfe41" providerId="LiveId" clId="{B1824238-79E1-4E0E-9205-CC83BFAE45E3}" dt="2023-02-27T17:03:25.093" v="914" actId="1076"/>
        <pc:sldMkLst>
          <pc:docMk/>
          <pc:sldMk cId="2313494860" sldId="278"/>
        </pc:sldMkLst>
        <pc:spChg chg="mod">
          <ac:chgData name="Jagjit Phull" userId="7c3eb003576bfe41" providerId="LiveId" clId="{B1824238-79E1-4E0E-9205-CC83BFAE45E3}" dt="2023-02-27T17:02:28.282" v="910" actId="20577"/>
          <ac:spMkLst>
            <pc:docMk/>
            <pc:sldMk cId="2313494860" sldId="278"/>
            <ac:spMk id="2" creationId="{16880850-6570-E418-CCD3-D356F2179162}"/>
          </ac:spMkLst>
        </pc:spChg>
        <pc:spChg chg="mod">
          <ac:chgData name="Jagjit Phull" userId="7c3eb003576bfe41" providerId="LiveId" clId="{B1824238-79E1-4E0E-9205-CC83BFAE45E3}" dt="2023-02-27T17:02:35.761" v="912" actId="404"/>
          <ac:spMkLst>
            <pc:docMk/>
            <pc:sldMk cId="2313494860" sldId="278"/>
            <ac:spMk id="3" creationId="{1A91F5BA-D41D-1FBA-DABB-806CBA70B125}"/>
          </ac:spMkLst>
        </pc:spChg>
        <pc:picChg chg="add mod">
          <ac:chgData name="Jagjit Phull" userId="7c3eb003576bfe41" providerId="LiveId" clId="{B1824238-79E1-4E0E-9205-CC83BFAE45E3}" dt="2023-02-27T17:03:25.093" v="914" actId="1076"/>
          <ac:picMkLst>
            <pc:docMk/>
            <pc:sldMk cId="2313494860" sldId="278"/>
            <ac:picMk id="5" creationId="{2CA61BAA-495A-A8B7-C9B7-490B4B04CF6D}"/>
          </ac:picMkLst>
        </pc:picChg>
      </pc:sldChg>
      <pc:sldChg chg="modSp new mod">
        <pc:chgData name="Jagjit Phull" userId="7c3eb003576bfe41" providerId="LiveId" clId="{B1824238-79E1-4E0E-9205-CC83BFAE45E3}" dt="2023-02-27T17:04:58.134" v="938" actId="20577"/>
        <pc:sldMkLst>
          <pc:docMk/>
          <pc:sldMk cId="3221486330" sldId="279"/>
        </pc:sldMkLst>
        <pc:spChg chg="mod">
          <ac:chgData name="Jagjit Phull" userId="7c3eb003576bfe41" providerId="LiveId" clId="{B1824238-79E1-4E0E-9205-CC83BFAE45E3}" dt="2023-02-27T17:04:05.927" v="916"/>
          <ac:spMkLst>
            <pc:docMk/>
            <pc:sldMk cId="3221486330" sldId="279"/>
            <ac:spMk id="2" creationId="{B491E251-2749-60C7-5785-176AA94F53A4}"/>
          </ac:spMkLst>
        </pc:spChg>
        <pc:spChg chg="mod">
          <ac:chgData name="Jagjit Phull" userId="7c3eb003576bfe41" providerId="LiveId" clId="{B1824238-79E1-4E0E-9205-CC83BFAE45E3}" dt="2023-02-27T17:04:58.134" v="938" actId="20577"/>
          <ac:spMkLst>
            <pc:docMk/>
            <pc:sldMk cId="3221486330" sldId="279"/>
            <ac:spMk id="3" creationId="{383552F8-82DF-3577-26B5-05623E2EF4D9}"/>
          </ac:spMkLst>
        </pc:spChg>
      </pc:sldChg>
      <pc:sldChg chg="modSp new mod">
        <pc:chgData name="Jagjit Phull" userId="7c3eb003576bfe41" providerId="LiveId" clId="{B1824238-79E1-4E0E-9205-CC83BFAE45E3}" dt="2023-02-27T17:12:12.736" v="954" actId="5793"/>
        <pc:sldMkLst>
          <pc:docMk/>
          <pc:sldMk cId="1976271044" sldId="280"/>
        </pc:sldMkLst>
        <pc:spChg chg="mod">
          <ac:chgData name="Jagjit Phull" userId="7c3eb003576bfe41" providerId="LiveId" clId="{B1824238-79E1-4E0E-9205-CC83BFAE45E3}" dt="2023-02-27T17:11:43.878" v="948" actId="27636"/>
          <ac:spMkLst>
            <pc:docMk/>
            <pc:sldMk cId="1976271044" sldId="280"/>
            <ac:spMk id="2" creationId="{3B9EAC56-9502-AC31-B6EB-1E79E15BA182}"/>
          </ac:spMkLst>
        </pc:spChg>
        <pc:spChg chg="mod">
          <ac:chgData name="Jagjit Phull" userId="7c3eb003576bfe41" providerId="LiveId" clId="{B1824238-79E1-4E0E-9205-CC83BFAE45E3}" dt="2023-02-27T17:12:12.736" v="954" actId="5793"/>
          <ac:spMkLst>
            <pc:docMk/>
            <pc:sldMk cId="1976271044" sldId="280"/>
            <ac:spMk id="3" creationId="{6DE6DF9A-BC7A-4039-D7E9-7F8DC943149B}"/>
          </ac:spMkLst>
        </pc:spChg>
      </pc:sldChg>
      <pc:sldChg chg="modSp new add del mod">
        <pc:chgData name="Jagjit Phull" userId="7c3eb003576bfe41" providerId="LiveId" clId="{B1824238-79E1-4E0E-9205-CC83BFAE45E3}" dt="2023-02-28T02:11:29.248" v="1752" actId="47"/>
        <pc:sldMkLst>
          <pc:docMk/>
          <pc:sldMk cId="534090766" sldId="281"/>
        </pc:sldMkLst>
        <pc:spChg chg="mod">
          <ac:chgData name="Jagjit Phull" userId="7c3eb003576bfe41" providerId="LiveId" clId="{B1824238-79E1-4E0E-9205-CC83BFAE45E3}" dt="2023-02-28T01:09:04.514" v="993"/>
          <ac:spMkLst>
            <pc:docMk/>
            <pc:sldMk cId="534090766" sldId="281"/>
            <ac:spMk id="2" creationId="{2D071901-73C1-858F-E3E9-47DA8987B3CA}"/>
          </ac:spMkLst>
        </pc:spChg>
      </pc:sldChg>
      <pc:sldChg chg="modSp new del mod">
        <pc:chgData name="Jagjit Phull" userId="7c3eb003576bfe41" providerId="LiveId" clId="{B1824238-79E1-4E0E-9205-CC83BFAE45E3}" dt="2023-02-27T17:13:58.059" v="982" actId="2696"/>
        <pc:sldMkLst>
          <pc:docMk/>
          <pc:sldMk cId="2605509311" sldId="281"/>
        </pc:sldMkLst>
        <pc:spChg chg="mod">
          <ac:chgData name="Jagjit Phull" userId="7c3eb003576bfe41" providerId="LiveId" clId="{B1824238-79E1-4E0E-9205-CC83BFAE45E3}" dt="2023-02-27T17:12:39.302" v="960" actId="404"/>
          <ac:spMkLst>
            <pc:docMk/>
            <pc:sldMk cId="2605509311" sldId="281"/>
            <ac:spMk id="2" creationId="{8466A311-AA11-504D-88AC-FBDACC873E79}"/>
          </ac:spMkLst>
        </pc:spChg>
        <pc:spChg chg="mod">
          <ac:chgData name="Jagjit Phull" userId="7c3eb003576bfe41" providerId="LiveId" clId="{B1824238-79E1-4E0E-9205-CC83BFAE45E3}" dt="2023-02-27T17:13:51.151" v="981" actId="20577"/>
          <ac:spMkLst>
            <pc:docMk/>
            <pc:sldMk cId="2605509311" sldId="281"/>
            <ac:spMk id="3" creationId="{A4DD0F0F-11B0-D70E-67F6-C2F7302019E1}"/>
          </ac:spMkLst>
        </pc:spChg>
      </pc:sldChg>
      <pc:sldChg chg="new del">
        <pc:chgData name="Jagjit Phull" userId="7c3eb003576bfe41" providerId="LiveId" clId="{B1824238-79E1-4E0E-9205-CC83BFAE45E3}" dt="2023-02-28T01:10:42.639" v="995" actId="47"/>
        <pc:sldMkLst>
          <pc:docMk/>
          <pc:sldMk cId="369293849" sldId="282"/>
        </pc:sldMkLst>
      </pc:sldChg>
      <pc:sldChg chg="addSp modSp new mod modClrScheme chgLayout">
        <pc:chgData name="Jagjit Phull" userId="7c3eb003576bfe41" providerId="LiveId" clId="{B1824238-79E1-4E0E-9205-CC83BFAE45E3}" dt="2023-02-28T03:35:09.298" v="1756" actId="207"/>
        <pc:sldMkLst>
          <pc:docMk/>
          <pc:sldMk cId="4040800337" sldId="282"/>
        </pc:sldMkLst>
        <pc:spChg chg="add mod">
          <ac:chgData name="Jagjit Phull" userId="7c3eb003576bfe41" providerId="LiveId" clId="{B1824238-79E1-4E0E-9205-CC83BFAE45E3}" dt="2023-02-28T01:11:52.726" v="1026" actId="20577"/>
          <ac:spMkLst>
            <pc:docMk/>
            <pc:sldMk cId="4040800337" sldId="282"/>
            <ac:spMk id="2" creationId="{87A78BE7-9366-F78D-E310-F683001471CE}"/>
          </ac:spMkLst>
        </pc:spChg>
        <pc:spChg chg="add mod">
          <ac:chgData name="Jagjit Phull" userId="7c3eb003576bfe41" providerId="LiveId" clId="{B1824238-79E1-4E0E-9205-CC83BFAE45E3}" dt="2023-02-28T03:35:09.298" v="1756" actId="207"/>
          <ac:spMkLst>
            <pc:docMk/>
            <pc:sldMk cId="4040800337" sldId="282"/>
            <ac:spMk id="3" creationId="{46BD4855-CCEB-6033-34BD-9DC72F2FDD54}"/>
          </ac:spMkLst>
        </pc:spChg>
      </pc:sldChg>
      <pc:sldChg chg="new del">
        <pc:chgData name="Jagjit Phull" userId="7c3eb003576bfe41" providerId="LiveId" clId="{B1824238-79E1-4E0E-9205-CC83BFAE45E3}" dt="2023-02-28T01:11:09.898" v="1000" actId="47"/>
        <pc:sldMkLst>
          <pc:docMk/>
          <pc:sldMk cId="4187152301" sldId="282"/>
        </pc:sldMkLst>
      </pc:sldChg>
      <pc:sldChg chg="addSp delSp modSp new mod chgLayout">
        <pc:chgData name="Jagjit Phull" userId="7c3eb003576bfe41" providerId="LiveId" clId="{B1824238-79E1-4E0E-9205-CC83BFAE45E3}" dt="2023-02-28T01:14:17.687" v="1072" actId="13926"/>
        <pc:sldMkLst>
          <pc:docMk/>
          <pc:sldMk cId="352163576" sldId="283"/>
        </pc:sldMkLst>
        <pc:spChg chg="del">
          <ac:chgData name="Jagjit Phull" userId="7c3eb003576bfe41" providerId="LiveId" clId="{B1824238-79E1-4E0E-9205-CC83BFAE45E3}" dt="2023-02-28T01:13:15.007" v="1043" actId="700"/>
          <ac:spMkLst>
            <pc:docMk/>
            <pc:sldMk cId="352163576" sldId="283"/>
            <ac:spMk id="2" creationId="{004992E7-74FA-4AB2-8F0D-535DB9CED512}"/>
          </ac:spMkLst>
        </pc:spChg>
        <pc:spChg chg="del">
          <ac:chgData name="Jagjit Phull" userId="7c3eb003576bfe41" providerId="LiveId" clId="{B1824238-79E1-4E0E-9205-CC83BFAE45E3}" dt="2023-02-28T01:13:15.007" v="1043" actId="700"/>
          <ac:spMkLst>
            <pc:docMk/>
            <pc:sldMk cId="352163576" sldId="283"/>
            <ac:spMk id="3" creationId="{590599BE-4EE8-7A79-F997-A055DBDC0E8A}"/>
          </ac:spMkLst>
        </pc:spChg>
        <pc:spChg chg="add mod ord">
          <ac:chgData name="Jagjit Phull" userId="7c3eb003576bfe41" providerId="LiveId" clId="{B1824238-79E1-4E0E-9205-CC83BFAE45E3}" dt="2023-02-28T01:13:38.354" v="1057" actId="20577"/>
          <ac:spMkLst>
            <pc:docMk/>
            <pc:sldMk cId="352163576" sldId="283"/>
            <ac:spMk id="4" creationId="{EE9229E4-64E6-921B-91A7-038AE39B9FD6}"/>
          </ac:spMkLst>
        </pc:spChg>
        <pc:spChg chg="add mod ord">
          <ac:chgData name="Jagjit Phull" userId="7c3eb003576bfe41" providerId="LiveId" clId="{B1824238-79E1-4E0E-9205-CC83BFAE45E3}" dt="2023-02-28T01:14:17.687" v="1072" actId="13926"/>
          <ac:spMkLst>
            <pc:docMk/>
            <pc:sldMk cId="352163576" sldId="283"/>
            <ac:spMk id="5" creationId="{A3109DC9-9605-F624-053E-C11597185736}"/>
          </ac:spMkLst>
        </pc:spChg>
      </pc:sldChg>
      <pc:sldChg chg="new del">
        <pc:chgData name="Jagjit Phull" userId="7c3eb003576bfe41" providerId="LiveId" clId="{B1824238-79E1-4E0E-9205-CC83BFAE45E3}" dt="2023-02-28T01:11:07.365" v="999" actId="47"/>
        <pc:sldMkLst>
          <pc:docMk/>
          <pc:sldMk cId="1492532759" sldId="283"/>
        </pc:sldMkLst>
      </pc:sldChg>
      <pc:sldChg chg="addSp delSp modSp new mod chgLayout">
        <pc:chgData name="Jagjit Phull" userId="7c3eb003576bfe41" providerId="LiveId" clId="{B1824238-79E1-4E0E-9205-CC83BFAE45E3}" dt="2023-02-28T01:16:55.232" v="1119" actId="20577"/>
        <pc:sldMkLst>
          <pc:docMk/>
          <pc:sldMk cId="4018305335" sldId="284"/>
        </pc:sldMkLst>
        <pc:spChg chg="del">
          <ac:chgData name="Jagjit Phull" userId="7c3eb003576bfe41" providerId="LiveId" clId="{B1824238-79E1-4E0E-9205-CC83BFAE45E3}" dt="2023-02-28T01:14:34.138" v="1074" actId="700"/>
          <ac:spMkLst>
            <pc:docMk/>
            <pc:sldMk cId="4018305335" sldId="284"/>
            <ac:spMk id="2" creationId="{BC0DE6C3-5E6B-376F-6638-FF82AE14A064}"/>
          </ac:spMkLst>
        </pc:spChg>
        <pc:spChg chg="del">
          <ac:chgData name="Jagjit Phull" userId="7c3eb003576bfe41" providerId="LiveId" clId="{B1824238-79E1-4E0E-9205-CC83BFAE45E3}" dt="2023-02-28T01:14:34.138" v="1074" actId="700"/>
          <ac:spMkLst>
            <pc:docMk/>
            <pc:sldMk cId="4018305335" sldId="284"/>
            <ac:spMk id="3" creationId="{06818456-C83A-44F1-1899-96DD1E87A122}"/>
          </ac:spMkLst>
        </pc:spChg>
        <pc:spChg chg="add mod ord">
          <ac:chgData name="Jagjit Phull" userId="7c3eb003576bfe41" providerId="LiveId" clId="{B1824238-79E1-4E0E-9205-CC83BFAE45E3}" dt="2023-02-28T01:15:16.301" v="1090" actId="20577"/>
          <ac:spMkLst>
            <pc:docMk/>
            <pc:sldMk cId="4018305335" sldId="284"/>
            <ac:spMk id="4" creationId="{3669F727-29CA-17F0-39E5-53FA6A7A26D8}"/>
          </ac:spMkLst>
        </pc:spChg>
        <pc:spChg chg="add del mod ord">
          <ac:chgData name="Jagjit Phull" userId="7c3eb003576bfe41" providerId="LiveId" clId="{B1824238-79E1-4E0E-9205-CC83BFAE45E3}" dt="2023-02-28T01:15:25.668" v="1094"/>
          <ac:spMkLst>
            <pc:docMk/>
            <pc:sldMk cId="4018305335" sldId="284"/>
            <ac:spMk id="5" creationId="{014B18C8-8365-9515-0F46-20C20FA7062D}"/>
          </ac:spMkLst>
        </pc:spChg>
        <pc:spChg chg="add del mod">
          <ac:chgData name="Jagjit Phull" userId="7c3eb003576bfe41" providerId="LiveId" clId="{B1824238-79E1-4E0E-9205-CC83BFAE45E3}" dt="2023-02-28T01:15:21.937" v="1093"/>
          <ac:spMkLst>
            <pc:docMk/>
            <pc:sldMk cId="4018305335" sldId="284"/>
            <ac:spMk id="6" creationId="{3E54BDB9-4223-947F-A03C-16DF61C4EC42}"/>
          </ac:spMkLst>
        </pc:spChg>
        <pc:spChg chg="add mod">
          <ac:chgData name="Jagjit Phull" userId="7c3eb003576bfe41" providerId="LiveId" clId="{B1824238-79E1-4E0E-9205-CC83BFAE45E3}" dt="2023-02-28T01:16:55.232" v="1119" actId="20577"/>
          <ac:spMkLst>
            <pc:docMk/>
            <pc:sldMk cId="4018305335" sldId="284"/>
            <ac:spMk id="7" creationId="{93A77815-5FC1-C960-2397-3DE6BFAF1706}"/>
          </ac:spMkLst>
        </pc:spChg>
      </pc:sldChg>
      <pc:sldChg chg="modSp new mod">
        <pc:chgData name="Jagjit Phull" userId="7c3eb003576bfe41" providerId="LiveId" clId="{B1824238-79E1-4E0E-9205-CC83BFAE45E3}" dt="2023-02-28T03:36:35.266" v="1759" actId="207"/>
        <pc:sldMkLst>
          <pc:docMk/>
          <pc:sldMk cId="4288201380" sldId="285"/>
        </pc:sldMkLst>
        <pc:spChg chg="mod">
          <ac:chgData name="Jagjit Phull" userId="7c3eb003576bfe41" providerId="LiveId" clId="{B1824238-79E1-4E0E-9205-CC83BFAE45E3}" dt="2023-02-28T01:17:22.385" v="1127" actId="20577"/>
          <ac:spMkLst>
            <pc:docMk/>
            <pc:sldMk cId="4288201380" sldId="285"/>
            <ac:spMk id="2" creationId="{490BC64E-390F-6AFB-1B7D-6633B29A23E5}"/>
          </ac:spMkLst>
        </pc:spChg>
        <pc:spChg chg="mod">
          <ac:chgData name="Jagjit Phull" userId="7c3eb003576bfe41" providerId="LiveId" clId="{B1824238-79E1-4E0E-9205-CC83BFAE45E3}" dt="2023-02-28T03:36:35.266" v="1759" actId="207"/>
          <ac:spMkLst>
            <pc:docMk/>
            <pc:sldMk cId="4288201380" sldId="285"/>
            <ac:spMk id="3" creationId="{BC5D046A-B0A3-A4FB-6D2B-84308B7A409B}"/>
          </ac:spMkLst>
        </pc:spChg>
      </pc:sldChg>
      <pc:sldChg chg="addSp delSp modSp new mod">
        <pc:chgData name="Jagjit Phull" userId="7c3eb003576bfe41" providerId="LiveId" clId="{B1824238-79E1-4E0E-9205-CC83BFAE45E3}" dt="2023-02-28T03:37:16.063" v="1767" actId="20577"/>
        <pc:sldMkLst>
          <pc:docMk/>
          <pc:sldMk cId="3181059196" sldId="286"/>
        </pc:sldMkLst>
        <pc:spChg chg="mod">
          <ac:chgData name="Jagjit Phull" userId="7c3eb003576bfe41" providerId="LiveId" clId="{B1824238-79E1-4E0E-9205-CC83BFAE45E3}" dt="2023-02-28T01:18:07.196" v="1149" actId="20577"/>
          <ac:spMkLst>
            <pc:docMk/>
            <pc:sldMk cId="3181059196" sldId="286"/>
            <ac:spMk id="2" creationId="{F3FC89C5-8133-32B5-8512-6023AC99EA92}"/>
          </ac:spMkLst>
        </pc:spChg>
        <pc:spChg chg="del mod">
          <ac:chgData name="Jagjit Phull" userId="7c3eb003576bfe41" providerId="LiveId" clId="{B1824238-79E1-4E0E-9205-CC83BFAE45E3}" dt="2023-02-28T01:20:33.789" v="1181" actId="478"/>
          <ac:spMkLst>
            <pc:docMk/>
            <pc:sldMk cId="3181059196" sldId="286"/>
            <ac:spMk id="3" creationId="{2AB7108B-8356-FDD7-8730-1002832C5D04}"/>
          </ac:spMkLst>
        </pc:spChg>
        <pc:spChg chg="add del">
          <ac:chgData name="Jagjit Phull" userId="7c3eb003576bfe41" providerId="LiveId" clId="{B1824238-79E1-4E0E-9205-CC83BFAE45E3}" dt="2023-02-28T01:18:27.732" v="1153"/>
          <ac:spMkLst>
            <pc:docMk/>
            <pc:sldMk cId="3181059196" sldId="286"/>
            <ac:spMk id="4" creationId="{9602A98B-31A3-6D6F-E32E-8D19781DEFB5}"/>
          </ac:spMkLst>
        </pc:spChg>
        <pc:spChg chg="add mod">
          <ac:chgData name="Jagjit Phull" userId="7c3eb003576bfe41" providerId="LiveId" clId="{B1824238-79E1-4E0E-9205-CC83BFAE45E3}" dt="2023-02-28T03:37:16.063" v="1767" actId="20577"/>
          <ac:spMkLst>
            <pc:docMk/>
            <pc:sldMk cId="3181059196" sldId="286"/>
            <ac:spMk id="5" creationId="{36582B8F-3AD7-7B88-1541-01FC78EB7DD2}"/>
          </ac:spMkLst>
        </pc:spChg>
        <pc:spChg chg="add del mod">
          <ac:chgData name="Jagjit Phull" userId="7c3eb003576bfe41" providerId="LiveId" clId="{B1824238-79E1-4E0E-9205-CC83BFAE45E3}" dt="2023-02-28T01:20:37.460" v="1182" actId="478"/>
          <ac:spMkLst>
            <pc:docMk/>
            <pc:sldMk cId="3181059196" sldId="286"/>
            <ac:spMk id="7" creationId="{C64607D5-AB33-913C-5504-6CA4AD04339C}"/>
          </ac:spMkLst>
        </pc:spChg>
      </pc:sldChg>
      <pc:sldChg chg="modSp new mod">
        <pc:chgData name="Jagjit Phull" userId="7c3eb003576bfe41" providerId="LiveId" clId="{B1824238-79E1-4E0E-9205-CC83BFAE45E3}" dt="2023-02-28T03:37:43.139" v="1770" actId="115"/>
        <pc:sldMkLst>
          <pc:docMk/>
          <pc:sldMk cId="2122616113" sldId="287"/>
        </pc:sldMkLst>
        <pc:spChg chg="mod">
          <ac:chgData name="Jagjit Phull" userId="7c3eb003576bfe41" providerId="LiveId" clId="{B1824238-79E1-4E0E-9205-CC83BFAE45E3}" dt="2023-02-28T01:20:47.283" v="1183"/>
          <ac:spMkLst>
            <pc:docMk/>
            <pc:sldMk cId="2122616113" sldId="287"/>
            <ac:spMk id="2" creationId="{E82F0AF1-FE8E-5E05-F208-FEFDEE4F1887}"/>
          </ac:spMkLst>
        </pc:spChg>
        <pc:spChg chg="mod">
          <ac:chgData name="Jagjit Phull" userId="7c3eb003576bfe41" providerId="LiveId" clId="{B1824238-79E1-4E0E-9205-CC83BFAE45E3}" dt="2023-02-28T03:37:43.139" v="1770" actId="115"/>
          <ac:spMkLst>
            <pc:docMk/>
            <pc:sldMk cId="2122616113" sldId="287"/>
            <ac:spMk id="3" creationId="{301519B8-9A31-7752-450C-0157902CAC3D}"/>
          </ac:spMkLst>
        </pc:spChg>
      </pc:sldChg>
      <pc:sldChg chg="modSp new mod">
        <pc:chgData name="Jagjit Phull" userId="7c3eb003576bfe41" providerId="LiveId" clId="{B1824238-79E1-4E0E-9205-CC83BFAE45E3}" dt="2023-02-28T03:38:20.685" v="1781" actId="5793"/>
        <pc:sldMkLst>
          <pc:docMk/>
          <pc:sldMk cId="1253749138" sldId="288"/>
        </pc:sldMkLst>
        <pc:spChg chg="mod">
          <ac:chgData name="Jagjit Phull" userId="7c3eb003576bfe41" providerId="LiveId" clId="{B1824238-79E1-4E0E-9205-CC83BFAE45E3}" dt="2023-02-28T01:21:31.703" v="1196" actId="20577"/>
          <ac:spMkLst>
            <pc:docMk/>
            <pc:sldMk cId="1253749138" sldId="288"/>
            <ac:spMk id="2" creationId="{B4B10A71-5733-093A-7CFE-923015A87370}"/>
          </ac:spMkLst>
        </pc:spChg>
        <pc:spChg chg="mod">
          <ac:chgData name="Jagjit Phull" userId="7c3eb003576bfe41" providerId="LiveId" clId="{B1824238-79E1-4E0E-9205-CC83BFAE45E3}" dt="2023-02-28T03:38:20.685" v="1781" actId="5793"/>
          <ac:spMkLst>
            <pc:docMk/>
            <pc:sldMk cId="1253749138" sldId="288"/>
            <ac:spMk id="3" creationId="{3AF2D6F7-BF5C-E180-B272-DE69BE18349A}"/>
          </ac:spMkLst>
        </pc:spChg>
      </pc:sldChg>
      <pc:sldChg chg="modSp new mod">
        <pc:chgData name="Jagjit Phull" userId="7c3eb003576bfe41" providerId="LiveId" clId="{B1824238-79E1-4E0E-9205-CC83BFAE45E3}" dt="2023-02-28T03:40:04.356" v="1782" actId="114"/>
        <pc:sldMkLst>
          <pc:docMk/>
          <pc:sldMk cId="3661428826" sldId="289"/>
        </pc:sldMkLst>
        <pc:spChg chg="mod">
          <ac:chgData name="Jagjit Phull" userId="7c3eb003576bfe41" providerId="LiveId" clId="{B1824238-79E1-4E0E-9205-CC83BFAE45E3}" dt="2023-02-28T01:24:15.018" v="1264" actId="20577"/>
          <ac:spMkLst>
            <pc:docMk/>
            <pc:sldMk cId="3661428826" sldId="289"/>
            <ac:spMk id="2" creationId="{CA42A987-6B97-0162-C6BC-75D42CA2EC6C}"/>
          </ac:spMkLst>
        </pc:spChg>
        <pc:spChg chg="mod">
          <ac:chgData name="Jagjit Phull" userId="7c3eb003576bfe41" providerId="LiveId" clId="{B1824238-79E1-4E0E-9205-CC83BFAE45E3}" dt="2023-02-28T03:40:04.356" v="1782" actId="114"/>
          <ac:spMkLst>
            <pc:docMk/>
            <pc:sldMk cId="3661428826" sldId="289"/>
            <ac:spMk id="3" creationId="{0C48E4FA-7E87-7FA2-70C3-12E95A774637}"/>
          </ac:spMkLst>
        </pc:spChg>
      </pc:sldChg>
      <pc:sldChg chg="modSp new mod">
        <pc:chgData name="Jagjit Phull" userId="7c3eb003576bfe41" providerId="LiveId" clId="{B1824238-79E1-4E0E-9205-CC83BFAE45E3}" dt="2023-02-28T03:40:18.187" v="1783" actId="20577"/>
        <pc:sldMkLst>
          <pc:docMk/>
          <pc:sldMk cId="1631594242" sldId="290"/>
        </pc:sldMkLst>
        <pc:spChg chg="mod">
          <ac:chgData name="Jagjit Phull" userId="7c3eb003576bfe41" providerId="LiveId" clId="{B1824238-79E1-4E0E-9205-CC83BFAE45E3}" dt="2023-02-28T01:26:22.188" v="1305" actId="20577"/>
          <ac:spMkLst>
            <pc:docMk/>
            <pc:sldMk cId="1631594242" sldId="290"/>
            <ac:spMk id="2" creationId="{DABCFDC5-1F9C-6A61-989B-9A76D01869A1}"/>
          </ac:spMkLst>
        </pc:spChg>
        <pc:spChg chg="mod">
          <ac:chgData name="Jagjit Phull" userId="7c3eb003576bfe41" providerId="LiveId" clId="{B1824238-79E1-4E0E-9205-CC83BFAE45E3}" dt="2023-02-28T03:40:18.187" v="1783" actId="20577"/>
          <ac:spMkLst>
            <pc:docMk/>
            <pc:sldMk cId="1631594242" sldId="290"/>
            <ac:spMk id="3" creationId="{0D7377A7-6976-6A92-42A6-CF0DD83FD771}"/>
          </ac:spMkLst>
        </pc:spChg>
      </pc:sldChg>
      <pc:sldChg chg="modSp new mod">
        <pc:chgData name="Jagjit Phull" userId="7c3eb003576bfe41" providerId="LiveId" clId="{B1824238-79E1-4E0E-9205-CC83BFAE45E3}" dt="2023-02-28T03:41:13.902" v="1815" actId="20577"/>
        <pc:sldMkLst>
          <pc:docMk/>
          <pc:sldMk cId="975283876" sldId="291"/>
        </pc:sldMkLst>
        <pc:spChg chg="mod">
          <ac:chgData name="Jagjit Phull" userId="7c3eb003576bfe41" providerId="LiveId" clId="{B1824238-79E1-4E0E-9205-CC83BFAE45E3}" dt="2023-02-28T01:27:30.644" v="1363"/>
          <ac:spMkLst>
            <pc:docMk/>
            <pc:sldMk cId="975283876" sldId="291"/>
            <ac:spMk id="2" creationId="{CB064EF1-C9B0-335F-0CA9-43908036F127}"/>
          </ac:spMkLst>
        </pc:spChg>
        <pc:spChg chg="mod">
          <ac:chgData name="Jagjit Phull" userId="7c3eb003576bfe41" providerId="LiveId" clId="{B1824238-79E1-4E0E-9205-CC83BFAE45E3}" dt="2023-02-28T03:41:13.902" v="1815" actId="20577"/>
          <ac:spMkLst>
            <pc:docMk/>
            <pc:sldMk cId="975283876" sldId="291"/>
            <ac:spMk id="3" creationId="{0227CE53-0894-6AFF-90E0-02D794CA4B61}"/>
          </ac:spMkLst>
        </pc:spChg>
      </pc:sldChg>
      <pc:sldChg chg="addSp delSp modSp new mod">
        <pc:chgData name="Jagjit Phull" userId="7c3eb003576bfe41" providerId="LiveId" clId="{B1824238-79E1-4E0E-9205-CC83BFAE45E3}" dt="2023-02-28T03:43:21.607" v="1819" actId="115"/>
        <pc:sldMkLst>
          <pc:docMk/>
          <pc:sldMk cId="1781191005" sldId="292"/>
        </pc:sldMkLst>
        <pc:spChg chg="mod">
          <ac:chgData name="Jagjit Phull" userId="7c3eb003576bfe41" providerId="LiveId" clId="{B1824238-79E1-4E0E-9205-CC83BFAE45E3}" dt="2023-02-28T01:50:41.671" v="1403" actId="255"/>
          <ac:spMkLst>
            <pc:docMk/>
            <pc:sldMk cId="1781191005" sldId="292"/>
            <ac:spMk id="2" creationId="{18D18BF5-3E20-12CE-7970-B912398B5D3D}"/>
          </ac:spMkLst>
        </pc:spChg>
        <pc:spChg chg="del mod">
          <ac:chgData name="Jagjit Phull" userId="7c3eb003576bfe41" providerId="LiveId" clId="{B1824238-79E1-4E0E-9205-CC83BFAE45E3}" dt="2023-02-28T01:50:09.002" v="1393" actId="478"/>
          <ac:spMkLst>
            <pc:docMk/>
            <pc:sldMk cId="1781191005" sldId="292"/>
            <ac:spMk id="3" creationId="{0B163625-FD6A-9A20-3435-2C079CFCAC1B}"/>
          </ac:spMkLst>
        </pc:spChg>
        <pc:spChg chg="add del">
          <ac:chgData name="Jagjit Phull" userId="7c3eb003576bfe41" providerId="LiveId" clId="{B1824238-79E1-4E0E-9205-CC83BFAE45E3}" dt="2023-02-28T01:49:57.404" v="1391"/>
          <ac:spMkLst>
            <pc:docMk/>
            <pc:sldMk cId="1781191005" sldId="292"/>
            <ac:spMk id="4" creationId="{0AE19CF0-95C1-1699-72B3-7CDE1866D401}"/>
          </ac:spMkLst>
        </pc:spChg>
        <pc:spChg chg="add del">
          <ac:chgData name="Jagjit Phull" userId="7c3eb003576bfe41" providerId="LiveId" clId="{B1824238-79E1-4E0E-9205-CC83BFAE45E3}" dt="2023-02-28T01:50:09.002" v="1393" actId="478"/>
          <ac:spMkLst>
            <pc:docMk/>
            <pc:sldMk cId="1781191005" sldId="292"/>
            <ac:spMk id="5" creationId="{856FB0DD-5780-1F7A-E2B5-22F7CEC2A9D3}"/>
          </ac:spMkLst>
        </pc:spChg>
        <pc:spChg chg="add del mod">
          <ac:chgData name="Jagjit Phull" userId="7c3eb003576bfe41" providerId="LiveId" clId="{B1824238-79E1-4E0E-9205-CC83BFAE45E3}" dt="2023-02-28T01:50:11.636" v="1394" actId="478"/>
          <ac:spMkLst>
            <pc:docMk/>
            <pc:sldMk cId="1781191005" sldId="292"/>
            <ac:spMk id="6" creationId="{AAE590FF-8F40-3899-7F5E-A2275038CA7A}"/>
          </ac:spMkLst>
        </pc:spChg>
        <pc:spChg chg="add mod">
          <ac:chgData name="Jagjit Phull" userId="7c3eb003576bfe41" providerId="LiveId" clId="{B1824238-79E1-4E0E-9205-CC83BFAE45E3}" dt="2023-02-28T03:43:21.607" v="1819" actId="115"/>
          <ac:spMkLst>
            <pc:docMk/>
            <pc:sldMk cId="1781191005" sldId="292"/>
            <ac:spMk id="7" creationId="{8ABE3B6E-1FD2-710C-0B66-8F0B0D2340B1}"/>
          </ac:spMkLst>
        </pc:spChg>
      </pc:sldChg>
      <pc:sldChg chg="modSp new mod">
        <pc:chgData name="Jagjit Phull" userId="7c3eb003576bfe41" providerId="LiveId" clId="{B1824238-79E1-4E0E-9205-CC83BFAE45E3}" dt="2023-02-28T01:55:42.215" v="1446" actId="5793"/>
        <pc:sldMkLst>
          <pc:docMk/>
          <pc:sldMk cId="949229038" sldId="293"/>
        </pc:sldMkLst>
        <pc:spChg chg="mod">
          <ac:chgData name="Jagjit Phull" userId="7c3eb003576bfe41" providerId="LiveId" clId="{B1824238-79E1-4E0E-9205-CC83BFAE45E3}" dt="2023-02-28T01:54:35.195" v="1434"/>
          <ac:spMkLst>
            <pc:docMk/>
            <pc:sldMk cId="949229038" sldId="293"/>
            <ac:spMk id="2" creationId="{D82C5218-F500-F9E9-7937-6669DC20C445}"/>
          </ac:spMkLst>
        </pc:spChg>
        <pc:spChg chg="mod">
          <ac:chgData name="Jagjit Phull" userId="7c3eb003576bfe41" providerId="LiveId" clId="{B1824238-79E1-4E0E-9205-CC83BFAE45E3}" dt="2023-02-28T01:55:42.215" v="1446" actId="5793"/>
          <ac:spMkLst>
            <pc:docMk/>
            <pc:sldMk cId="949229038" sldId="293"/>
            <ac:spMk id="3" creationId="{D5C712A6-EBB0-A04B-DB20-F6AE6AB068B8}"/>
          </ac:spMkLst>
        </pc:spChg>
      </pc:sldChg>
      <pc:sldChg chg="addSp delSp modSp new mod">
        <pc:chgData name="Jagjit Phull" userId="7c3eb003576bfe41" providerId="LiveId" clId="{B1824238-79E1-4E0E-9205-CC83BFAE45E3}" dt="2023-02-28T01:57:44.981" v="1512" actId="13926"/>
        <pc:sldMkLst>
          <pc:docMk/>
          <pc:sldMk cId="2316282652" sldId="294"/>
        </pc:sldMkLst>
        <pc:spChg chg="mod">
          <ac:chgData name="Jagjit Phull" userId="7c3eb003576bfe41" providerId="LiveId" clId="{B1824238-79E1-4E0E-9205-CC83BFAE45E3}" dt="2023-02-28T01:56:15.583" v="1492"/>
          <ac:spMkLst>
            <pc:docMk/>
            <pc:sldMk cId="2316282652" sldId="294"/>
            <ac:spMk id="2" creationId="{EDB52420-0F54-B273-69C9-F555AB1BF92B}"/>
          </ac:spMkLst>
        </pc:spChg>
        <pc:spChg chg="mod">
          <ac:chgData name="Jagjit Phull" userId="7c3eb003576bfe41" providerId="LiveId" clId="{B1824238-79E1-4E0E-9205-CC83BFAE45E3}" dt="2023-02-28T01:57:44.981" v="1512" actId="13926"/>
          <ac:spMkLst>
            <pc:docMk/>
            <pc:sldMk cId="2316282652" sldId="294"/>
            <ac:spMk id="3" creationId="{4EE5C949-7898-0BC8-0D72-FE77D58B5159}"/>
          </ac:spMkLst>
        </pc:spChg>
        <pc:spChg chg="add del mod">
          <ac:chgData name="Jagjit Phull" userId="7c3eb003576bfe41" providerId="LiveId" clId="{B1824238-79E1-4E0E-9205-CC83BFAE45E3}" dt="2023-02-28T01:57:24.802" v="1510"/>
          <ac:spMkLst>
            <pc:docMk/>
            <pc:sldMk cId="2316282652" sldId="294"/>
            <ac:spMk id="4" creationId="{8382CDDA-0782-3A90-7FDD-BE3593C4F618}"/>
          </ac:spMkLst>
        </pc:spChg>
      </pc:sldChg>
      <pc:sldChg chg="addSp delSp modSp new mod">
        <pc:chgData name="Jagjit Phull" userId="7c3eb003576bfe41" providerId="LiveId" clId="{B1824238-79E1-4E0E-9205-CC83BFAE45E3}" dt="2023-02-28T01:59:12.027" v="1559" actId="1076"/>
        <pc:sldMkLst>
          <pc:docMk/>
          <pc:sldMk cId="1237419129" sldId="295"/>
        </pc:sldMkLst>
        <pc:spChg chg="mod">
          <ac:chgData name="Jagjit Phull" userId="7c3eb003576bfe41" providerId="LiveId" clId="{B1824238-79E1-4E0E-9205-CC83BFAE45E3}" dt="2023-02-28T01:58:34.385" v="1554" actId="20577"/>
          <ac:spMkLst>
            <pc:docMk/>
            <pc:sldMk cId="1237419129" sldId="295"/>
            <ac:spMk id="2" creationId="{51E47331-12B8-19C7-2837-0824B5F042FC}"/>
          </ac:spMkLst>
        </pc:spChg>
        <pc:spChg chg="del">
          <ac:chgData name="Jagjit Phull" userId="7c3eb003576bfe41" providerId="LiveId" clId="{B1824238-79E1-4E0E-9205-CC83BFAE45E3}" dt="2023-02-28T01:57:50.932" v="1514"/>
          <ac:spMkLst>
            <pc:docMk/>
            <pc:sldMk cId="1237419129" sldId="295"/>
            <ac:spMk id="3" creationId="{4AA85C80-40F8-433F-9A60-968E1AE30D87}"/>
          </ac:spMkLst>
        </pc:spChg>
        <pc:spChg chg="add mod">
          <ac:chgData name="Jagjit Phull" userId="7c3eb003576bfe41" providerId="LiveId" clId="{B1824238-79E1-4E0E-9205-CC83BFAE45E3}" dt="2023-02-28T01:58:38.798" v="1555" actId="1076"/>
          <ac:spMkLst>
            <pc:docMk/>
            <pc:sldMk cId="1237419129" sldId="295"/>
            <ac:spMk id="4" creationId="{5A4E2FB2-AF5E-5046-7D05-8A6A0863C2BA}"/>
          </ac:spMkLst>
        </pc:spChg>
        <pc:spChg chg="add del">
          <ac:chgData name="Jagjit Phull" userId="7c3eb003576bfe41" providerId="LiveId" clId="{B1824238-79E1-4E0E-9205-CC83BFAE45E3}" dt="2023-02-28T01:58:51.010" v="1557"/>
          <ac:spMkLst>
            <pc:docMk/>
            <pc:sldMk cId="1237419129" sldId="295"/>
            <ac:spMk id="5" creationId="{566EF5D5-C5CF-E1A7-B9AA-27D043C523F2}"/>
          </ac:spMkLst>
        </pc:spChg>
        <pc:picChg chg="add mod">
          <ac:chgData name="Jagjit Phull" userId="7c3eb003576bfe41" providerId="LiveId" clId="{B1824238-79E1-4E0E-9205-CC83BFAE45E3}" dt="2023-02-28T01:59:12.027" v="1559" actId="1076"/>
          <ac:picMkLst>
            <pc:docMk/>
            <pc:sldMk cId="1237419129" sldId="295"/>
            <ac:picMk id="7" creationId="{F8741A62-8325-BDAF-49B9-B2E72B47A732}"/>
          </ac:picMkLst>
        </pc:picChg>
      </pc:sldChg>
      <pc:sldChg chg="addSp delSp modSp new mod">
        <pc:chgData name="Jagjit Phull" userId="7c3eb003576bfe41" providerId="LiveId" clId="{B1824238-79E1-4E0E-9205-CC83BFAE45E3}" dt="2023-02-28T02:00:42.395" v="1597" actId="1076"/>
        <pc:sldMkLst>
          <pc:docMk/>
          <pc:sldMk cId="1424814620" sldId="296"/>
        </pc:sldMkLst>
        <pc:spChg chg="mod">
          <ac:chgData name="Jagjit Phull" userId="7c3eb003576bfe41" providerId="LiveId" clId="{B1824238-79E1-4E0E-9205-CC83BFAE45E3}" dt="2023-02-28T01:59:43.665" v="1583" actId="20577"/>
          <ac:spMkLst>
            <pc:docMk/>
            <pc:sldMk cId="1424814620" sldId="296"/>
            <ac:spMk id="2" creationId="{CB6E6525-5E35-DD3B-29ED-12365EF6D2CE}"/>
          </ac:spMkLst>
        </pc:spChg>
        <pc:spChg chg="del">
          <ac:chgData name="Jagjit Phull" userId="7c3eb003576bfe41" providerId="LiveId" clId="{B1824238-79E1-4E0E-9205-CC83BFAE45E3}" dt="2023-02-28T01:59:46.401" v="1584"/>
          <ac:spMkLst>
            <pc:docMk/>
            <pc:sldMk cId="1424814620" sldId="296"/>
            <ac:spMk id="3" creationId="{45A2BF1E-2065-F7B1-AFA3-3460347E083E}"/>
          </ac:spMkLst>
        </pc:spChg>
        <pc:spChg chg="add mod">
          <ac:chgData name="Jagjit Phull" userId="7c3eb003576bfe41" providerId="LiveId" clId="{B1824238-79E1-4E0E-9205-CC83BFAE45E3}" dt="2023-02-28T02:00:21.648" v="1594" actId="20577"/>
          <ac:spMkLst>
            <pc:docMk/>
            <pc:sldMk cId="1424814620" sldId="296"/>
            <ac:spMk id="4" creationId="{A23C3996-D81A-4473-DE15-ECDC4C263CE7}"/>
          </ac:spMkLst>
        </pc:spChg>
        <pc:picChg chg="add mod">
          <ac:chgData name="Jagjit Phull" userId="7c3eb003576bfe41" providerId="LiveId" clId="{B1824238-79E1-4E0E-9205-CC83BFAE45E3}" dt="2023-02-28T02:00:42.395" v="1597" actId="1076"/>
          <ac:picMkLst>
            <pc:docMk/>
            <pc:sldMk cId="1424814620" sldId="296"/>
            <ac:picMk id="6" creationId="{AE29BE66-4F78-70F7-B124-33A60A3ED3FA}"/>
          </ac:picMkLst>
        </pc:picChg>
      </pc:sldChg>
      <pc:sldChg chg="modSp new mod">
        <pc:chgData name="Jagjit Phull" userId="7c3eb003576bfe41" providerId="LiveId" clId="{B1824238-79E1-4E0E-9205-CC83BFAE45E3}" dt="2023-02-28T02:02:35.132" v="1628" actId="5793"/>
        <pc:sldMkLst>
          <pc:docMk/>
          <pc:sldMk cId="13943655" sldId="297"/>
        </pc:sldMkLst>
        <pc:spChg chg="mod">
          <ac:chgData name="Jagjit Phull" userId="7c3eb003576bfe41" providerId="LiveId" clId="{B1824238-79E1-4E0E-9205-CC83BFAE45E3}" dt="2023-02-28T02:01:01.376" v="1598"/>
          <ac:spMkLst>
            <pc:docMk/>
            <pc:sldMk cId="13943655" sldId="297"/>
            <ac:spMk id="2" creationId="{8AA62DD1-D3C4-EAD4-CBD6-B4AA70D366E4}"/>
          </ac:spMkLst>
        </pc:spChg>
        <pc:spChg chg="mod">
          <ac:chgData name="Jagjit Phull" userId="7c3eb003576bfe41" providerId="LiveId" clId="{B1824238-79E1-4E0E-9205-CC83BFAE45E3}" dt="2023-02-28T02:02:35.132" v="1628" actId="5793"/>
          <ac:spMkLst>
            <pc:docMk/>
            <pc:sldMk cId="13943655" sldId="297"/>
            <ac:spMk id="3" creationId="{7920C38E-31C5-3E24-2C1B-47D4E9FB922D}"/>
          </ac:spMkLst>
        </pc:spChg>
      </pc:sldChg>
      <pc:sldChg chg="addSp delSp modSp new mod">
        <pc:chgData name="Jagjit Phull" userId="7c3eb003576bfe41" providerId="LiveId" clId="{B1824238-79E1-4E0E-9205-CC83BFAE45E3}" dt="2023-02-28T02:06:02.620" v="1689" actId="13926"/>
        <pc:sldMkLst>
          <pc:docMk/>
          <pc:sldMk cId="4209115823" sldId="298"/>
        </pc:sldMkLst>
        <pc:spChg chg="mod">
          <ac:chgData name="Jagjit Phull" userId="7c3eb003576bfe41" providerId="LiveId" clId="{B1824238-79E1-4E0E-9205-CC83BFAE45E3}" dt="2023-02-28T02:03:12.360" v="1630"/>
          <ac:spMkLst>
            <pc:docMk/>
            <pc:sldMk cId="4209115823" sldId="298"/>
            <ac:spMk id="2" creationId="{F0E7DCF2-C42D-AE2A-DDCD-CF4B0F9D9536}"/>
          </ac:spMkLst>
        </pc:spChg>
        <pc:spChg chg="del mod">
          <ac:chgData name="Jagjit Phull" userId="7c3eb003576bfe41" providerId="LiveId" clId="{B1824238-79E1-4E0E-9205-CC83BFAE45E3}" dt="2023-02-28T02:03:53.866" v="1633" actId="478"/>
          <ac:spMkLst>
            <pc:docMk/>
            <pc:sldMk cId="4209115823" sldId="298"/>
            <ac:spMk id="3" creationId="{E68C72A2-81D0-63BE-BC1B-C5738E06EF61}"/>
          </ac:spMkLst>
        </pc:spChg>
        <pc:spChg chg="add mod">
          <ac:chgData name="Jagjit Phull" userId="7c3eb003576bfe41" providerId="LiveId" clId="{B1824238-79E1-4E0E-9205-CC83BFAE45E3}" dt="2023-02-28T02:06:02.620" v="1689" actId="13926"/>
          <ac:spMkLst>
            <pc:docMk/>
            <pc:sldMk cId="4209115823" sldId="298"/>
            <ac:spMk id="4" creationId="{A4C91A32-BC96-DDB0-3828-48C6E2B873D1}"/>
          </ac:spMkLst>
        </pc:spChg>
        <pc:spChg chg="add mod">
          <ac:chgData name="Jagjit Phull" userId="7c3eb003576bfe41" providerId="LiveId" clId="{B1824238-79E1-4E0E-9205-CC83BFAE45E3}" dt="2023-02-28T02:03:47.238" v="1632" actId="1076"/>
          <ac:spMkLst>
            <pc:docMk/>
            <pc:sldMk cId="4209115823" sldId="298"/>
            <ac:spMk id="5" creationId="{6BB74A79-2C38-8078-578F-1AD5BAC3744C}"/>
          </ac:spMkLst>
        </pc:spChg>
      </pc:sldChg>
      <pc:sldChg chg="modSp new mod">
        <pc:chgData name="Jagjit Phull" userId="7c3eb003576bfe41" providerId="LiveId" clId="{B1824238-79E1-4E0E-9205-CC83BFAE45E3}" dt="2023-02-28T02:05:38.339" v="1678" actId="20577"/>
        <pc:sldMkLst>
          <pc:docMk/>
          <pc:sldMk cId="2262380121" sldId="299"/>
        </pc:sldMkLst>
        <pc:spChg chg="mod">
          <ac:chgData name="Jagjit Phull" userId="7c3eb003576bfe41" providerId="LiveId" clId="{B1824238-79E1-4E0E-9205-CC83BFAE45E3}" dt="2023-02-28T02:05:26.771" v="1668"/>
          <ac:spMkLst>
            <pc:docMk/>
            <pc:sldMk cId="2262380121" sldId="299"/>
            <ac:spMk id="2" creationId="{72659A44-009D-C8D0-7E5A-BE6AC5799A67}"/>
          </ac:spMkLst>
        </pc:spChg>
        <pc:spChg chg="mod">
          <ac:chgData name="Jagjit Phull" userId="7c3eb003576bfe41" providerId="LiveId" clId="{B1824238-79E1-4E0E-9205-CC83BFAE45E3}" dt="2023-02-28T02:05:38.339" v="1678" actId="20577"/>
          <ac:spMkLst>
            <pc:docMk/>
            <pc:sldMk cId="2262380121" sldId="299"/>
            <ac:spMk id="3" creationId="{8F21BD84-4776-B42D-3A95-7AE5E67E7A7F}"/>
          </ac:spMkLst>
        </pc:spChg>
      </pc:sldChg>
      <pc:sldChg chg="addSp modSp new mod">
        <pc:chgData name="Jagjit Phull" userId="7c3eb003576bfe41" providerId="LiveId" clId="{B1824238-79E1-4E0E-9205-CC83BFAE45E3}" dt="2023-02-28T02:08:53.717" v="1715" actId="1076"/>
        <pc:sldMkLst>
          <pc:docMk/>
          <pc:sldMk cId="1717179150" sldId="300"/>
        </pc:sldMkLst>
        <pc:spChg chg="mod">
          <ac:chgData name="Jagjit Phull" userId="7c3eb003576bfe41" providerId="LiveId" clId="{B1824238-79E1-4E0E-9205-CC83BFAE45E3}" dt="2023-02-28T02:06:40.134" v="1691"/>
          <ac:spMkLst>
            <pc:docMk/>
            <pc:sldMk cId="1717179150" sldId="300"/>
            <ac:spMk id="2" creationId="{9CFE270B-4F00-CDB4-AC4F-A31A7F325C9A}"/>
          </ac:spMkLst>
        </pc:spChg>
        <pc:spChg chg="mod">
          <ac:chgData name="Jagjit Phull" userId="7c3eb003576bfe41" providerId="LiveId" clId="{B1824238-79E1-4E0E-9205-CC83BFAE45E3}" dt="2023-02-28T02:08:29.725" v="1711" actId="1076"/>
          <ac:spMkLst>
            <pc:docMk/>
            <pc:sldMk cId="1717179150" sldId="300"/>
            <ac:spMk id="3" creationId="{5B677E1F-B6A3-5A57-EDF6-82558739ECCA}"/>
          </ac:spMkLst>
        </pc:spChg>
        <pc:picChg chg="add mod">
          <ac:chgData name="Jagjit Phull" userId="7c3eb003576bfe41" providerId="LiveId" clId="{B1824238-79E1-4E0E-9205-CC83BFAE45E3}" dt="2023-02-28T02:08:53.717" v="1715" actId="1076"/>
          <ac:picMkLst>
            <pc:docMk/>
            <pc:sldMk cId="1717179150" sldId="300"/>
            <ac:picMk id="5" creationId="{17C36A8C-F907-A40A-29C8-77D013FF1A59}"/>
          </ac:picMkLst>
        </pc:picChg>
      </pc:sldChg>
      <pc:sldChg chg="addSp delSp modSp new mod">
        <pc:chgData name="Jagjit Phull" userId="7c3eb003576bfe41" providerId="LiveId" clId="{B1824238-79E1-4E0E-9205-CC83BFAE45E3}" dt="2023-02-28T02:10:57.977" v="1751" actId="13926"/>
        <pc:sldMkLst>
          <pc:docMk/>
          <pc:sldMk cId="2939520312" sldId="301"/>
        </pc:sldMkLst>
        <pc:spChg chg="mod">
          <ac:chgData name="Jagjit Phull" userId="7c3eb003576bfe41" providerId="LiveId" clId="{B1824238-79E1-4E0E-9205-CC83BFAE45E3}" dt="2023-02-28T02:09:22.027" v="1717"/>
          <ac:spMkLst>
            <pc:docMk/>
            <pc:sldMk cId="2939520312" sldId="301"/>
            <ac:spMk id="2" creationId="{B6A2FC0F-B82D-2867-B496-BE4FC04267AB}"/>
          </ac:spMkLst>
        </pc:spChg>
        <pc:spChg chg="del">
          <ac:chgData name="Jagjit Phull" userId="7c3eb003576bfe41" providerId="LiveId" clId="{B1824238-79E1-4E0E-9205-CC83BFAE45E3}" dt="2023-02-28T02:09:33.838" v="1718"/>
          <ac:spMkLst>
            <pc:docMk/>
            <pc:sldMk cId="2939520312" sldId="301"/>
            <ac:spMk id="3" creationId="{B6EFF959-88A1-0D56-0C0F-3825B16BB98C}"/>
          </ac:spMkLst>
        </pc:spChg>
        <pc:spChg chg="add mod">
          <ac:chgData name="Jagjit Phull" userId="7c3eb003576bfe41" providerId="LiveId" clId="{B1824238-79E1-4E0E-9205-CC83BFAE45E3}" dt="2023-02-28T02:10:57.977" v="1751" actId="13926"/>
          <ac:spMkLst>
            <pc:docMk/>
            <pc:sldMk cId="2939520312" sldId="301"/>
            <ac:spMk id="4" creationId="{102F8ABA-494D-9C51-DD92-C1D973E0C2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7AB7-678F-9921-983D-4C989754C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58835-1BC0-1586-B7F5-B0B5068B2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00B87-30C9-2E9A-E116-D86845A4D93A}"/>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5" name="Footer Placeholder 4">
            <a:extLst>
              <a:ext uri="{FF2B5EF4-FFF2-40B4-BE49-F238E27FC236}">
                <a16:creationId xmlns:a16="http://schemas.microsoft.com/office/drawing/2014/main" id="{726A799F-ED37-D7DC-24D2-E752EA5F8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D7E9FE-60E5-42C4-ACCC-D4C5E057C82D}"/>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403182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45E4-0FD5-150C-58F3-F38869587E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0E8B8-0F69-BF70-0E5A-B8AB2E06B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AE6C1-F1D5-3036-3111-78DCFDF9604A}"/>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5" name="Footer Placeholder 4">
            <a:extLst>
              <a:ext uri="{FF2B5EF4-FFF2-40B4-BE49-F238E27FC236}">
                <a16:creationId xmlns:a16="http://schemas.microsoft.com/office/drawing/2014/main" id="{73D59878-492E-C8C2-C143-D3BC53EAB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99684-DFF9-6AB1-F951-644CDA52D7E7}"/>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150645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4B5F4-31E4-9C24-B817-E08A17C3C7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1F3CA1-2CD2-883A-C7DF-4B24A636F4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3BF3C-F58F-D164-D579-9EB0834296FD}"/>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5" name="Footer Placeholder 4">
            <a:extLst>
              <a:ext uri="{FF2B5EF4-FFF2-40B4-BE49-F238E27FC236}">
                <a16:creationId xmlns:a16="http://schemas.microsoft.com/office/drawing/2014/main" id="{9D68B938-6AEC-8116-7A41-3DDEBF695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C016A-F0EB-89AA-DDAE-BF31EF67FAA2}"/>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104203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B1D8-9DEC-7CAB-FC94-DC27912680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95832F-E0DF-67E6-1BD9-8A3E0443FB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99D07-48CE-1AE6-1F14-4EFB6BCED7F8}"/>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5" name="Footer Placeholder 4">
            <a:extLst>
              <a:ext uri="{FF2B5EF4-FFF2-40B4-BE49-F238E27FC236}">
                <a16:creationId xmlns:a16="http://schemas.microsoft.com/office/drawing/2014/main" id="{BE7BA5BB-C045-B51E-5FF4-9DCF80727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8623C-73D4-F62E-3892-E8FC3E424740}"/>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304914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BF2E-319B-12FB-EE08-AC1169730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876186-E46C-BD60-93AA-7C4444352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3EB07-6B6C-51FE-B726-736B3A6C399F}"/>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5" name="Footer Placeholder 4">
            <a:extLst>
              <a:ext uri="{FF2B5EF4-FFF2-40B4-BE49-F238E27FC236}">
                <a16:creationId xmlns:a16="http://schemas.microsoft.com/office/drawing/2014/main" id="{73782CC3-C9EF-0430-6C39-D9EB10F2F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D7E643-927F-7088-D9FD-C30A3BACFA4A}"/>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31158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959A-0D2B-EF03-1F34-07FB29162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CB3F7B-8916-3339-901C-CABDC10A8D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1C1103-D569-282D-BC78-42C3E65D99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FC111C-94EA-28C3-3668-7ADFFA7A9286}"/>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6" name="Footer Placeholder 5">
            <a:extLst>
              <a:ext uri="{FF2B5EF4-FFF2-40B4-BE49-F238E27FC236}">
                <a16:creationId xmlns:a16="http://schemas.microsoft.com/office/drawing/2014/main" id="{CBDA5B48-8D93-A3D6-C054-B85E8983B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BE70B7-A53D-DD13-CE1C-86DF5BE1B44B}"/>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64622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88FA-D6B4-2E74-2CFE-2E6AE59E87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B7B09-03F9-36C3-3CC6-9D5454438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72FE2-4989-0703-F184-6B6AA8DD78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B8652E-0A16-C282-9562-AE0A7770E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052B-8096-A5DE-C141-89DE17271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3CD445-165F-19F3-9981-CCBB4531E943}"/>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8" name="Footer Placeholder 7">
            <a:extLst>
              <a:ext uri="{FF2B5EF4-FFF2-40B4-BE49-F238E27FC236}">
                <a16:creationId xmlns:a16="http://schemas.microsoft.com/office/drawing/2014/main" id="{D8DC94D1-3B6C-0341-54B6-083B5CA518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0E3C98-FAD7-60ED-6152-A63F8991DF35}"/>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47052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BAA0-B39B-B609-66F0-1EA3530DF3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FE83D7-97C6-C44E-4358-1B526768EEC2}"/>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4" name="Footer Placeholder 3">
            <a:extLst>
              <a:ext uri="{FF2B5EF4-FFF2-40B4-BE49-F238E27FC236}">
                <a16:creationId xmlns:a16="http://schemas.microsoft.com/office/drawing/2014/main" id="{C0481BA2-4A0F-DCE7-5227-4256E6E6AB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F0DFE2-239A-0AD4-6219-F238400BDE54}"/>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312339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27292-5D49-19DD-ACA4-FC71C363F34A}"/>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3" name="Footer Placeholder 2">
            <a:extLst>
              <a:ext uri="{FF2B5EF4-FFF2-40B4-BE49-F238E27FC236}">
                <a16:creationId xmlns:a16="http://schemas.microsoft.com/office/drawing/2014/main" id="{5B31E542-BC11-C2AB-1DEE-501AA8C0BF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32DF26-35B8-AFB8-B3E2-C8840B013E0E}"/>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298912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B6CB-A529-FB79-1F83-DDFC65B7D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61646-806E-F4FE-2DD4-722DA787BA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47124-F634-F4AA-BB6C-FE8361E35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67773-8DA1-F06F-43E2-2F9CCEEBAFF0}"/>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6" name="Footer Placeholder 5">
            <a:extLst>
              <a:ext uri="{FF2B5EF4-FFF2-40B4-BE49-F238E27FC236}">
                <a16:creationId xmlns:a16="http://schemas.microsoft.com/office/drawing/2014/main" id="{D4F541DD-7260-97A2-049E-590D85418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D6143-9590-6C43-24A2-96C050F0069A}"/>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310548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E007-2701-D3EA-42F5-39EDF2C1C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3BCB97-5ADA-0F52-5A79-9E1D3832E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5F662-8460-F012-AB68-6FBA709B3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48F68-52E6-BD1C-E24A-78533FEF593C}"/>
              </a:ext>
            </a:extLst>
          </p:cNvPr>
          <p:cNvSpPr>
            <a:spLocks noGrp="1"/>
          </p:cNvSpPr>
          <p:nvPr>
            <p:ph type="dt" sz="half" idx="10"/>
          </p:nvPr>
        </p:nvSpPr>
        <p:spPr/>
        <p:txBody>
          <a:bodyPr/>
          <a:lstStyle/>
          <a:p>
            <a:fld id="{5CB7CDE2-0A2E-494E-A1C0-FD97E184ECB4}" type="datetimeFigureOut">
              <a:rPr lang="en-IN" smtClean="0"/>
              <a:t>27-02-2023</a:t>
            </a:fld>
            <a:endParaRPr lang="en-IN"/>
          </a:p>
        </p:txBody>
      </p:sp>
      <p:sp>
        <p:nvSpPr>
          <p:cNvPr id="6" name="Footer Placeholder 5">
            <a:extLst>
              <a:ext uri="{FF2B5EF4-FFF2-40B4-BE49-F238E27FC236}">
                <a16:creationId xmlns:a16="http://schemas.microsoft.com/office/drawing/2014/main" id="{7189F6FB-69AA-668A-D233-603716A8A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E6898-2381-6201-7956-6A156AF126C0}"/>
              </a:ext>
            </a:extLst>
          </p:cNvPr>
          <p:cNvSpPr>
            <a:spLocks noGrp="1"/>
          </p:cNvSpPr>
          <p:nvPr>
            <p:ph type="sldNum" sz="quarter" idx="12"/>
          </p:nvPr>
        </p:nvSpPr>
        <p:spPr/>
        <p:txBody>
          <a:bodyPr/>
          <a:lstStyle/>
          <a:p>
            <a:fld id="{43FB091E-7AAD-4A1E-8173-0F10A0AD2AC5}" type="slidenum">
              <a:rPr lang="en-IN" smtClean="0"/>
              <a:t>‹#›</a:t>
            </a:fld>
            <a:endParaRPr lang="en-IN"/>
          </a:p>
        </p:txBody>
      </p:sp>
    </p:spTree>
    <p:extLst>
      <p:ext uri="{BB962C8B-B14F-4D97-AF65-F5344CB8AC3E}">
        <p14:creationId xmlns:p14="http://schemas.microsoft.com/office/powerpoint/2010/main" val="46027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99630-DC9F-F6B8-1E6D-BB713E47EF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6E0799-635C-1309-CF0F-05F729620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E61E5-E83C-6DA0-5DB1-197C44552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7CDE2-0A2E-494E-A1C0-FD97E184ECB4}" type="datetimeFigureOut">
              <a:rPr lang="en-IN" smtClean="0"/>
              <a:t>27-02-2023</a:t>
            </a:fld>
            <a:endParaRPr lang="en-IN"/>
          </a:p>
        </p:txBody>
      </p:sp>
      <p:sp>
        <p:nvSpPr>
          <p:cNvPr id="5" name="Footer Placeholder 4">
            <a:extLst>
              <a:ext uri="{FF2B5EF4-FFF2-40B4-BE49-F238E27FC236}">
                <a16:creationId xmlns:a16="http://schemas.microsoft.com/office/drawing/2014/main" id="{9A0D7487-7AC7-01F3-D4F4-FFA9666CF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815053-34DF-CFCE-0031-2EBE2D7D2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B091E-7AAD-4A1E-8173-0F10A0AD2AC5}" type="slidenum">
              <a:rPr lang="en-IN" smtClean="0"/>
              <a:t>‹#›</a:t>
            </a:fld>
            <a:endParaRPr lang="en-IN"/>
          </a:p>
        </p:txBody>
      </p:sp>
    </p:spTree>
    <p:extLst>
      <p:ext uri="{BB962C8B-B14F-4D97-AF65-F5344CB8AC3E}">
        <p14:creationId xmlns:p14="http://schemas.microsoft.com/office/powerpoint/2010/main" val="392912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75913D-6CD2-84F3-EA13-88D96965337B}"/>
              </a:ext>
            </a:extLst>
          </p:cNvPr>
          <p:cNvSpPr txBox="1"/>
          <p:nvPr/>
        </p:nvSpPr>
        <p:spPr>
          <a:xfrm>
            <a:off x="2978269" y="2407571"/>
            <a:ext cx="6094562" cy="1569660"/>
          </a:xfrm>
          <a:prstGeom prst="rect">
            <a:avLst/>
          </a:prstGeom>
          <a:noFill/>
        </p:spPr>
        <p:txBody>
          <a:bodyPr wrap="square">
            <a:spAutoFit/>
          </a:bodyPr>
          <a:lstStyle/>
          <a:p>
            <a:pPr algn="l"/>
            <a:r>
              <a:rPr lang="en-US" sz="4800" b="0" i="0" dirty="0">
                <a:solidFill>
                  <a:srgbClr val="212529"/>
                </a:solidFill>
                <a:effectLst/>
                <a:latin typeface="barlow"/>
              </a:rPr>
              <a:t>Getting Started with Delta Live Tables</a:t>
            </a:r>
          </a:p>
        </p:txBody>
      </p:sp>
    </p:spTree>
    <p:extLst>
      <p:ext uri="{BB962C8B-B14F-4D97-AF65-F5344CB8AC3E}">
        <p14:creationId xmlns:p14="http://schemas.microsoft.com/office/powerpoint/2010/main" val="419199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FDC5-1F9C-6A61-989B-9A76D01869A1}"/>
              </a:ext>
            </a:extLst>
          </p:cNvPr>
          <p:cNvSpPr>
            <a:spLocks noGrp="1"/>
          </p:cNvSpPr>
          <p:nvPr>
            <p:ph type="title"/>
          </p:nvPr>
        </p:nvSpPr>
        <p:spPr/>
        <p:txBody>
          <a:bodyPr/>
          <a:lstStyle/>
          <a:p>
            <a:r>
              <a:rPr lang="en-IN" dirty="0"/>
              <a:t>Valuable  cases </a:t>
            </a:r>
          </a:p>
        </p:txBody>
      </p:sp>
      <p:sp>
        <p:nvSpPr>
          <p:cNvPr id="3" name="Content Placeholder 2">
            <a:extLst>
              <a:ext uri="{FF2B5EF4-FFF2-40B4-BE49-F238E27FC236}">
                <a16:creationId xmlns:a16="http://schemas.microsoft.com/office/drawing/2014/main" id="{0D7377A7-6976-6A92-42A6-CF0DD83FD771}"/>
              </a:ext>
            </a:extLst>
          </p:cNvPr>
          <p:cNvSpPr>
            <a:spLocks noGrp="1"/>
          </p:cNvSpPr>
          <p:nvPr>
            <p:ph idx="1"/>
          </p:nvPr>
        </p:nvSpPr>
        <p:spPr/>
        <p:txBody>
          <a:bodyPr>
            <a:normAutofit/>
          </a:bodyPr>
          <a:lstStyle/>
          <a:p>
            <a:pPr marL="0" indent="0">
              <a:buNone/>
            </a:pPr>
            <a:r>
              <a:rPr lang="en-US" sz="2000" dirty="0"/>
              <a:t>Streaming live tables are valuable for a number of use cases, including:</a:t>
            </a:r>
          </a:p>
          <a:p>
            <a:pPr>
              <a:buFont typeface="Arial" panose="020B0604020202020204" pitchFamily="34" charset="0"/>
              <a:buChar char="•"/>
            </a:pPr>
            <a:r>
              <a:rPr lang="en-US" sz="2000" dirty="0">
                <a:highlight>
                  <a:srgbClr val="00FF00"/>
                </a:highlight>
              </a:rPr>
              <a:t>Data retention</a:t>
            </a:r>
            <a:r>
              <a:rPr lang="en-US" sz="2000" dirty="0"/>
              <a:t>: a streaming live table can preserve data indefinitely, even when an input data source has low retention</a:t>
            </a:r>
          </a:p>
          <a:p>
            <a:pPr marL="0" indent="0">
              <a:buNone/>
            </a:pPr>
            <a:r>
              <a:rPr lang="en-US" sz="2000" dirty="0"/>
              <a:t>      </a:t>
            </a:r>
            <a:r>
              <a:rPr lang="en-US" sz="2000" dirty="0" err="1"/>
              <a:t>E.g</a:t>
            </a:r>
            <a:r>
              <a:rPr lang="en-US" sz="2000" dirty="0"/>
              <a:t> a streaming data source such as Apache Kafka or Amazon Kinesis.</a:t>
            </a:r>
          </a:p>
          <a:p>
            <a:pPr marL="0" indent="0">
              <a:buNone/>
            </a:pPr>
            <a:endParaRPr lang="en-US" sz="2000" dirty="0"/>
          </a:p>
          <a:p>
            <a:pPr>
              <a:buFont typeface="Arial" panose="020B0604020202020204" pitchFamily="34" charset="0"/>
              <a:buChar char="•"/>
            </a:pPr>
            <a:r>
              <a:rPr lang="en-US" sz="2000" dirty="0">
                <a:highlight>
                  <a:srgbClr val="00FFFF"/>
                </a:highlight>
              </a:rPr>
              <a:t>Data source evolution</a:t>
            </a:r>
            <a:r>
              <a:rPr lang="en-US" sz="2000" dirty="0"/>
              <a:t>: data can be retained even if the data source changes, </a:t>
            </a:r>
          </a:p>
          <a:p>
            <a:pPr marL="0" indent="0">
              <a:buNone/>
            </a:pPr>
            <a:r>
              <a:rPr lang="en-US" sz="2000" dirty="0"/>
              <a:t>      </a:t>
            </a:r>
            <a:r>
              <a:rPr lang="en-US" sz="2000" dirty="0" err="1"/>
              <a:t>E.g</a:t>
            </a:r>
            <a:r>
              <a:rPr lang="en-US" sz="2000" dirty="0"/>
              <a:t> moving from Kafka to Kinesis.</a:t>
            </a:r>
          </a:p>
          <a:p>
            <a:pPr marL="0" indent="0">
              <a:buNone/>
            </a:pPr>
            <a:endParaRPr lang="en-IN" sz="2000" dirty="0"/>
          </a:p>
        </p:txBody>
      </p:sp>
    </p:spTree>
    <p:extLst>
      <p:ext uri="{BB962C8B-B14F-4D97-AF65-F5344CB8AC3E}">
        <p14:creationId xmlns:p14="http://schemas.microsoft.com/office/powerpoint/2010/main" val="163159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4EF1-C9B0-335F-0CA9-43908036F127}"/>
              </a:ext>
            </a:extLst>
          </p:cNvPr>
          <p:cNvSpPr>
            <a:spLocks noGrp="1"/>
          </p:cNvSpPr>
          <p:nvPr>
            <p:ph type="title"/>
          </p:nvPr>
        </p:nvSpPr>
        <p:spPr/>
        <p:txBody>
          <a:bodyPr/>
          <a:lstStyle/>
          <a:p>
            <a:r>
              <a:rPr lang="en-IN" b="1" dirty="0"/>
              <a:t>Pipeline updates</a:t>
            </a:r>
            <a:br>
              <a:rPr lang="en-IN" b="1" dirty="0"/>
            </a:br>
            <a:endParaRPr lang="en-IN" dirty="0"/>
          </a:p>
        </p:txBody>
      </p:sp>
      <p:sp>
        <p:nvSpPr>
          <p:cNvPr id="3" name="Content Placeholder 2">
            <a:extLst>
              <a:ext uri="{FF2B5EF4-FFF2-40B4-BE49-F238E27FC236}">
                <a16:creationId xmlns:a16="http://schemas.microsoft.com/office/drawing/2014/main" id="{0227CE53-0894-6AFF-90E0-02D794CA4B61}"/>
              </a:ext>
            </a:extLst>
          </p:cNvPr>
          <p:cNvSpPr>
            <a:spLocks noGrp="1"/>
          </p:cNvSpPr>
          <p:nvPr>
            <p:ph idx="1"/>
          </p:nvPr>
        </p:nvSpPr>
        <p:spPr/>
        <p:txBody>
          <a:bodyPr>
            <a:normAutofit/>
          </a:bodyPr>
          <a:lstStyle/>
          <a:p>
            <a:pPr marL="0" indent="0">
              <a:buNone/>
            </a:pPr>
            <a:r>
              <a:rPr lang="en-US" sz="2000" dirty="0"/>
              <a:t>After you create the pipeline and are ready to run it, we start an </a:t>
            </a:r>
            <a:r>
              <a:rPr lang="en-US" sz="2000" i="1" dirty="0"/>
              <a:t>update</a:t>
            </a:r>
            <a:r>
              <a:rPr lang="en-US" sz="2000" dirty="0"/>
              <a:t>. </a:t>
            </a:r>
          </a:p>
          <a:p>
            <a:pPr marL="0" indent="0">
              <a:buNone/>
            </a:pPr>
            <a:r>
              <a:rPr lang="en-US" sz="2000" dirty="0"/>
              <a:t>An update:</a:t>
            </a:r>
          </a:p>
          <a:p>
            <a:pPr marL="457200" indent="-457200">
              <a:buAutoNum type="arabicParenR"/>
            </a:pPr>
            <a:r>
              <a:rPr lang="en-US" sz="2000" dirty="0"/>
              <a:t>Starts a cluster with the correct configuration.</a:t>
            </a:r>
          </a:p>
          <a:p>
            <a:pPr marL="457200" indent="-457200">
              <a:buAutoNum type="arabicParenR"/>
            </a:pPr>
            <a:endParaRPr lang="en-US" sz="2000" dirty="0"/>
          </a:p>
          <a:p>
            <a:pPr marL="0" indent="0">
              <a:buNone/>
            </a:pPr>
            <a:r>
              <a:rPr lang="en-US" sz="2000" dirty="0"/>
              <a:t>2) Discovers all the tables and views defined, and checks for any analysis errors such as invalid column names, missing dependencies, and syntax errors.</a:t>
            </a:r>
          </a:p>
          <a:p>
            <a:pPr marL="0" indent="0">
              <a:buNone/>
            </a:pPr>
            <a:endParaRPr lang="en-US" sz="2000" dirty="0"/>
          </a:p>
          <a:p>
            <a:pPr marL="0" indent="0">
              <a:buNone/>
            </a:pPr>
            <a:r>
              <a:rPr lang="en-US" sz="2000" dirty="0"/>
              <a:t>3) Creates or updates tables and views with the most recent data available.</a:t>
            </a:r>
          </a:p>
          <a:p>
            <a:pPr marL="0" indent="0">
              <a:buNone/>
            </a:pPr>
            <a:endParaRPr lang="en-IN" sz="2000" dirty="0"/>
          </a:p>
        </p:txBody>
      </p:sp>
    </p:spTree>
    <p:extLst>
      <p:ext uri="{BB962C8B-B14F-4D97-AF65-F5344CB8AC3E}">
        <p14:creationId xmlns:p14="http://schemas.microsoft.com/office/powerpoint/2010/main" val="97528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8BF5-3E20-12CE-7970-B912398B5D3D}"/>
              </a:ext>
            </a:extLst>
          </p:cNvPr>
          <p:cNvSpPr>
            <a:spLocks noGrp="1"/>
          </p:cNvSpPr>
          <p:nvPr>
            <p:ph type="title"/>
          </p:nvPr>
        </p:nvSpPr>
        <p:spPr/>
        <p:txBody>
          <a:bodyPr>
            <a:normAutofit/>
          </a:bodyPr>
          <a:lstStyle/>
          <a:p>
            <a:r>
              <a:rPr lang="en-IN" sz="2400" dirty="0"/>
              <a:t>Updates, types ?</a:t>
            </a:r>
          </a:p>
        </p:txBody>
      </p:sp>
      <p:sp>
        <p:nvSpPr>
          <p:cNvPr id="7" name="Rectangle 3">
            <a:extLst>
              <a:ext uri="{FF2B5EF4-FFF2-40B4-BE49-F238E27FC236}">
                <a16:creationId xmlns:a16="http://schemas.microsoft.com/office/drawing/2014/main" id="{8ABE3B6E-1FD2-710C-0B66-8F0B0D2340B1}"/>
              </a:ext>
            </a:extLst>
          </p:cNvPr>
          <p:cNvSpPr>
            <a:spLocks noChangeArrowheads="1"/>
          </p:cNvSpPr>
          <p:nvPr/>
        </p:nvSpPr>
        <p:spPr bwMode="auto">
          <a:xfrm>
            <a:off x="511834" y="1368614"/>
            <a:ext cx="1084196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tables and views updated, and </a:t>
            </a:r>
            <a:r>
              <a:rPr kumimoji="0" lang="en-US" altLang="en-US" b="0" i="0" u="none" strike="noStrike" cap="none" normalizeH="0" baseline="0" dirty="0">
                <a:ln>
                  <a:noFill/>
                </a:ln>
                <a:solidFill>
                  <a:schemeClr val="tx1"/>
                </a:solidFill>
                <a:effectLst/>
                <a:highlight>
                  <a:srgbClr val="00FFFF"/>
                </a:highlight>
              </a:rPr>
              <a:t>how those tables are views are updated</a:t>
            </a:r>
            <a:r>
              <a:rPr kumimoji="0" lang="en-US" altLang="en-US" b="0" i="0" u="none" strike="noStrike" cap="none" normalizeH="0" baseline="0" dirty="0">
                <a:ln>
                  <a:noFill/>
                </a:ln>
                <a:solidFill>
                  <a:schemeClr val="tx1"/>
                </a:solidFill>
                <a:effectLst/>
              </a:rPr>
              <a:t>, depends on the update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ighlight>
                  <a:srgbClr val="00FFFF"/>
                </a:highlight>
              </a:rPr>
              <a:t>Refresh all</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rgbClr val="FF0000"/>
                </a:solidFill>
                <a:effectLst/>
              </a:rPr>
              <a:t>All live tables are updated to reflect the current state of their input data sources</a:t>
            </a:r>
            <a:r>
              <a:rPr kumimoji="0" lang="en-US" altLang="en-US" b="0" i="0" u="none" strike="noStrike" cap="none" normalizeH="0" baseline="0" dirty="0">
                <a:ln>
                  <a:noFill/>
                </a:ln>
                <a:solidFill>
                  <a:schemeClr val="tx1"/>
                </a:solidFill>
                <a:effectLst/>
              </a:rPr>
              <a:t>. For all streaming live tables, </a:t>
            </a:r>
            <a:r>
              <a:rPr kumimoji="0" lang="en-US" altLang="en-US" b="0" i="1" u="sng" strike="noStrike" cap="none" normalizeH="0" baseline="0" dirty="0">
                <a:ln>
                  <a:noFill/>
                </a:ln>
                <a:solidFill>
                  <a:schemeClr val="tx1"/>
                </a:solidFill>
                <a:effectLst/>
              </a:rPr>
              <a:t>new rows are appended to the table</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ighlight>
                  <a:srgbClr val="FFFF00"/>
                </a:highlight>
              </a:rPr>
              <a:t>Full refresh all</a:t>
            </a:r>
            <a:r>
              <a:rPr kumimoji="0" lang="en-US" altLang="en-US" b="0" i="0" u="none" strike="noStrike" cap="none" normalizeH="0" baseline="0" dirty="0">
                <a:ln>
                  <a:noFill/>
                </a:ln>
                <a:solidFill>
                  <a:schemeClr val="tx1"/>
                </a:solidFill>
                <a:effectLst/>
                <a:highlight>
                  <a:srgbClr val="FFFF00"/>
                </a:highlight>
              </a:rPr>
              <a:t>: </a:t>
            </a:r>
            <a:r>
              <a:rPr kumimoji="0" lang="en-US" altLang="en-US" b="0" i="0" u="none" strike="noStrike" cap="none" normalizeH="0" baseline="0" dirty="0">
                <a:ln>
                  <a:noFill/>
                </a:ln>
                <a:solidFill>
                  <a:schemeClr val="tx1"/>
                </a:solidFill>
                <a:effectLst/>
              </a:rPr>
              <a:t>All </a:t>
            </a:r>
            <a:r>
              <a:rPr kumimoji="0" lang="en-US" altLang="en-US" b="0" i="0" u="none" strike="noStrike" cap="none" normalizeH="0" baseline="0" dirty="0">
                <a:ln>
                  <a:noFill/>
                </a:ln>
                <a:solidFill>
                  <a:srgbClr val="FF0000"/>
                </a:solidFill>
                <a:effectLst/>
              </a:rPr>
              <a:t>live tables are updated to reflect the current state of their input data sources</a:t>
            </a:r>
            <a:r>
              <a:rPr kumimoji="0" lang="en-US" altLang="en-US" b="0" i="0" u="none" strike="noStrike" cap="none" normalizeH="0" baseline="0" dirty="0">
                <a:ln>
                  <a:noFill/>
                </a:ln>
                <a:solidFill>
                  <a:schemeClr val="tx1"/>
                </a:solidFill>
                <a:effectLst/>
              </a:rPr>
              <a:t>. For all streaming live tables, Delta Live Tables attempts to clear all data from each table and </a:t>
            </a:r>
            <a:r>
              <a:rPr kumimoji="0" lang="en-US" altLang="en-US" b="0" i="1" u="sng" strike="noStrike" cap="none" normalizeH="0" baseline="0" dirty="0">
                <a:ln>
                  <a:noFill/>
                </a:ln>
                <a:solidFill>
                  <a:schemeClr val="tx1"/>
                </a:solidFill>
                <a:effectLst/>
              </a:rPr>
              <a:t>then load all data from the streaming source.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highlight>
                <a:srgbClr val="00FF00"/>
              </a:highligh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ighlight>
                  <a:srgbClr val="00FF00"/>
                </a:highlight>
              </a:rPr>
              <a:t>Refresh selection</a:t>
            </a:r>
            <a:r>
              <a:rPr kumimoji="0" lang="en-US" altLang="en-US" b="0" i="0" u="none" strike="noStrike" cap="none" normalizeH="0" baseline="0" dirty="0">
                <a:ln>
                  <a:noFill/>
                </a:ln>
                <a:solidFill>
                  <a:schemeClr val="tx1"/>
                </a:solidFill>
                <a:effectLst/>
                <a:highlight>
                  <a:srgbClr val="00FF00"/>
                </a:highlight>
              </a:rPr>
              <a:t>: </a:t>
            </a:r>
            <a:r>
              <a:rPr kumimoji="0" lang="en-US" altLang="en-US" b="0" i="0" u="none" strike="noStrike" cap="none" normalizeH="0" baseline="0" dirty="0">
                <a:ln>
                  <a:noFill/>
                </a:ln>
                <a:solidFill>
                  <a:schemeClr val="tx1"/>
                </a:solidFill>
                <a:effectLst/>
              </a:rPr>
              <a:t>The behavior of refresh selection is identical to refresh all, but </a:t>
            </a:r>
            <a:r>
              <a:rPr kumimoji="0" lang="en-US" altLang="en-US" b="0" i="0" u="none" strike="noStrike" cap="none" normalizeH="0" baseline="0" dirty="0">
                <a:ln>
                  <a:noFill/>
                </a:ln>
                <a:solidFill>
                  <a:srgbClr val="C00000"/>
                </a:solidFill>
                <a:effectLst/>
              </a:rPr>
              <a:t>allows us to refresh only selected tables.</a:t>
            </a:r>
            <a:r>
              <a:rPr kumimoji="0" lang="en-US" altLang="en-US" b="0" i="0" u="none" strike="noStrike" cap="none" normalizeH="0" baseline="0" dirty="0">
                <a:ln>
                  <a:noFill/>
                </a:ln>
                <a:solidFill>
                  <a:schemeClr val="tx1"/>
                </a:solidFill>
                <a:effectLst/>
              </a:rPr>
              <a:t> Selected live tables are updated to reflect the current state of their input data sources. For selected streaming live tables, new rows are appended to the table.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highlight>
                  <a:srgbClr val="FFFF00"/>
                </a:highlight>
              </a:rPr>
              <a:t>Full refresh selection</a:t>
            </a:r>
            <a:r>
              <a:rPr kumimoji="0" lang="en-US" altLang="en-US" b="0" i="0" u="none" strike="noStrike" cap="none" normalizeH="0" baseline="0" dirty="0">
                <a:ln>
                  <a:noFill/>
                </a:ln>
                <a:solidFill>
                  <a:schemeClr val="tx1"/>
                </a:solidFill>
                <a:effectLst/>
                <a:highlight>
                  <a:srgbClr val="FFFF00"/>
                </a:highlight>
              </a:rPr>
              <a:t>: </a:t>
            </a:r>
            <a:r>
              <a:rPr kumimoji="0" lang="en-US" altLang="en-US" b="0" i="0" u="none" strike="noStrike" cap="none" normalizeH="0" baseline="0" dirty="0">
                <a:ln>
                  <a:noFill/>
                </a:ln>
                <a:solidFill>
                  <a:schemeClr val="tx1"/>
                </a:solidFill>
                <a:effectLst/>
              </a:rPr>
              <a:t>The behavior of full refresh selection is identical to full refresh all, but allows you to perform </a:t>
            </a:r>
            <a:r>
              <a:rPr kumimoji="0" lang="en-US" altLang="en-US" b="0" i="0" u="none" strike="noStrike" cap="none" normalizeH="0" baseline="0" dirty="0">
                <a:ln>
                  <a:noFill/>
                </a:ln>
                <a:solidFill>
                  <a:srgbClr val="C00000"/>
                </a:solidFill>
                <a:effectLst/>
              </a:rPr>
              <a:t>a full refresh of only selected tables</a:t>
            </a:r>
            <a:r>
              <a:rPr kumimoji="0" lang="en-US" altLang="en-US" b="0" i="0" u="none" strike="noStrike" cap="none" normalizeH="0" baseline="0" dirty="0">
                <a:ln>
                  <a:noFill/>
                </a:ln>
                <a:solidFill>
                  <a:schemeClr val="tx1"/>
                </a:solidFill>
                <a:effectLst/>
              </a:rPr>
              <a:t>. Selected live tables are updated to reflect the current state of their input data sources. For selected streaming live tables, Delta Live Tables attempts to clear all data from each table and then load all data from the streaming source.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1191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5218-F500-F9E9-7937-6669DC20C445}"/>
              </a:ext>
            </a:extLst>
          </p:cNvPr>
          <p:cNvSpPr>
            <a:spLocks noGrp="1"/>
          </p:cNvSpPr>
          <p:nvPr>
            <p:ph type="title"/>
          </p:nvPr>
        </p:nvSpPr>
        <p:spPr/>
        <p:txBody>
          <a:bodyPr/>
          <a:lstStyle/>
          <a:p>
            <a:r>
              <a:rPr lang="en-IN" b="1" dirty="0"/>
              <a:t>Continuous and triggered pipelines</a:t>
            </a:r>
            <a:br>
              <a:rPr lang="en-IN" b="1" dirty="0"/>
            </a:br>
            <a:endParaRPr lang="en-IN" dirty="0"/>
          </a:p>
        </p:txBody>
      </p:sp>
      <p:sp>
        <p:nvSpPr>
          <p:cNvPr id="3" name="Content Placeholder 2">
            <a:extLst>
              <a:ext uri="{FF2B5EF4-FFF2-40B4-BE49-F238E27FC236}">
                <a16:creationId xmlns:a16="http://schemas.microsoft.com/office/drawing/2014/main" id="{D5C712A6-EBB0-A04B-DB20-F6AE6AB068B8}"/>
              </a:ext>
            </a:extLst>
          </p:cNvPr>
          <p:cNvSpPr>
            <a:spLocks noGrp="1"/>
          </p:cNvSpPr>
          <p:nvPr>
            <p:ph idx="1"/>
          </p:nvPr>
        </p:nvSpPr>
        <p:spPr/>
        <p:txBody>
          <a:bodyPr>
            <a:normAutofit/>
          </a:bodyPr>
          <a:lstStyle/>
          <a:p>
            <a:pPr marL="0" indent="0">
              <a:buNone/>
            </a:pPr>
            <a:r>
              <a:rPr lang="en-US" sz="2000" dirty="0"/>
              <a:t>Delta Live Tables supports two different modes of execution:</a:t>
            </a:r>
          </a:p>
          <a:p>
            <a:pPr>
              <a:buFont typeface="Arial" panose="020B0604020202020204" pitchFamily="34" charset="0"/>
              <a:buChar char="•"/>
            </a:pPr>
            <a:r>
              <a:rPr lang="en-US" sz="2000" dirty="0">
                <a:highlight>
                  <a:srgbClr val="FFFF00"/>
                </a:highlight>
              </a:rPr>
              <a:t>Triggered pipelines </a:t>
            </a:r>
            <a:r>
              <a:rPr lang="en-US" sz="2000" dirty="0">
                <a:solidFill>
                  <a:srgbClr val="FF0000"/>
                </a:solidFill>
              </a:rPr>
              <a:t>update each table with whatever data is currently available and then stop the cluster running the pipeline</a:t>
            </a:r>
            <a:r>
              <a:rPr lang="en-US" sz="2000" dirty="0"/>
              <a:t>. Delta Live Tables automatically analyzes the dependencies between your tables and starts by computing those that read from external sources. Tables within the pipeline are updated after their dependent data sources have been updated.</a:t>
            </a:r>
          </a:p>
          <a:p>
            <a:pPr>
              <a:buFont typeface="Arial" panose="020B0604020202020204" pitchFamily="34" charset="0"/>
              <a:buChar char="•"/>
            </a:pPr>
            <a:r>
              <a:rPr lang="en-US" sz="2000" dirty="0">
                <a:highlight>
                  <a:srgbClr val="FFFF00"/>
                </a:highlight>
              </a:rPr>
              <a:t>Continuous pipelines </a:t>
            </a:r>
            <a:r>
              <a:rPr lang="en-US" sz="2000" dirty="0">
                <a:solidFill>
                  <a:srgbClr val="C00000"/>
                </a:solidFill>
              </a:rPr>
              <a:t>update tables continuously as input data changes</a:t>
            </a:r>
            <a:r>
              <a:rPr lang="en-US" sz="2000" dirty="0"/>
              <a:t>. Once an update is started, it continues to run until manually stopped. Continuous pipelines require an always-running cluster but ensure that downstream consumers have the most up-to-date data.</a:t>
            </a:r>
          </a:p>
          <a:p>
            <a:pPr marL="0" indent="0">
              <a:buNone/>
            </a:pPr>
            <a:endParaRPr lang="en-IN" sz="2000" dirty="0"/>
          </a:p>
        </p:txBody>
      </p:sp>
    </p:spTree>
    <p:extLst>
      <p:ext uri="{BB962C8B-B14F-4D97-AF65-F5344CB8AC3E}">
        <p14:creationId xmlns:p14="http://schemas.microsoft.com/office/powerpoint/2010/main" val="949229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420-0F54-B273-69C9-F555AB1BF92B}"/>
              </a:ext>
            </a:extLst>
          </p:cNvPr>
          <p:cNvSpPr>
            <a:spLocks noGrp="1"/>
          </p:cNvSpPr>
          <p:nvPr>
            <p:ph type="title"/>
          </p:nvPr>
        </p:nvSpPr>
        <p:spPr/>
        <p:txBody>
          <a:bodyPr/>
          <a:lstStyle/>
          <a:p>
            <a:r>
              <a:rPr lang="en-IN" dirty="0"/>
              <a:t>Difference – triggered / continuous </a:t>
            </a:r>
          </a:p>
        </p:txBody>
      </p:sp>
      <p:sp>
        <p:nvSpPr>
          <p:cNvPr id="3" name="Content Placeholder 2">
            <a:extLst>
              <a:ext uri="{FF2B5EF4-FFF2-40B4-BE49-F238E27FC236}">
                <a16:creationId xmlns:a16="http://schemas.microsoft.com/office/drawing/2014/main" id="{4EE5C949-7898-0BC8-0D72-FE77D58B5159}"/>
              </a:ext>
            </a:extLst>
          </p:cNvPr>
          <p:cNvSpPr>
            <a:spLocks noGrp="1"/>
          </p:cNvSpPr>
          <p:nvPr>
            <p:ph idx="1"/>
          </p:nvPr>
        </p:nvSpPr>
        <p:spPr/>
        <p:txBody>
          <a:bodyPr>
            <a:normAutofit/>
          </a:bodyPr>
          <a:lstStyle/>
          <a:p>
            <a:pPr marL="0" indent="0">
              <a:buNone/>
            </a:pPr>
            <a:r>
              <a:rPr lang="en-US" sz="2000" dirty="0"/>
              <a:t>Triggered pipelines can reduce resource consumption and expense since the cluster runs only long enough to execute the pipeline.</a:t>
            </a:r>
          </a:p>
          <a:p>
            <a:pPr marL="0" indent="0">
              <a:buNone/>
            </a:pPr>
            <a:r>
              <a:rPr lang="en-US" sz="2000" dirty="0">
                <a:solidFill>
                  <a:srgbClr val="C00000"/>
                </a:solidFill>
              </a:rPr>
              <a:t>But new data won’t be processed until the pipeline is triggered</a:t>
            </a:r>
            <a:r>
              <a:rPr lang="en-US" sz="2000" dirty="0"/>
              <a:t>. </a:t>
            </a:r>
          </a:p>
          <a:p>
            <a:pPr marL="0" indent="0">
              <a:buNone/>
            </a:pPr>
            <a:r>
              <a:rPr lang="en-US" sz="2000" dirty="0"/>
              <a:t>Continuous pipelines require an </a:t>
            </a:r>
            <a:r>
              <a:rPr lang="en-US" sz="2000" dirty="0">
                <a:highlight>
                  <a:srgbClr val="FFFF00"/>
                </a:highlight>
              </a:rPr>
              <a:t>always-running cluster</a:t>
            </a:r>
            <a:r>
              <a:rPr lang="en-US" sz="2000" dirty="0"/>
              <a:t>, which is more expensive but reduces processing latency.</a:t>
            </a:r>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231628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7331-12B8-19C7-2837-0824B5F042FC}"/>
              </a:ext>
            </a:extLst>
          </p:cNvPr>
          <p:cNvSpPr>
            <a:spLocks noGrp="1"/>
          </p:cNvSpPr>
          <p:nvPr>
            <p:ph type="title"/>
          </p:nvPr>
        </p:nvSpPr>
        <p:spPr/>
        <p:txBody>
          <a:bodyPr/>
          <a:lstStyle/>
          <a:p>
            <a:r>
              <a:rPr lang="en-IN" dirty="0"/>
              <a:t>Changing – true false </a:t>
            </a:r>
          </a:p>
        </p:txBody>
      </p:sp>
      <p:sp>
        <p:nvSpPr>
          <p:cNvPr id="4" name="Rectangle 1">
            <a:extLst>
              <a:ext uri="{FF2B5EF4-FFF2-40B4-BE49-F238E27FC236}">
                <a16:creationId xmlns:a16="http://schemas.microsoft.com/office/drawing/2014/main" id="{5A4E2FB2-AF5E-5046-7D05-8A6A0863C2BA}"/>
              </a:ext>
            </a:extLst>
          </p:cNvPr>
          <p:cNvSpPr>
            <a:spLocks noGrp="1" noChangeArrowheads="1"/>
          </p:cNvSpPr>
          <p:nvPr>
            <p:ph idx="1"/>
          </p:nvPr>
        </p:nvSpPr>
        <p:spPr bwMode="auto">
          <a:xfrm>
            <a:off x="907211" y="1818255"/>
            <a:ext cx="974641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continuous</a:t>
            </a:r>
            <a:r>
              <a:rPr kumimoji="0" lang="en-US" altLang="en-US" sz="2000" b="0" i="0" u="none" strike="noStrike" cap="none" normalizeH="0" baseline="0" dirty="0">
                <a:ln>
                  <a:noFill/>
                </a:ln>
                <a:solidFill>
                  <a:schemeClr val="tx1"/>
                </a:solidFill>
                <a:effectLst/>
              </a:rPr>
              <a:t> flag in the </a:t>
            </a:r>
            <a:r>
              <a:rPr kumimoji="0" lang="en-US" altLang="en-US" sz="2000" b="0" i="0" u="none" strike="noStrike" cap="none" normalizeH="0" baseline="0" dirty="0">
                <a:ln>
                  <a:noFill/>
                </a:ln>
                <a:solidFill>
                  <a:schemeClr val="tx1"/>
                </a:solidFill>
                <a:effectLst/>
                <a:latin typeface="Arial" panose="020B0604020202020204" pitchFamily="34" charset="0"/>
              </a:rPr>
              <a:t>pipeline settings controls the execution mode. Pipelines run in triggered execution mode by default. Set </a:t>
            </a:r>
            <a:r>
              <a:rPr kumimoji="0" lang="en-US" altLang="en-US" sz="2000" b="0" i="0" u="none" strike="noStrike" cap="none" normalizeH="0" baseline="0" dirty="0">
                <a:ln>
                  <a:noFill/>
                </a:ln>
                <a:solidFill>
                  <a:schemeClr val="tx1"/>
                </a:solidFill>
                <a:effectLst/>
                <a:latin typeface="Arial Unicode MS"/>
              </a:rPr>
              <a:t>continuous</a:t>
            </a:r>
            <a:r>
              <a:rPr kumimoji="0" lang="en-US" altLang="en-US" sz="2000" b="0" i="0" u="none" strike="noStrike" cap="none" normalizeH="0" baseline="0" dirty="0">
                <a:ln>
                  <a:noFill/>
                </a:ln>
                <a:solidFill>
                  <a:schemeClr val="tx1"/>
                </a:solidFill>
                <a:effectLst/>
              </a:rPr>
              <a:t> to </a:t>
            </a:r>
            <a:r>
              <a:rPr kumimoji="0" lang="en-US" altLang="en-US" sz="2000" b="0" i="0" u="none" strike="noStrike" cap="none" normalizeH="0" baseline="0" dirty="0">
                <a:ln>
                  <a:noFill/>
                </a:ln>
                <a:solidFill>
                  <a:schemeClr val="tx1"/>
                </a:solidFill>
                <a:effectLst/>
                <a:latin typeface="Arial Unicode MS"/>
              </a:rPr>
              <a:t>true</a:t>
            </a:r>
            <a:r>
              <a:rPr kumimoji="0" lang="en-US" altLang="en-US" sz="2000" b="0" i="0" u="none" strike="noStrike" cap="none" normalizeH="0" baseline="0" dirty="0">
                <a:ln>
                  <a:noFill/>
                </a:ln>
                <a:solidFill>
                  <a:schemeClr val="tx1"/>
                </a:solidFill>
                <a:effectLst/>
              </a:rPr>
              <a:t> if you require low latency refreshes of the tables in your pipeline.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8741A62-8325-BDAF-49B9-B2E72B47A732}"/>
              </a:ext>
            </a:extLst>
          </p:cNvPr>
          <p:cNvPicPr>
            <a:picLocks noChangeAspect="1"/>
          </p:cNvPicPr>
          <p:nvPr/>
        </p:nvPicPr>
        <p:blipFill>
          <a:blip r:embed="rId2"/>
          <a:stretch>
            <a:fillRect/>
          </a:stretch>
        </p:blipFill>
        <p:spPr>
          <a:xfrm>
            <a:off x="4278822" y="3274960"/>
            <a:ext cx="2202371" cy="1325995"/>
          </a:xfrm>
          <a:prstGeom prst="rect">
            <a:avLst/>
          </a:prstGeom>
        </p:spPr>
      </p:pic>
    </p:spTree>
    <p:extLst>
      <p:ext uri="{BB962C8B-B14F-4D97-AF65-F5344CB8AC3E}">
        <p14:creationId xmlns:p14="http://schemas.microsoft.com/office/powerpoint/2010/main" val="123741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6525-5E35-DD3B-29ED-12365EF6D2CE}"/>
              </a:ext>
            </a:extLst>
          </p:cNvPr>
          <p:cNvSpPr>
            <a:spLocks noGrp="1"/>
          </p:cNvSpPr>
          <p:nvPr>
            <p:ph type="title"/>
          </p:nvPr>
        </p:nvSpPr>
        <p:spPr/>
        <p:txBody>
          <a:bodyPr/>
          <a:lstStyle/>
          <a:p>
            <a:r>
              <a:rPr lang="en-IN" dirty="0"/>
              <a:t>Pipelines trigger level</a:t>
            </a:r>
          </a:p>
        </p:txBody>
      </p:sp>
      <p:sp>
        <p:nvSpPr>
          <p:cNvPr id="4" name="Rectangle 1">
            <a:extLst>
              <a:ext uri="{FF2B5EF4-FFF2-40B4-BE49-F238E27FC236}">
                <a16:creationId xmlns:a16="http://schemas.microsoft.com/office/drawing/2014/main" id="{A23C3996-D81A-4473-DE15-ECDC4C263CE7}"/>
              </a:ext>
            </a:extLst>
          </p:cNvPr>
          <p:cNvSpPr>
            <a:spLocks noGrp="1" noChangeArrowheads="1"/>
          </p:cNvSpPr>
          <p:nvPr>
            <p:ph idx="1"/>
          </p:nvPr>
        </p:nvSpPr>
        <p:spPr bwMode="auto">
          <a:xfrm>
            <a:off x="967596" y="1643896"/>
            <a:ext cx="1051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execution mode is independent of the type of table being computed.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Both live and streaming live tables can be updated in either execution mode.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If some tables in your pipeline have weaker latency requirements, we can configure their update frequency independently by setting the </a:t>
            </a:r>
            <a:r>
              <a:rPr kumimoji="0" lang="en-US" altLang="en-US" sz="2000" b="0" i="0" u="none" strike="noStrike" cap="none" normalizeH="0" baseline="0" dirty="0" err="1">
                <a:ln>
                  <a:noFill/>
                </a:ln>
                <a:solidFill>
                  <a:schemeClr val="tx1"/>
                </a:solidFill>
                <a:effectLst/>
                <a:highlight>
                  <a:srgbClr val="FFFF00"/>
                </a:highlight>
                <a:latin typeface="Arial Unicode MS"/>
              </a:rPr>
              <a:t>pipelines.trigger.interval</a:t>
            </a:r>
            <a:r>
              <a:rPr kumimoji="0" lang="en-US" altLang="en-US" sz="2000" b="0" i="0" u="none" strike="noStrike" cap="none" normalizeH="0" baseline="0" dirty="0">
                <a:ln>
                  <a:noFill/>
                </a:ln>
                <a:solidFill>
                  <a:schemeClr val="tx1"/>
                </a:solidFill>
                <a:effectLst/>
                <a:highlight>
                  <a:srgbClr val="FFFF00"/>
                </a:highlight>
              </a:rPr>
              <a:t> setting:</a:t>
            </a:r>
            <a:endParaRPr kumimoji="0" lang="en-US" altLang="en-US" sz="2000" b="0" i="0" u="none" strike="noStrike" cap="none" normalizeH="0" baseline="0" dirty="0">
              <a:ln>
                <a:noFill/>
              </a:ln>
              <a:solidFill>
                <a:schemeClr val="tx1"/>
              </a:solidFill>
              <a:effectLst/>
              <a:highlight>
                <a:srgbClr val="FFFF00"/>
              </a:highlight>
              <a:latin typeface="Arial" panose="020B0604020202020204" pitchFamily="34" charset="0"/>
            </a:endParaRPr>
          </a:p>
        </p:txBody>
      </p:sp>
      <p:pic>
        <p:nvPicPr>
          <p:cNvPr id="6" name="Picture 5">
            <a:extLst>
              <a:ext uri="{FF2B5EF4-FFF2-40B4-BE49-F238E27FC236}">
                <a16:creationId xmlns:a16="http://schemas.microsoft.com/office/drawing/2014/main" id="{AE29BE66-4F78-70F7-B124-33A60A3ED3FA}"/>
              </a:ext>
            </a:extLst>
          </p:cNvPr>
          <p:cNvPicPr>
            <a:picLocks noChangeAspect="1"/>
          </p:cNvPicPr>
          <p:nvPr/>
        </p:nvPicPr>
        <p:blipFill>
          <a:blip r:embed="rId2"/>
          <a:stretch>
            <a:fillRect/>
          </a:stretch>
        </p:blipFill>
        <p:spPr>
          <a:xfrm>
            <a:off x="3356837" y="4017105"/>
            <a:ext cx="4701947" cy="899238"/>
          </a:xfrm>
          <a:prstGeom prst="rect">
            <a:avLst/>
          </a:prstGeom>
        </p:spPr>
      </p:pic>
    </p:spTree>
    <p:extLst>
      <p:ext uri="{BB962C8B-B14F-4D97-AF65-F5344CB8AC3E}">
        <p14:creationId xmlns:p14="http://schemas.microsoft.com/office/powerpoint/2010/main" val="142481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2DD1-D3C4-EAD4-CBD6-B4AA70D366E4}"/>
              </a:ext>
            </a:extLst>
          </p:cNvPr>
          <p:cNvSpPr>
            <a:spLocks noGrp="1"/>
          </p:cNvSpPr>
          <p:nvPr>
            <p:ph type="title"/>
          </p:nvPr>
        </p:nvSpPr>
        <p:spPr/>
        <p:txBody>
          <a:bodyPr/>
          <a:lstStyle/>
          <a:p>
            <a:r>
              <a:rPr lang="en-US" b="1" dirty="0"/>
              <a:t>Tables and views in continuous pipelines</a:t>
            </a:r>
            <a:br>
              <a:rPr lang="en-US" b="1" dirty="0"/>
            </a:br>
            <a:endParaRPr lang="en-IN" dirty="0"/>
          </a:p>
        </p:txBody>
      </p:sp>
      <p:sp>
        <p:nvSpPr>
          <p:cNvPr id="3" name="Content Placeholder 2">
            <a:extLst>
              <a:ext uri="{FF2B5EF4-FFF2-40B4-BE49-F238E27FC236}">
                <a16:creationId xmlns:a16="http://schemas.microsoft.com/office/drawing/2014/main" id="{7920C38E-31C5-3E24-2C1B-47D4E9FB922D}"/>
              </a:ext>
            </a:extLst>
          </p:cNvPr>
          <p:cNvSpPr>
            <a:spLocks noGrp="1"/>
          </p:cNvSpPr>
          <p:nvPr>
            <p:ph idx="1"/>
          </p:nvPr>
        </p:nvSpPr>
        <p:spPr/>
        <p:txBody>
          <a:bodyPr>
            <a:normAutofit/>
          </a:bodyPr>
          <a:lstStyle/>
          <a:p>
            <a:pPr marL="0" indent="0">
              <a:buNone/>
            </a:pPr>
            <a:r>
              <a:rPr lang="en-US" sz="2000" dirty="0"/>
              <a:t>a)    We can use both live tables or views and streaming live tables or views in a pipeline that runs continuously. </a:t>
            </a:r>
          </a:p>
          <a:p>
            <a:pPr marL="0" indent="0">
              <a:buNone/>
            </a:pPr>
            <a:r>
              <a:rPr lang="en-US" sz="2000" dirty="0"/>
              <a:t>To avoid unnecessary processing, pipelines automatically monitor dependent Delta tables and perform an update only when the contents of those dependent tables have changed.</a:t>
            </a:r>
          </a:p>
          <a:p>
            <a:pPr marL="0" indent="0">
              <a:buNone/>
            </a:pPr>
            <a:endParaRPr lang="en-US" sz="2000" dirty="0"/>
          </a:p>
          <a:p>
            <a:pPr marL="457200" indent="-457200">
              <a:buAutoNum type="alphaLcParenR" startAt="2"/>
            </a:pPr>
            <a:r>
              <a:rPr lang="en-US" sz="2000" dirty="0"/>
              <a:t>The Delta Live Tables runtime is not able to detect changes in non-Delta data sources. </a:t>
            </a:r>
          </a:p>
          <a:p>
            <a:pPr marL="0" indent="0">
              <a:buNone/>
            </a:pPr>
            <a:r>
              <a:rPr lang="en-US" sz="2000" dirty="0"/>
              <a:t>The table is still updated regularly, but with a higher default trigger interval to prevent excessive </a:t>
            </a:r>
            <a:r>
              <a:rPr lang="en-US" sz="2000" dirty="0" err="1"/>
              <a:t>recomputation</a:t>
            </a:r>
            <a:r>
              <a:rPr lang="en-US" sz="2000" dirty="0"/>
              <a:t> from slowing down any incremental processing happening on the cluster.</a:t>
            </a:r>
          </a:p>
          <a:p>
            <a:pPr marL="0" indent="0">
              <a:buNone/>
            </a:pPr>
            <a:endParaRPr lang="en-IN" sz="2000" dirty="0"/>
          </a:p>
        </p:txBody>
      </p:sp>
    </p:spTree>
    <p:extLst>
      <p:ext uri="{BB962C8B-B14F-4D97-AF65-F5344CB8AC3E}">
        <p14:creationId xmlns:p14="http://schemas.microsoft.com/office/powerpoint/2010/main" val="1394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DCF2-C42D-AE2A-DDCD-CF4B0F9D9536}"/>
              </a:ext>
            </a:extLst>
          </p:cNvPr>
          <p:cNvSpPr>
            <a:spLocks noGrp="1"/>
          </p:cNvSpPr>
          <p:nvPr>
            <p:ph type="title"/>
          </p:nvPr>
        </p:nvSpPr>
        <p:spPr/>
        <p:txBody>
          <a:bodyPr/>
          <a:lstStyle/>
          <a:p>
            <a:r>
              <a:rPr lang="en-IN" b="1" dirty="0"/>
              <a:t>Development and production modes</a:t>
            </a:r>
            <a:br>
              <a:rPr lang="en-IN" b="1" dirty="0"/>
            </a:br>
            <a:endParaRPr lang="en-IN" dirty="0"/>
          </a:p>
        </p:txBody>
      </p:sp>
      <p:sp>
        <p:nvSpPr>
          <p:cNvPr id="4" name="Rectangle 1">
            <a:extLst>
              <a:ext uri="{FF2B5EF4-FFF2-40B4-BE49-F238E27FC236}">
                <a16:creationId xmlns:a16="http://schemas.microsoft.com/office/drawing/2014/main" id="{A4C91A32-BC96-DDB0-3828-48C6E2B873D1}"/>
              </a:ext>
            </a:extLst>
          </p:cNvPr>
          <p:cNvSpPr>
            <a:spLocks noChangeArrowheads="1"/>
          </p:cNvSpPr>
          <p:nvPr/>
        </p:nvSpPr>
        <p:spPr bwMode="auto">
          <a:xfrm>
            <a:off x="876732" y="1401724"/>
            <a:ext cx="976543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We can optimize pipeline execution by switching between development and production modes. Use the dev/pro  buttons in the Pipelines UI to switch between these two modes.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By default, pipelines run in development mode.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When you run your pipeline in development mode, the Delta Live Tables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a) Reuses a cluster to avoid the overhead of restarts. By default, clusters run for two hours when development mode is enabled. We can change this with the </a:t>
            </a:r>
            <a:r>
              <a:rPr kumimoji="0" lang="en-US" altLang="en-US" sz="2000" b="0" i="0" u="none" strike="noStrike" cap="none" normalizeH="0" baseline="0" dirty="0" err="1">
                <a:ln>
                  <a:noFill/>
                </a:ln>
                <a:solidFill>
                  <a:schemeClr val="tx1"/>
                </a:solidFill>
                <a:effectLst/>
                <a:highlight>
                  <a:srgbClr val="FFFF00"/>
                </a:highlight>
                <a:latin typeface="Arial Unicode MS"/>
              </a:rPr>
              <a:t>pipelines.clusterShutdown.delay</a:t>
            </a:r>
            <a:r>
              <a:rPr kumimoji="0" lang="en-US" altLang="en-US" sz="2000" b="0" i="0" u="none" strike="noStrike" cap="none" normalizeH="0" baseline="0" dirty="0">
                <a:ln>
                  <a:noFill/>
                </a:ln>
                <a:solidFill>
                  <a:schemeClr val="tx1"/>
                </a:solidFill>
                <a:effectLst/>
                <a:highlight>
                  <a:srgbClr val="FFFF00"/>
                </a:highlight>
              </a:rPr>
              <a:t> </a:t>
            </a:r>
            <a:r>
              <a:rPr kumimoji="0" lang="en-US" altLang="en-US" sz="2000" b="0" i="0" u="none" strike="noStrike" cap="none" normalizeH="0" baseline="0" dirty="0">
                <a:ln>
                  <a:noFill/>
                </a:ln>
                <a:solidFill>
                  <a:schemeClr val="tx1"/>
                </a:solidFill>
                <a:effectLst/>
              </a:rPr>
              <a:t>setting in the </a:t>
            </a:r>
            <a:r>
              <a:rPr kumimoji="0" lang="en-US" altLang="en-US" sz="2000" b="0" i="0" u="none" strike="noStrike" cap="none" normalizeH="0" baseline="0" dirty="0">
                <a:ln>
                  <a:noFill/>
                </a:ln>
                <a:solidFill>
                  <a:schemeClr val="tx1"/>
                </a:solidFill>
                <a:effectLst/>
                <a:latin typeface="Arial" panose="020B0604020202020204" pitchFamily="34" charset="0"/>
              </a:rPr>
              <a:t>Cluster configuration.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b) Disables pipeline retries so you can immediately detect and fix errors.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AutoShape 2" descr="Delta Live Tables Environment Toggle Icon">
            <a:extLst>
              <a:ext uri="{FF2B5EF4-FFF2-40B4-BE49-F238E27FC236}">
                <a16:creationId xmlns:a16="http://schemas.microsoft.com/office/drawing/2014/main" id="{6BB74A79-2C38-8078-578F-1AD5BAC3744C}"/>
              </a:ext>
            </a:extLst>
          </p:cNvPr>
          <p:cNvSpPr>
            <a:spLocks noChangeAspect="1" noChangeArrowheads="1"/>
          </p:cNvSpPr>
          <p:nvPr/>
        </p:nvSpPr>
        <p:spPr bwMode="auto">
          <a:xfrm>
            <a:off x="10680700" y="146074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09115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9A44-009D-C8D0-7E5A-BE6AC5799A67}"/>
              </a:ext>
            </a:extLst>
          </p:cNvPr>
          <p:cNvSpPr>
            <a:spLocks noGrp="1"/>
          </p:cNvSpPr>
          <p:nvPr>
            <p:ph type="title"/>
          </p:nvPr>
        </p:nvSpPr>
        <p:spPr/>
        <p:txBody>
          <a:bodyPr/>
          <a:lstStyle/>
          <a:p>
            <a:r>
              <a:rPr lang="en-IN" b="1" dirty="0"/>
              <a:t>Development and production modes</a:t>
            </a:r>
            <a:br>
              <a:rPr lang="en-IN" b="1" dirty="0"/>
            </a:br>
            <a:endParaRPr lang="en-IN" dirty="0"/>
          </a:p>
        </p:txBody>
      </p:sp>
      <p:sp>
        <p:nvSpPr>
          <p:cNvPr id="3" name="Content Placeholder 2">
            <a:extLst>
              <a:ext uri="{FF2B5EF4-FFF2-40B4-BE49-F238E27FC236}">
                <a16:creationId xmlns:a16="http://schemas.microsoft.com/office/drawing/2014/main" id="{8F21BD84-4776-B42D-3A95-7AE5E67E7A7F}"/>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production mode, the Delta Live Tables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 Restarts the cluster for specific recoverable errors, including memory leaks and stale credentials.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b) Retries execution in the event of specific errors, for example, a failure to start a cluster. </a:t>
            </a:r>
          </a:p>
          <a:p>
            <a:endParaRPr lang="en-IN" sz="2000" dirty="0"/>
          </a:p>
        </p:txBody>
      </p:sp>
    </p:spTree>
    <p:extLst>
      <p:ext uri="{BB962C8B-B14F-4D97-AF65-F5344CB8AC3E}">
        <p14:creationId xmlns:p14="http://schemas.microsoft.com/office/powerpoint/2010/main" val="226238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8BE7-9366-F78D-E310-F683001471CE}"/>
              </a:ext>
            </a:extLst>
          </p:cNvPr>
          <p:cNvSpPr>
            <a:spLocks noGrp="1"/>
          </p:cNvSpPr>
          <p:nvPr>
            <p:ph type="title"/>
          </p:nvPr>
        </p:nvSpPr>
        <p:spPr/>
        <p:txBody>
          <a:bodyPr/>
          <a:lstStyle/>
          <a:p>
            <a:r>
              <a:rPr lang="en-IN" dirty="0"/>
              <a:t>Fundamental Concepts</a:t>
            </a:r>
          </a:p>
        </p:txBody>
      </p:sp>
      <p:sp>
        <p:nvSpPr>
          <p:cNvPr id="3" name="Content Placeholder 2">
            <a:extLst>
              <a:ext uri="{FF2B5EF4-FFF2-40B4-BE49-F238E27FC236}">
                <a16:creationId xmlns:a16="http://schemas.microsoft.com/office/drawing/2014/main" id="{46BD4855-CCEB-6033-34BD-9DC72F2FDD54}"/>
              </a:ext>
            </a:extLst>
          </p:cNvPr>
          <p:cNvSpPr>
            <a:spLocks noGrp="1"/>
          </p:cNvSpPr>
          <p:nvPr>
            <p:ph idx="1"/>
          </p:nvPr>
        </p:nvSpPr>
        <p:spPr/>
        <p:txBody>
          <a:bodyPr>
            <a:normAutofit/>
          </a:bodyPr>
          <a:lstStyle/>
          <a:p>
            <a:pPr marL="0" indent="0">
              <a:buNone/>
            </a:pPr>
            <a:r>
              <a:rPr lang="en-IN" sz="2000" b="1" dirty="0"/>
              <a:t>Pipelines</a:t>
            </a:r>
          </a:p>
          <a:p>
            <a:pPr marL="0" indent="0">
              <a:buNone/>
            </a:pPr>
            <a:r>
              <a:rPr lang="en-US" sz="2000" dirty="0"/>
              <a:t>The main unit of execution in Delta Live Tables is a </a:t>
            </a:r>
            <a:r>
              <a:rPr lang="en-US" sz="2000" i="1" dirty="0">
                <a:highlight>
                  <a:srgbClr val="00FFFF"/>
                </a:highlight>
              </a:rPr>
              <a:t>pipeline</a:t>
            </a:r>
            <a:r>
              <a:rPr lang="en-US" sz="2000" dirty="0"/>
              <a:t>. </a:t>
            </a:r>
          </a:p>
          <a:p>
            <a:pPr marL="0" indent="0">
              <a:buNone/>
            </a:pPr>
            <a:r>
              <a:rPr lang="en-US" sz="2000" dirty="0"/>
              <a:t>A pipeline is a </a:t>
            </a:r>
            <a:r>
              <a:rPr lang="en-US" sz="2000" dirty="0">
                <a:highlight>
                  <a:srgbClr val="FFFF00"/>
                </a:highlight>
              </a:rPr>
              <a:t>directed acyclic graph (DAG</a:t>
            </a:r>
            <a:r>
              <a:rPr lang="en-US" sz="2000" dirty="0"/>
              <a:t>) linking data sources to target datasets. </a:t>
            </a:r>
          </a:p>
          <a:p>
            <a:pPr marL="0" indent="0">
              <a:buNone/>
            </a:pPr>
            <a:r>
              <a:rPr lang="en-US" sz="2000" dirty="0"/>
              <a:t>We define the contents of Delta Live Tables datasets using </a:t>
            </a:r>
            <a:r>
              <a:rPr lang="en-US" sz="2000" dirty="0">
                <a:solidFill>
                  <a:srgbClr val="C00000"/>
                </a:solidFill>
              </a:rPr>
              <a:t>SQL queries </a:t>
            </a:r>
            <a:r>
              <a:rPr lang="en-US" sz="2000" dirty="0"/>
              <a:t>or </a:t>
            </a:r>
            <a:r>
              <a:rPr lang="en-US" sz="2000" dirty="0">
                <a:solidFill>
                  <a:srgbClr val="C00000"/>
                </a:solidFill>
              </a:rPr>
              <a:t>Python</a:t>
            </a:r>
            <a:r>
              <a:rPr lang="en-US" sz="2000" dirty="0"/>
              <a:t> functions that return Spark SQL or Koalas </a:t>
            </a:r>
            <a:r>
              <a:rPr lang="en-US" sz="2000" dirty="0" err="1"/>
              <a:t>DataFrames</a:t>
            </a:r>
            <a:r>
              <a:rPr lang="en-US" sz="2000" dirty="0"/>
              <a:t>.</a:t>
            </a:r>
          </a:p>
          <a:p>
            <a:pPr marL="0" indent="0">
              <a:buNone/>
            </a:pPr>
            <a:r>
              <a:rPr lang="en-US" sz="2000" dirty="0"/>
              <a:t> A pipeline also has an associated configuration defining the settings required to run the pipeline. we can optionally specify data quality constraints when defining datasets.</a:t>
            </a:r>
            <a:endParaRPr lang="en-IN" sz="2000" dirty="0"/>
          </a:p>
        </p:txBody>
      </p:sp>
    </p:spTree>
    <p:extLst>
      <p:ext uri="{BB962C8B-B14F-4D97-AF65-F5344CB8AC3E}">
        <p14:creationId xmlns:p14="http://schemas.microsoft.com/office/powerpoint/2010/main" val="4040800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270B-4F00-CDB4-AC4F-A31A7F325C9A}"/>
              </a:ext>
            </a:extLst>
          </p:cNvPr>
          <p:cNvSpPr>
            <a:spLocks noGrp="1"/>
          </p:cNvSpPr>
          <p:nvPr>
            <p:ph type="title"/>
          </p:nvPr>
        </p:nvSpPr>
        <p:spPr/>
        <p:txBody>
          <a:bodyPr/>
          <a:lstStyle/>
          <a:p>
            <a:r>
              <a:rPr lang="en-IN" b="1" dirty="0"/>
              <a:t>Databricks Enhanced Autoscaling</a:t>
            </a:r>
            <a:br>
              <a:rPr lang="en-IN" b="1" dirty="0"/>
            </a:br>
            <a:endParaRPr lang="en-IN" dirty="0"/>
          </a:p>
        </p:txBody>
      </p:sp>
      <p:sp>
        <p:nvSpPr>
          <p:cNvPr id="3" name="Content Placeholder 2">
            <a:extLst>
              <a:ext uri="{FF2B5EF4-FFF2-40B4-BE49-F238E27FC236}">
                <a16:creationId xmlns:a16="http://schemas.microsoft.com/office/drawing/2014/main" id="{5B677E1F-B6A3-5A57-EDF6-82558739ECCA}"/>
              </a:ext>
            </a:extLst>
          </p:cNvPr>
          <p:cNvSpPr>
            <a:spLocks noGrp="1"/>
          </p:cNvSpPr>
          <p:nvPr>
            <p:ph idx="1"/>
          </p:nvPr>
        </p:nvSpPr>
        <p:spPr>
          <a:xfrm>
            <a:off x="838200" y="1187270"/>
            <a:ext cx="10515600" cy="4351338"/>
          </a:xfrm>
        </p:spPr>
        <p:txBody>
          <a:bodyPr>
            <a:normAutofit/>
          </a:bodyPr>
          <a:lstStyle/>
          <a:p>
            <a:pPr marL="0" indent="0">
              <a:buNone/>
            </a:pPr>
            <a:r>
              <a:rPr lang="en-US" sz="2000" dirty="0"/>
              <a:t>Databricks Enhanced Autoscaling optimizes cluster utilization by automatically allocating cluster resources based on workload volume, with minimal impact to the data processing latency of your pipelines.</a:t>
            </a:r>
          </a:p>
          <a:p>
            <a:pPr marL="0" indent="0">
              <a:buNone/>
            </a:pPr>
            <a:endParaRPr lang="en-US" sz="2000" dirty="0"/>
          </a:p>
          <a:p>
            <a:pPr marL="0" indent="0">
              <a:buNone/>
            </a:pPr>
            <a:r>
              <a:rPr lang="en-US" sz="2000" dirty="0">
                <a:highlight>
                  <a:srgbClr val="FFFF00"/>
                </a:highlight>
              </a:rPr>
              <a:t>Enhanced Autoscaling is the default autoscaling </a:t>
            </a:r>
            <a:r>
              <a:rPr lang="en-US" sz="2000" dirty="0"/>
              <a:t>mode when you create a new pipeline in the Delta Live Tables UI. </a:t>
            </a:r>
          </a:p>
          <a:p>
            <a:pPr marL="0" indent="0">
              <a:buNone/>
            </a:pPr>
            <a:r>
              <a:rPr lang="en-US" sz="2000" dirty="0"/>
              <a:t>We can enable Enhanced Autoscaling for existing pipelines by editing the pipeline settings in the UI. </a:t>
            </a:r>
          </a:p>
          <a:p>
            <a:pPr marL="0" indent="0">
              <a:buNone/>
            </a:pPr>
            <a:r>
              <a:rPr lang="en-US" sz="2000" dirty="0"/>
              <a:t>We can also enable Enhanced Autoscaling when you create or edit pipelines with the Delta Live Tables API.</a:t>
            </a:r>
            <a:endParaRPr lang="en-IN" sz="2000" dirty="0"/>
          </a:p>
        </p:txBody>
      </p:sp>
      <p:pic>
        <p:nvPicPr>
          <p:cNvPr id="5" name="Picture 4">
            <a:extLst>
              <a:ext uri="{FF2B5EF4-FFF2-40B4-BE49-F238E27FC236}">
                <a16:creationId xmlns:a16="http://schemas.microsoft.com/office/drawing/2014/main" id="{17C36A8C-F907-A40A-29C8-77D013FF1A59}"/>
              </a:ext>
            </a:extLst>
          </p:cNvPr>
          <p:cNvPicPr>
            <a:picLocks noChangeAspect="1"/>
          </p:cNvPicPr>
          <p:nvPr/>
        </p:nvPicPr>
        <p:blipFill>
          <a:blip r:embed="rId2"/>
          <a:stretch>
            <a:fillRect/>
          </a:stretch>
        </p:blipFill>
        <p:spPr>
          <a:xfrm>
            <a:off x="4369805" y="3937776"/>
            <a:ext cx="2542924" cy="2827011"/>
          </a:xfrm>
          <a:prstGeom prst="rect">
            <a:avLst/>
          </a:prstGeom>
        </p:spPr>
      </p:pic>
    </p:spTree>
    <p:extLst>
      <p:ext uri="{BB962C8B-B14F-4D97-AF65-F5344CB8AC3E}">
        <p14:creationId xmlns:p14="http://schemas.microsoft.com/office/powerpoint/2010/main" val="171717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FC0F-B82D-2867-B496-BE4FC04267AB}"/>
              </a:ext>
            </a:extLst>
          </p:cNvPr>
          <p:cNvSpPr>
            <a:spLocks noGrp="1"/>
          </p:cNvSpPr>
          <p:nvPr>
            <p:ph type="title"/>
          </p:nvPr>
        </p:nvSpPr>
        <p:spPr/>
        <p:txBody>
          <a:bodyPr/>
          <a:lstStyle/>
          <a:p>
            <a:r>
              <a:rPr lang="en-IN" b="1" dirty="0"/>
              <a:t>Product editions</a:t>
            </a:r>
            <a:br>
              <a:rPr lang="en-IN" b="1" dirty="0"/>
            </a:br>
            <a:endParaRPr lang="en-IN" dirty="0"/>
          </a:p>
        </p:txBody>
      </p:sp>
      <p:sp>
        <p:nvSpPr>
          <p:cNvPr id="4" name="Rectangle 1">
            <a:extLst>
              <a:ext uri="{FF2B5EF4-FFF2-40B4-BE49-F238E27FC236}">
                <a16:creationId xmlns:a16="http://schemas.microsoft.com/office/drawing/2014/main" id="{102F8ABA-494D-9C51-DD92-C1D973E0C26D}"/>
              </a:ext>
            </a:extLst>
          </p:cNvPr>
          <p:cNvSpPr>
            <a:spLocks noGrp="1" noChangeArrowheads="1"/>
          </p:cNvSpPr>
          <p:nvPr>
            <p:ph idx="1"/>
          </p:nvPr>
        </p:nvSpPr>
        <p:spPr bwMode="auto">
          <a:xfrm>
            <a:off x="915838" y="1137847"/>
            <a:ext cx="1089372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We can use the Delta Live Tables product edition option to run your pipeline with the features best suited for the pipeline requirements.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following product editions are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1) </a:t>
            </a:r>
            <a:r>
              <a:rPr kumimoji="0" lang="en-US" altLang="en-US" sz="2000" b="0" i="0" u="none" strike="noStrike" cap="none" normalizeH="0" baseline="0" dirty="0">
                <a:ln>
                  <a:noFill/>
                </a:ln>
                <a:solidFill>
                  <a:schemeClr val="tx1"/>
                </a:solidFill>
                <a:effectLst/>
                <a:highlight>
                  <a:srgbClr val="FFFF00"/>
                </a:highlight>
                <a:latin typeface="Arial Unicode MS"/>
              </a:rPr>
              <a:t>Core</a:t>
            </a:r>
            <a:r>
              <a:rPr kumimoji="0" lang="en-US" altLang="en-US" sz="2000" b="0" i="0" u="none" strike="noStrike" cap="none" normalizeH="0" baseline="0" dirty="0">
                <a:ln>
                  <a:noFill/>
                </a:ln>
                <a:solidFill>
                  <a:schemeClr val="tx1"/>
                </a:solidFill>
                <a:effectLst/>
              </a:rPr>
              <a:t> to run streaming ingest workloads. Select the </a:t>
            </a:r>
            <a:r>
              <a:rPr kumimoji="0" lang="en-US" altLang="en-US" sz="2000" b="0" i="0" u="none" strike="noStrike" cap="none" normalizeH="0" baseline="0" dirty="0">
                <a:ln>
                  <a:noFill/>
                </a:ln>
                <a:solidFill>
                  <a:schemeClr val="tx1"/>
                </a:solidFill>
                <a:effectLst/>
                <a:latin typeface="Arial Unicode MS"/>
              </a:rPr>
              <a:t>Core</a:t>
            </a:r>
            <a:r>
              <a:rPr kumimoji="0" lang="en-US" altLang="en-US" sz="2000" b="0" i="0" u="none" strike="noStrike" cap="none" normalizeH="0" baseline="0" dirty="0">
                <a:ln>
                  <a:noFill/>
                </a:ln>
                <a:solidFill>
                  <a:schemeClr val="tx1"/>
                </a:solidFill>
                <a:effectLst/>
              </a:rPr>
              <a:t> edition if your pipeline doesn’t require advanced features such as change data capture (CDC) or Delta Live Tables </a:t>
            </a:r>
            <a:r>
              <a:rPr kumimoji="0" lang="en-US" altLang="en-US" sz="2000" b="0" i="0" u="none" strike="noStrike" cap="none" normalizeH="0" baseline="0" dirty="0">
                <a:ln>
                  <a:noFill/>
                </a:ln>
                <a:solidFill>
                  <a:schemeClr val="tx1"/>
                </a:solidFill>
                <a:effectLst/>
                <a:latin typeface="Arial" panose="020B0604020202020204" pitchFamily="34" charset="0"/>
              </a:rPr>
              <a:t>expectations.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2) </a:t>
            </a:r>
            <a:r>
              <a:rPr kumimoji="0" lang="en-US" altLang="en-US" sz="2000" b="0" i="0" u="none" strike="noStrike" cap="none" normalizeH="0" baseline="0" dirty="0">
                <a:ln>
                  <a:noFill/>
                </a:ln>
                <a:solidFill>
                  <a:schemeClr val="tx1"/>
                </a:solidFill>
                <a:effectLst/>
                <a:highlight>
                  <a:srgbClr val="00FF00"/>
                </a:highlight>
                <a:latin typeface="Arial Unicode MS"/>
              </a:rPr>
              <a:t>Pro</a:t>
            </a:r>
            <a:r>
              <a:rPr kumimoji="0" lang="en-US" altLang="en-US" sz="2000" b="0" i="0" u="none" strike="noStrike" cap="none" normalizeH="0" baseline="0" dirty="0">
                <a:ln>
                  <a:noFill/>
                </a:ln>
                <a:solidFill>
                  <a:schemeClr val="tx1"/>
                </a:solidFill>
                <a:effectLst/>
              </a:rPr>
              <a:t> to run streaming ingest and CDC workloads. The </a:t>
            </a:r>
            <a:r>
              <a:rPr kumimoji="0" lang="en-US" altLang="en-US" sz="2000" b="0" i="0" u="none" strike="noStrike" cap="none" normalizeH="0" baseline="0" dirty="0">
                <a:ln>
                  <a:noFill/>
                </a:ln>
                <a:solidFill>
                  <a:schemeClr val="tx1"/>
                </a:solidFill>
                <a:effectLst/>
                <a:latin typeface="Arial Unicode MS"/>
              </a:rPr>
              <a:t>Pro</a:t>
            </a:r>
            <a:r>
              <a:rPr kumimoji="0" lang="en-US" altLang="en-US" sz="2000" b="0" i="0" u="none" strike="noStrike" cap="none" normalizeH="0" baseline="0" dirty="0">
                <a:ln>
                  <a:noFill/>
                </a:ln>
                <a:solidFill>
                  <a:schemeClr val="tx1"/>
                </a:solidFill>
                <a:effectLst/>
              </a:rPr>
              <a:t> product edition supports all of the </a:t>
            </a:r>
            <a:r>
              <a:rPr kumimoji="0" lang="en-US" altLang="en-US" sz="2000" b="0" i="0" u="none" strike="noStrike" cap="none" normalizeH="0" baseline="0" dirty="0">
                <a:ln>
                  <a:noFill/>
                </a:ln>
                <a:solidFill>
                  <a:schemeClr val="tx1"/>
                </a:solidFill>
                <a:effectLst/>
                <a:latin typeface="Arial Unicode MS"/>
              </a:rPr>
              <a:t>Core</a:t>
            </a:r>
            <a:r>
              <a:rPr kumimoji="0" lang="en-US" altLang="en-US" sz="2000" b="0" i="0" u="none" strike="noStrike" cap="none" normalizeH="0" baseline="0" dirty="0">
                <a:ln>
                  <a:noFill/>
                </a:ln>
                <a:solidFill>
                  <a:schemeClr val="tx1"/>
                </a:solidFill>
                <a:effectLst/>
              </a:rPr>
              <a:t> features, plus support for workloads that require updating tables based on changes in source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Unicode MS"/>
              </a:rPr>
              <a:t>3) </a:t>
            </a:r>
            <a:r>
              <a:rPr kumimoji="0" lang="en-US" altLang="en-US" sz="2000" b="0" i="0" u="none" strike="noStrike" cap="none" normalizeH="0" baseline="0" dirty="0">
                <a:ln>
                  <a:noFill/>
                </a:ln>
                <a:solidFill>
                  <a:schemeClr val="tx1"/>
                </a:solidFill>
                <a:effectLst/>
                <a:highlight>
                  <a:srgbClr val="00FFFF"/>
                </a:highlight>
                <a:latin typeface="Arial Unicode MS"/>
              </a:rPr>
              <a:t>Advanced</a:t>
            </a:r>
            <a:r>
              <a:rPr kumimoji="0" lang="en-US" altLang="en-US" sz="2000" b="0" i="0" u="none" strike="noStrike" cap="none" normalizeH="0" baseline="0" dirty="0">
                <a:ln>
                  <a:noFill/>
                </a:ln>
                <a:solidFill>
                  <a:schemeClr val="tx1"/>
                </a:solidFill>
                <a:effectLst/>
              </a:rPr>
              <a:t> to run streaming ingest workloads, CDC workloads, and workloads that require expectations. The </a:t>
            </a:r>
            <a:r>
              <a:rPr kumimoji="0" lang="en-US" altLang="en-US" sz="2000" b="0" i="0" u="none" strike="noStrike" cap="none" normalizeH="0" baseline="0" dirty="0">
                <a:ln>
                  <a:noFill/>
                </a:ln>
                <a:solidFill>
                  <a:schemeClr val="tx1"/>
                </a:solidFill>
                <a:effectLst/>
                <a:latin typeface="Arial Unicode MS"/>
              </a:rPr>
              <a:t>Advanced</a:t>
            </a:r>
            <a:r>
              <a:rPr kumimoji="0" lang="en-US" altLang="en-US" sz="2000" b="0" i="0" u="none" strike="noStrike" cap="none" normalizeH="0" baseline="0" dirty="0">
                <a:ln>
                  <a:noFill/>
                </a:ln>
                <a:solidFill>
                  <a:schemeClr val="tx1"/>
                </a:solidFill>
                <a:effectLst/>
              </a:rPr>
              <a:t> product edition supports the features of the </a:t>
            </a:r>
            <a:r>
              <a:rPr kumimoji="0" lang="en-US" altLang="en-US" sz="2000" b="0" i="0" u="none" strike="noStrike" cap="none" normalizeH="0" baseline="0" dirty="0">
                <a:ln>
                  <a:noFill/>
                </a:ln>
                <a:solidFill>
                  <a:schemeClr val="tx1"/>
                </a:solidFill>
                <a:effectLst/>
                <a:latin typeface="Arial Unicode MS"/>
              </a:rPr>
              <a:t>Core</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Pro</a:t>
            </a:r>
            <a:r>
              <a:rPr kumimoji="0" lang="en-US" altLang="en-US" sz="2000" b="0" i="0" u="none" strike="noStrike" cap="none" normalizeH="0" baseline="0" dirty="0">
                <a:ln>
                  <a:noFill/>
                </a:ln>
                <a:solidFill>
                  <a:schemeClr val="tx1"/>
                </a:solidFill>
                <a:effectLst/>
              </a:rPr>
              <a:t> editions, and also supports enforcement of data quality constraints with Delta Live Tables expectations.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952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F4EF-16BF-5012-6DD0-47ADD9C8DDAA}"/>
              </a:ext>
            </a:extLst>
          </p:cNvPr>
          <p:cNvSpPr>
            <a:spLocks noGrp="1"/>
          </p:cNvSpPr>
          <p:nvPr>
            <p:ph type="title"/>
          </p:nvPr>
        </p:nvSpPr>
        <p:spPr/>
        <p:txBody>
          <a:bodyPr/>
          <a:lstStyle/>
          <a:p>
            <a:r>
              <a:rPr lang="en-IN" dirty="0"/>
              <a:t>Scenario</a:t>
            </a:r>
          </a:p>
        </p:txBody>
      </p:sp>
      <p:sp>
        <p:nvSpPr>
          <p:cNvPr id="3" name="Content Placeholder 2">
            <a:extLst>
              <a:ext uri="{FF2B5EF4-FFF2-40B4-BE49-F238E27FC236}">
                <a16:creationId xmlns:a16="http://schemas.microsoft.com/office/drawing/2014/main" id="{CBEC3B72-AF09-8894-FF1F-39E5EE90F2CF}"/>
              </a:ext>
            </a:extLst>
          </p:cNvPr>
          <p:cNvSpPr>
            <a:spLocks noGrp="1"/>
          </p:cNvSpPr>
          <p:nvPr>
            <p:ph idx="1"/>
          </p:nvPr>
        </p:nvSpPr>
        <p:spPr/>
        <p:txBody>
          <a:bodyPr>
            <a:normAutofit/>
          </a:bodyPr>
          <a:lstStyle/>
          <a:p>
            <a:pPr marL="0" indent="0">
              <a:buNone/>
            </a:pPr>
            <a:r>
              <a:rPr lang="en-US" sz="1800" b="0" i="0" dirty="0">
                <a:solidFill>
                  <a:srgbClr val="212529"/>
                </a:solidFill>
                <a:effectLst/>
              </a:rPr>
              <a:t>Let’s begin by describing a common scenario. </a:t>
            </a:r>
          </a:p>
          <a:p>
            <a:pPr marL="0" indent="0">
              <a:buNone/>
            </a:pPr>
            <a:r>
              <a:rPr lang="en-US" sz="1800" b="0" i="0" dirty="0">
                <a:solidFill>
                  <a:srgbClr val="212529"/>
                </a:solidFill>
                <a:effectLst/>
              </a:rPr>
              <a:t>We have data from various OLTP systems in a cloud object storage such as S3, ADLS or GCS. </a:t>
            </a:r>
          </a:p>
          <a:p>
            <a:pPr marL="0" indent="0">
              <a:buNone/>
            </a:pPr>
            <a:r>
              <a:rPr lang="en-US" sz="1800" b="0" i="0" dirty="0">
                <a:solidFill>
                  <a:srgbClr val="212529"/>
                </a:solidFill>
                <a:effectLst/>
              </a:rPr>
              <a:t>Some data sets are updated regularly, and some are historical snapshots of the source system. </a:t>
            </a:r>
          </a:p>
          <a:p>
            <a:pPr marL="0" indent="0">
              <a:buNone/>
            </a:pPr>
            <a:r>
              <a:rPr lang="en-US" sz="1800" b="0" i="0" dirty="0">
                <a:solidFill>
                  <a:srgbClr val="212529"/>
                </a:solidFill>
                <a:effectLst/>
              </a:rPr>
              <a:t>We have a general understanding of the consumers of the data and the transformations, and we will follow the Lakehouse Architecture to segment data quality into raw, refined, and aggregated tiers:</a:t>
            </a:r>
            <a:endParaRPr lang="en-IN" sz="1800" dirty="0"/>
          </a:p>
        </p:txBody>
      </p:sp>
      <p:pic>
        <p:nvPicPr>
          <p:cNvPr id="1026" name="Picture 2">
            <a:extLst>
              <a:ext uri="{FF2B5EF4-FFF2-40B4-BE49-F238E27FC236}">
                <a16:creationId xmlns:a16="http://schemas.microsoft.com/office/drawing/2014/main" id="{6F2D5BA6-BADC-0ACD-3B4D-F4037BE78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3570865"/>
            <a:ext cx="6633714" cy="2815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885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EBF9-732A-545C-4B9D-BEEDB64C61EB}"/>
              </a:ext>
            </a:extLst>
          </p:cNvPr>
          <p:cNvSpPr>
            <a:spLocks noGrp="1"/>
          </p:cNvSpPr>
          <p:nvPr>
            <p:ph type="title"/>
          </p:nvPr>
        </p:nvSpPr>
        <p:spPr/>
        <p:txBody>
          <a:bodyPr/>
          <a:lstStyle/>
          <a:p>
            <a:r>
              <a:rPr lang="en-IN" dirty="0"/>
              <a:t>What do we care for ?</a:t>
            </a:r>
          </a:p>
        </p:txBody>
      </p:sp>
      <p:sp>
        <p:nvSpPr>
          <p:cNvPr id="3" name="Content Placeholder 2">
            <a:extLst>
              <a:ext uri="{FF2B5EF4-FFF2-40B4-BE49-F238E27FC236}">
                <a16:creationId xmlns:a16="http://schemas.microsoft.com/office/drawing/2014/main" id="{59FA95E3-210D-692B-46B3-2A6F3EAACD1A}"/>
              </a:ext>
            </a:extLst>
          </p:cNvPr>
          <p:cNvSpPr>
            <a:spLocks noGrp="1"/>
          </p:cNvSpPr>
          <p:nvPr>
            <p:ph idx="1"/>
          </p:nvPr>
        </p:nvSpPr>
        <p:spPr/>
        <p:txBody>
          <a:bodyPr>
            <a:normAutofit/>
          </a:bodyPr>
          <a:lstStyle/>
          <a:p>
            <a:pPr algn="l"/>
            <a:r>
              <a:rPr lang="en-US" sz="1800" b="0" i="0" dirty="0">
                <a:solidFill>
                  <a:srgbClr val="212529"/>
                </a:solidFill>
                <a:effectLst/>
                <a:latin typeface="barlow" panose="00000500000000000000" pitchFamily="2" charset="0"/>
              </a:rPr>
              <a:t>Each of these Gold tables may serve diverse consumers, from BI reporting to training machine learning models, and therefore the journey of this data from the source to the Gold layer will have different requirements that we care about as data engineers:</a:t>
            </a:r>
          </a:p>
          <a:p>
            <a:pPr algn="l">
              <a:buFont typeface="Arial" panose="020B0604020202020204" pitchFamily="34" charset="0"/>
              <a:buChar char="•"/>
            </a:pPr>
            <a:r>
              <a:rPr lang="en-US" sz="1800" b="1" i="0" dirty="0">
                <a:solidFill>
                  <a:srgbClr val="000000"/>
                </a:solidFill>
                <a:effectLst/>
                <a:latin typeface="barlow" panose="00000500000000000000" pitchFamily="2" charset="0"/>
              </a:rPr>
              <a:t>Latency</a:t>
            </a:r>
            <a:r>
              <a:rPr lang="en-US" sz="1800" b="0" i="0" dirty="0">
                <a:solidFill>
                  <a:srgbClr val="000000"/>
                </a:solidFill>
                <a:effectLst/>
                <a:latin typeface="barlow" panose="00000500000000000000" pitchFamily="2" charset="0"/>
              </a:rPr>
              <a:t>: When we ingest new data, it must be visible in the silver table within 5 seconds”</a:t>
            </a:r>
          </a:p>
          <a:p>
            <a:pPr algn="l">
              <a:buFont typeface="Arial" panose="020B0604020202020204" pitchFamily="34" charset="0"/>
              <a:buChar char="•"/>
            </a:pPr>
            <a:r>
              <a:rPr lang="en-US" sz="1800" b="1" i="0" dirty="0">
                <a:solidFill>
                  <a:srgbClr val="000000"/>
                </a:solidFill>
                <a:effectLst/>
                <a:latin typeface="barlow" panose="00000500000000000000" pitchFamily="2" charset="0"/>
              </a:rPr>
              <a:t>Cost</a:t>
            </a:r>
            <a:r>
              <a:rPr lang="en-US" sz="1800" b="0" i="0" dirty="0">
                <a:solidFill>
                  <a:srgbClr val="000000"/>
                </a:solidFill>
                <a:effectLst/>
                <a:latin typeface="barlow" panose="00000500000000000000" pitchFamily="2" charset="0"/>
              </a:rPr>
              <a:t>: “We cannot run a fixed capacity cluster 24/7 to support these updates”</a:t>
            </a:r>
          </a:p>
          <a:p>
            <a:pPr algn="l">
              <a:buFont typeface="Arial" panose="020B0604020202020204" pitchFamily="34" charset="0"/>
              <a:buChar char="•"/>
            </a:pPr>
            <a:r>
              <a:rPr lang="en-US" sz="1800" b="1" i="0" dirty="0">
                <a:solidFill>
                  <a:srgbClr val="000000"/>
                </a:solidFill>
                <a:effectLst/>
                <a:latin typeface="barlow" panose="00000500000000000000" pitchFamily="2" charset="0"/>
              </a:rPr>
              <a:t>Accuracy</a:t>
            </a:r>
            <a:r>
              <a:rPr lang="en-US" sz="1800" b="0" i="0" dirty="0">
                <a:solidFill>
                  <a:srgbClr val="000000"/>
                </a:solidFill>
                <a:effectLst/>
                <a:latin typeface="barlow" panose="00000500000000000000" pitchFamily="2" charset="0"/>
              </a:rPr>
              <a:t>: “How much should I account for late arriving data in my real-time sources?”</a:t>
            </a:r>
          </a:p>
          <a:p>
            <a:pPr marL="0" indent="0">
              <a:buNone/>
            </a:pPr>
            <a:endParaRPr lang="en-IN" sz="1800" dirty="0"/>
          </a:p>
        </p:txBody>
      </p:sp>
    </p:spTree>
    <p:extLst>
      <p:ext uri="{BB962C8B-B14F-4D97-AF65-F5344CB8AC3E}">
        <p14:creationId xmlns:p14="http://schemas.microsoft.com/office/powerpoint/2010/main" val="322646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5FDD-4A7C-9127-B0CB-E992DA7E215E}"/>
              </a:ext>
            </a:extLst>
          </p:cNvPr>
          <p:cNvSpPr>
            <a:spLocks noGrp="1"/>
          </p:cNvSpPr>
          <p:nvPr>
            <p:ph type="title"/>
          </p:nvPr>
        </p:nvSpPr>
        <p:spPr/>
        <p:txBody>
          <a:bodyPr/>
          <a:lstStyle/>
          <a:p>
            <a:r>
              <a:rPr lang="en-IN" dirty="0"/>
              <a:t>What are we looking at ?</a:t>
            </a:r>
          </a:p>
        </p:txBody>
      </p:sp>
      <p:sp>
        <p:nvSpPr>
          <p:cNvPr id="3" name="Content Placeholder 2">
            <a:extLst>
              <a:ext uri="{FF2B5EF4-FFF2-40B4-BE49-F238E27FC236}">
                <a16:creationId xmlns:a16="http://schemas.microsoft.com/office/drawing/2014/main" id="{DCAE1E0F-C032-34A1-B660-4A07CD50C45D}"/>
              </a:ext>
            </a:extLst>
          </p:cNvPr>
          <p:cNvSpPr>
            <a:spLocks noGrp="1"/>
          </p:cNvSpPr>
          <p:nvPr>
            <p:ph idx="1"/>
          </p:nvPr>
        </p:nvSpPr>
        <p:spPr>
          <a:xfrm>
            <a:off x="769188" y="1402931"/>
            <a:ext cx="10515600" cy="4351338"/>
          </a:xfrm>
        </p:spPr>
        <p:txBody>
          <a:bodyPr>
            <a:normAutofit/>
          </a:bodyPr>
          <a:lstStyle/>
          <a:p>
            <a:pPr marL="0" indent="0">
              <a:buNone/>
            </a:pPr>
            <a:r>
              <a:rPr lang="en-US" sz="2000" b="0" i="0" dirty="0">
                <a:solidFill>
                  <a:srgbClr val="212529"/>
                </a:solidFill>
                <a:effectLst/>
                <a:latin typeface="barlow" panose="00000500000000000000" pitchFamily="2" charset="0"/>
              </a:rPr>
              <a:t>At first glance, many of these requirements may seem simple to meet in the reference pipeline above. </a:t>
            </a:r>
          </a:p>
          <a:p>
            <a:pPr marL="0" indent="0">
              <a:buNone/>
            </a:pPr>
            <a:r>
              <a:rPr lang="en-US" sz="2000" b="0" i="0" dirty="0">
                <a:solidFill>
                  <a:srgbClr val="212529"/>
                </a:solidFill>
                <a:effectLst/>
                <a:latin typeface="barlow" panose="00000500000000000000" pitchFamily="2" charset="0"/>
              </a:rPr>
              <a:t>However, while the </a:t>
            </a:r>
            <a:r>
              <a:rPr lang="en-US" sz="2000" b="0" i="0" dirty="0" err="1">
                <a:solidFill>
                  <a:srgbClr val="212529"/>
                </a:solidFill>
                <a:effectLst/>
                <a:latin typeface="barlow" panose="00000500000000000000" pitchFamily="2" charset="0"/>
              </a:rPr>
              <a:t>lakehouse</a:t>
            </a:r>
            <a:r>
              <a:rPr lang="en-US" sz="2000" b="0" i="0" dirty="0">
                <a:solidFill>
                  <a:srgbClr val="212529"/>
                </a:solidFill>
                <a:effectLst/>
                <a:latin typeface="barlow" panose="00000500000000000000" pitchFamily="2" charset="0"/>
              </a:rPr>
              <a:t> pipeline is intentionally elegant and simple, in reality we often are not dealing with a straightforward linear flow. </a:t>
            </a:r>
          </a:p>
          <a:p>
            <a:pPr marL="0" indent="0">
              <a:buNone/>
            </a:pPr>
            <a:r>
              <a:rPr lang="en-US" sz="2000" b="0" i="0" dirty="0">
                <a:solidFill>
                  <a:srgbClr val="212529"/>
                </a:solidFill>
                <a:effectLst/>
                <a:latin typeface="barlow" panose="00000500000000000000" pitchFamily="2" charset="0"/>
              </a:rPr>
              <a:t>In reality it usually looks something like this:</a:t>
            </a:r>
            <a:endParaRPr lang="en-IN" sz="2000" dirty="0"/>
          </a:p>
        </p:txBody>
      </p:sp>
      <p:pic>
        <p:nvPicPr>
          <p:cNvPr id="2050" name="Picture 2">
            <a:extLst>
              <a:ext uri="{FF2B5EF4-FFF2-40B4-BE49-F238E27FC236}">
                <a16:creationId xmlns:a16="http://schemas.microsoft.com/office/drawing/2014/main" id="{B54158B6-644C-E5D8-83E2-D03B536E8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781" y="3173494"/>
            <a:ext cx="7522234" cy="331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7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F6A7-FA11-10AD-F19C-B8A86E73CF83}"/>
              </a:ext>
            </a:extLst>
          </p:cNvPr>
          <p:cNvSpPr>
            <a:spLocks noGrp="1"/>
          </p:cNvSpPr>
          <p:nvPr>
            <p:ph type="title"/>
          </p:nvPr>
        </p:nvSpPr>
        <p:spPr/>
        <p:txBody>
          <a:bodyPr/>
          <a:lstStyle/>
          <a:p>
            <a:r>
              <a:rPr lang="en-IN" dirty="0"/>
              <a:t>Complexities</a:t>
            </a:r>
          </a:p>
        </p:txBody>
      </p:sp>
      <p:sp>
        <p:nvSpPr>
          <p:cNvPr id="3" name="Content Placeholder 2">
            <a:extLst>
              <a:ext uri="{FF2B5EF4-FFF2-40B4-BE49-F238E27FC236}">
                <a16:creationId xmlns:a16="http://schemas.microsoft.com/office/drawing/2014/main" id="{AFC4F741-168C-F5B2-184F-680BDDA0DD42}"/>
              </a:ext>
            </a:extLst>
          </p:cNvPr>
          <p:cNvSpPr>
            <a:spLocks noGrp="1"/>
          </p:cNvSpPr>
          <p:nvPr>
            <p:ph idx="1"/>
          </p:nvPr>
        </p:nvSpPr>
        <p:spPr/>
        <p:txBody>
          <a:bodyPr>
            <a:normAutofit/>
          </a:bodyPr>
          <a:lstStyle/>
          <a:p>
            <a:pPr marL="0" indent="0" algn="l">
              <a:buNone/>
            </a:pPr>
            <a:r>
              <a:rPr lang="en-US" sz="2000" b="0" i="0" dirty="0">
                <a:solidFill>
                  <a:srgbClr val="212529"/>
                </a:solidFill>
                <a:effectLst/>
                <a:latin typeface="barlow" panose="00000500000000000000" pitchFamily="2" charset="0"/>
              </a:rPr>
              <a:t>ETL complexity multiplies exponentially, and the following challenges cause these pipelines to become extremely brittle:</a:t>
            </a:r>
          </a:p>
          <a:p>
            <a:pPr marL="0" indent="0" algn="l">
              <a:buNone/>
            </a:pPr>
            <a:endParaRPr lang="en-US" sz="2000" b="0" i="0" dirty="0">
              <a:solidFill>
                <a:srgbClr val="212529"/>
              </a:solidFill>
              <a:effectLst/>
              <a:latin typeface="barlow" panose="00000500000000000000" pitchFamily="2" charset="0"/>
            </a:endParaRPr>
          </a:p>
          <a:p>
            <a:pPr algn="l">
              <a:buFont typeface="Arial" panose="020B0604020202020204" pitchFamily="34" charset="0"/>
              <a:buChar char="•"/>
            </a:pPr>
            <a:r>
              <a:rPr lang="en-US" sz="2000" b="0" i="0" dirty="0">
                <a:solidFill>
                  <a:srgbClr val="000000"/>
                </a:solidFill>
                <a:effectLst/>
                <a:latin typeface="barlow" panose="00000500000000000000" pitchFamily="2" charset="0"/>
              </a:rPr>
              <a:t>Error handling and recovery is laborious due to no clear dependencies between tables</a:t>
            </a:r>
          </a:p>
          <a:p>
            <a:pPr algn="l">
              <a:buFont typeface="Arial" panose="020B0604020202020204" pitchFamily="34" charset="0"/>
              <a:buChar char="•"/>
            </a:pPr>
            <a:r>
              <a:rPr lang="en-US" sz="2000" b="0" i="0" dirty="0">
                <a:solidFill>
                  <a:srgbClr val="000000"/>
                </a:solidFill>
                <a:effectLst/>
                <a:latin typeface="barlow" panose="00000500000000000000" pitchFamily="2" charset="0"/>
              </a:rPr>
              <a:t>Data quality is poor, as enforcing and monitoring constraints is a manual process</a:t>
            </a:r>
          </a:p>
          <a:p>
            <a:pPr algn="l">
              <a:buFont typeface="Arial" panose="020B0604020202020204" pitchFamily="34" charset="0"/>
              <a:buChar char="•"/>
            </a:pPr>
            <a:r>
              <a:rPr lang="en-US" sz="2000" b="0" i="0" dirty="0">
                <a:solidFill>
                  <a:srgbClr val="000000"/>
                </a:solidFill>
                <a:effectLst/>
                <a:latin typeface="barlow" panose="00000500000000000000" pitchFamily="2" charset="0"/>
              </a:rPr>
              <a:t>Data lineage cannot be traced, or heavy implementation is needed at best</a:t>
            </a:r>
          </a:p>
          <a:p>
            <a:pPr algn="l">
              <a:buFont typeface="Arial" panose="020B0604020202020204" pitchFamily="34" charset="0"/>
              <a:buChar char="•"/>
            </a:pPr>
            <a:r>
              <a:rPr lang="en-US" sz="2000" b="0" i="0" dirty="0">
                <a:solidFill>
                  <a:srgbClr val="000000"/>
                </a:solidFill>
                <a:effectLst/>
                <a:latin typeface="barlow" panose="00000500000000000000" pitchFamily="2" charset="0"/>
              </a:rPr>
              <a:t>Observability at the granular, individual batch/stream level is impossible</a:t>
            </a:r>
          </a:p>
          <a:p>
            <a:pPr algn="l">
              <a:buFont typeface="Arial" panose="020B0604020202020204" pitchFamily="34" charset="0"/>
              <a:buChar char="•"/>
            </a:pPr>
            <a:r>
              <a:rPr lang="en-US" sz="2000" b="0" i="0" dirty="0">
                <a:solidFill>
                  <a:srgbClr val="000000"/>
                </a:solidFill>
                <a:effectLst/>
                <a:latin typeface="barlow" panose="00000500000000000000" pitchFamily="2" charset="0"/>
              </a:rPr>
              <a:t>Difficult to account for batch and streaming within a unified pipeline</a:t>
            </a:r>
          </a:p>
          <a:p>
            <a:endParaRPr lang="en-IN" sz="2000" dirty="0"/>
          </a:p>
        </p:txBody>
      </p:sp>
    </p:spTree>
    <p:extLst>
      <p:ext uri="{BB962C8B-B14F-4D97-AF65-F5344CB8AC3E}">
        <p14:creationId xmlns:p14="http://schemas.microsoft.com/office/powerpoint/2010/main" val="41030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008D-DABB-3A43-BD46-3B7E703D22DB}"/>
              </a:ext>
            </a:extLst>
          </p:cNvPr>
          <p:cNvSpPr>
            <a:spLocks noGrp="1"/>
          </p:cNvSpPr>
          <p:nvPr>
            <p:ph type="title"/>
          </p:nvPr>
        </p:nvSpPr>
        <p:spPr/>
        <p:txBody>
          <a:bodyPr/>
          <a:lstStyle/>
          <a:p>
            <a:r>
              <a:rPr lang="en-IN" dirty="0"/>
              <a:t>Sparks Capability</a:t>
            </a:r>
          </a:p>
        </p:txBody>
      </p:sp>
      <p:sp>
        <p:nvSpPr>
          <p:cNvPr id="3" name="Content Placeholder 2">
            <a:extLst>
              <a:ext uri="{FF2B5EF4-FFF2-40B4-BE49-F238E27FC236}">
                <a16:creationId xmlns:a16="http://schemas.microsoft.com/office/drawing/2014/main" id="{D195A875-8179-3B36-7866-54B05EA67382}"/>
              </a:ext>
            </a:extLst>
          </p:cNvPr>
          <p:cNvSpPr>
            <a:spLocks noGrp="1"/>
          </p:cNvSpPr>
          <p:nvPr>
            <p:ph idx="1"/>
          </p:nvPr>
        </p:nvSpPr>
        <p:spPr/>
        <p:txBody>
          <a:bodyPr/>
          <a:lstStyle/>
          <a:p>
            <a:pPr marL="0" indent="0">
              <a:buNone/>
            </a:pPr>
            <a:r>
              <a:rPr lang="en-US" b="0" i="0" dirty="0">
                <a:solidFill>
                  <a:srgbClr val="212529"/>
                </a:solidFill>
                <a:effectLst/>
                <a:latin typeface="barlow" panose="00000500000000000000" pitchFamily="2" charset="0"/>
              </a:rPr>
              <a:t>Spark provides the ability to use batch and streaming paradigms with a single API, and Delta Lake enables concurrent batch and stream operations on a single dataset hence eliminating the tradeoffs or reprocessing needed in a two-tier architecture</a:t>
            </a:r>
            <a:endParaRPr lang="en-IN" dirty="0"/>
          </a:p>
        </p:txBody>
      </p:sp>
    </p:spTree>
    <p:extLst>
      <p:ext uri="{BB962C8B-B14F-4D97-AF65-F5344CB8AC3E}">
        <p14:creationId xmlns:p14="http://schemas.microsoft.com/office/powerpoint/2010/main" val="330466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7B3D-99CC-B3C5-1C9C-E92D7D520FDB}"/>
              </a:ext>
            </a:extLst>
          </p:cNvPr>
          <p:cNvSpPr>
            <a:spLocks noGrp="1"/>
          </p:cNvSpPr>
          <p:nvPr>
            <p:ph type="title"/>
          </p:nvPr>
        </p:nvSpPr>
        <p:spPr/>
        <p:txBody>
          <a:bodyPr/>
          <a:lstStyle/>
          <a:p>
            <a:r>
              <a:rPr lang="en-IN" dirty="0"/>
              <a:t>Procedural…..</a:t>
            </a:r>
          </a:p>
        </p:txBody>
      </p:sp>
      <p:sp>
        <p:nvSpPr>
          <p:cNvPr id="3" name="Content Placeholder 2">
            <a:extLst>
              <a:ext uri="{FF2B5EF4-FFF2-40B4-BE49-F238E27FC236}">
                <a16:creationId xmlns:a16="http://schemas.microsoft.com/office/drawing/2014/main" id="{15E98CB4-CF0B-5999-634C-4AD944D4F312}"/>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When programming ETL pipelines, data transformations are often performed “procedurally”.</a:t>
            </a:r>
          </a:p>
          <a:p>
            <a:pPr marL="0" indent="0">
              <a:buNone/>
            </a:pPr>
            <a:endParaRPr lang="en-US" sz="2000" dirty="0">
              <a:solidFill>
                <a:srgbClr val="212529"/>
              </a:solidFill>
              <a:latin typeface="barlow" panose="00000500000000000000" pitchFamily="2" charset="0"/>
            </a:endParaRPr>
          </a:p>
          <a:p>
            <a:pPr marL="0" indent="0">
              <a:buNone/>
            </a:pPr>
            <a:r>
              <a:rPr lang="en-US" sz="2000" dirty="0">
                <a:solidFill>
                  <a:srgbClr val="212529"/>
                </a:solidFill>
                <a:latin typeface="barlow" panose="00000500000000000000" pitchFamily="2" charset="0"/>
              </a:rPr>
              <a:t>What this means ?</a:t>
            </a:r>
          </a:p>
          <a:p>
            <a:pPr marL="0" indent="0">
              <a:buNone/>
            </a:pPr>
            <a:r>
              <a:rPr lang="en-US" sz="2000" b="0" i="0" dirty="0">
                <a:solidFill>
                  <a:srgbClr val="212529"/>
                </a:solidFill>
                <a:effectLst/>
                <a:latin typeface="barlow" panose="00000500000000000000" pitchFamily="2" charset="0"/>
              </a:rPr>
              <a:t>This means that actions to be performed on the data are expressed to the ETL engine as a series of computational steps to be carried out.</a:t>
            </a:r>
          </a:p>
          <a:p>
            <a:pPr marL="0" indent="0">
              <a:buNone/>
            </a:pPr>
            <a:r>
              <a:rPr lang="en-US" sz="2000" b="0" i="0" dirty="0">
                <a:solidFill>
                  <a:srgbClr val="212529"/>
                </a:solidFill>
                <a:effectLst/>
                <a:latin typeface="barlow" panose="00000500000000000000" pitchFamily="2" charset="0"/>
              </a:rPr>
              <a:t> In many cases, even when you are using an orchestration tool such as Airflow or Azure Data Factory, jobs are launched which contain procedural logic. </a:t>
            </a:r>
            <a:r>
              <a:rPr lang="en-US" sz="2000" b="0" i="1" dirty="0">
                <a:solidFill>
                  <a:srgbClr val="212529"/>
                </a:solidFill>
                <a:effectLst/>
                <a:latin typeface="barlow" panose="00000500000000000000" pitchFamily="2" charset="0"/>
              </a:rPr>
              <a:t>While the orchestrator may have to be aware of the dependencies between jobs, they are opaque to the ETL transformations and business logic.</a:t>
            </a:r>
            <a:endParaRPr lang="en-IN" sz="2000" i="1" dirty="0"/>
          </a:p>
        </p:txBody>
      </p:sp>
    </p:spTree>
    <p:extLst>
      <p:ext uri="{BB962C8B-B14F-4D97-AF65-F5344CB8AC3E}">
        <p14:creationId xmlns:p14="http://schemas.microsoft.com/office/powerpoint/2010/main" val="1923665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A85F-B7AB-135B-DA81-88D7CDD9337D}"/>
              </a:ext>
            </a:extLst>
          </p:cNvPr>
          <p:cNvSpPr>
            <a:spLocks noGrp="1"/>
          </p:cNvSpPr>
          <p:nvPr>
            <p:ph type="title"/>
          </p:nvPr>
        </p:nvSpPr>
        <p:spPr/>
        <p:txBody>
          <a:bodyPr/>
          <a:lstStyle/>
          <a:p>
            <a:r>
              <a:rPr lang="en-IN" b="0" i="0" dirty="0">
                <a:solidFill>
                  <a:srgbClr val="212529"/>
                </a:solidFill>
                <a:effectLst/>
                <a:latin typeface="barlow" panose="00000500000000000000" pitchFamily="2" charset="0"/>
              </a:rPr>
              <a:t>Declarative ETL</a:t>
            </a:r>
            <a:br>
              <a:rPr lang="en-IN" b="0" i="0" dirty="0">
                <a:solidFill>
                  <a:srgbClr val="212529"/>
                </a:solidFill>
                <a:effectLst/>
                <a:latin typeface="barlow" panose="00000500000000000000" pitchFamily="2" charset="0"/>
              </a:rPr>
            </a:br>
            <a:endParaRPr lang="en-IN" dirty="0"/>
          </a:p>
        </p:txBody>
      </p:sp>
      <p:sp>
        <p:nvSpPr>
          <p:cNvPr id="3" name="Content Placeholder 2">
            <a:extLst>
              <a:ext uri="{FF2B5EF4-FFF2-40B4-BE49-F238E27FC236}">
                <a16:creationId xmlns:a16="http://schemas.microsoft.com/office/drawing/2014/main" id="{86EEF6CD-DCE8-39B5-5525-0EAAADEA1FA4}"/>
              </a:ext>
            </a:extLst>
          </p:cNvPr>
          <p:cNvSpPr>
            <a:spLocks noGrp="1"/>
          </p:cNvSpPr>
          <p:nvPr>
            <p:ph idx="1"/>
          </p:nvPr>
        </p:nvSpPr>
        <p:spPr/>
        <p:txBody>
          <a:bodyPr>
            <a:normAutofit/>
          </a:bodyPr>
          <a:lstStyle/>
          <a:p>
            <a:pPr marL="0" indent="0">
              <a:buNone/>
            </a:pPr>
            <a:r>
              <a:rPr lang="en-US" sz="2000" dirty="0">
                <a:solidFill>
                  <a:srgbClr val="212529"/>
                </a:solidFill>
                <a:latin typeface="barlow" panose="00000500000000000000" pitchFamily="2" charset="0"/>
              </a:rPr>
              <a:t>D</a:t>
            </a:r>
            <a:r>
              <a:rPr lang="en-US" sz="2000" b="0" i="0" dirty="0">
                <a:solidFill>
                  <a:srgbClr val="212529"/>
                </a:solidFill>
                <a:effectLst/>
                <a:latin typeface="barlow" panose="00000500000000000000" pitchFamily="2" charset="0"/>
              </a:rPr>
              <a:t>eclarative ETL involves the user describing the desired results of the pipeline without explicitly listing the ordered steps that must be performed to arrive at the result. </a:t>
            </a:r>
          </a:p>
          <a:p>
            <a:pPr marL="0" indent="0">
              <a:buNone/>
            </a:pPr>
            <a:r>
              <a:rPr lang="en-US" sz="2000" b="0" i="0" dirty="0">
                <a:solidFill>
                  <a:srgbClr val="212529"/>
                </a:solidFill>
                <a:effectLst/>
                <a:latin typeface="barlow" panose="00000500000000000000" pitchFamily="2" charset="0"/>
              </a:rPr>
              <a:t>Declarative means focusing on the what “what” is our desired goal and leveraging an intelligent engine like DLT to figure out “how” the compute framework should carry out these processes.</a:t>
            </a:r>
            <a:endParaRPr lang="en-IN" sz="2000" dirty="0"/>
          </a:p>
        </p:txBody>
      </p:sp>
    </p:spTree>
    <p:extLst>
      <p:ext uri="{BB962C8B-B14F-4D97-AF65-F5344CB8AC3E}">
        <p14:creationId xmlns:p14="http://schemas.microsoft.com/office/powerpoint/2010/main" val="202016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0070-125F-F7C0-B652-654B442E238B}"/>
              </a:ext>
            </a:extLst>
          </p:cNvPr>
          <p:cNvSpPr>
            <a:spLocks noGrp="1"/>
          </p:cNvSpPr>
          <p:nvPr>
            <p:ph type="title"/>
          </p:nvPr>
        </p:nvSpPr>
        <p:spPr/>
        <p:txBody>
          <a:bodyPr/>
          <a:lstStyle/>
          <a:p>
            <a:r>
              <a:rPr lang="en-IN" dirty="0"/>
              <a:t>First </a:t>
            </a:r>
            <a:r>
              <a:rPr lang="en-IN" dirty="0" err="1"/>
              <a:t>PipeLine</a:t>
            </a:r>
            <a:endParaRPr lang="en-IN" dirty="0"/>
          </a:p>
        </p:txBody>
      </p:sp>
      <p:sp>
        <p:nvSpPr>
          <p:cNvPr id="3" name="Content Placeholder 2">
            <a:extLst>
              <a:ext uri="{FF2B5EF4-FFF2-40B4-BE49-F238E27FC236}">
                <a16:creationId xmlns:a16="http://schemas.microsoft.com/office/drawing/2014/main" id="{0A731F05-B530-F8F6-EF5A-1CDB54E3FB53}"/>
              </a:ext>
            </a:extLst>
          </p:cNvPr>
          <p:cNvSpPr>
            <a:spLocks noGrp="1"/>
          </p:cNvSpPr>
          <p:nvPr>
            <p:ph idx="1"/>
          </p:nvPr>
        </p:nvSpPr>
        <p:spPr/>
        <p:txBody>
          <a:bodyPr>
            <a:normAutofit/>
          </a:bodyPr>
          <a:lstStyle/>
          <a:p>
            <a:pPr marL="0" indent="0">
              <a:buNone/>
            </a:pPr>
            <a:r>
              <a:rPr lang="en-US" sz="2000" dirty="0">
                <a:solidFill>
                  <a:srgbClr val="212529"/>
                </a:solidFill>
                <a:latin typeface="barlow" panose="00000500000000000000" pitchFamily="2" charset="0"/>
              </a:rPr>
              <a:t>W</a:t>
            </a:r>
            <a:r>
              <a:rPr lang="en-US" sz="2000" b="0" i="0" dirty="0">
                <a:solidFill>
                  <a:srgbClr val="212529"/>
                </a:solidFill>
                <a:effectLst/>
                <a:latin typeface="barlow" panose="00000500000000000000" pitchFamily="2" charset="0"/>
              </a:rPr>
              <a:t>e will be implementing a pipeline that suffers from these challenges and will use this as an opportunity to teach you how DLT’s declarative development paradigm enables simplified ETL development and improved quality, lineage, and observability across the </a:t>
            </a:r>
            <a:r>
              <a:rPr lang="en-US" sz="2000" b="0" i="0" dirty="0" err="1">
                <a:solidFill>
                  <a:srgbClr val="212529"/>
                </a:solidFill>
                <a:effectLst/>
                <a:latin typeface="barlow" panose="00000500000000000000" pitchFamily="2" charset="0"/>
              </a:rPr>
              <a:t>lakehouse</a:t>
            </a:r>
            <a:r>
              <a:rPr lang="en-US" sz="2000" b="0" i="0" dirty="0">
                <a:solidFill>
                  <a:srgbClr val="212529"/>
                </a:solidFill>
                <a:effectLst/>
                <a:latin typeface="barlow" panose="00000500000000000000" pitchFamily="2" charset="0"/>
              </a:rPr>
              <a:t>.</a:t>
            </a:r>
          </a:p>
          <a:p>
            <a:pPr marL="0" indent="0">
              <a:buNone/>
            </a:pPr>
            <a:endParaRPr lang="en-US" sz="2000" dirty="0">
              <a:solidFill>
                <a:srgbClr val="212529"/>
              </a:solidFill>
              <a:latin typeface="barlow" panose="00000500000000000000" pitchFamily="2" charset="0"/>
            </a:endParaRPr>
          </a:p>
          <a:p>
            <a:pPr marL="0" indent="0">
              <a:buNone/>
            </a:pPr>
            <a:endParaRPr lang="en-US" sz="2000" dirty="0">
              <a:solidFill>
                <a:srgbClr val="212529"/>
              </a:solidFill>
              <a:latin typeface="barlow" panose="00000500000000000000" pitchFamily="2" charset="0"/>
            </a:endParaRPr>
          </a:p>
          <a:p>
            <a:pPr marL="0" indent="0">
              <a:buNone/>
            </a:pPr>
            <a:endParaRPr lang="en-US" sz="2000" dirty="0">
              <a:solidFill>
                <a:srgbClr val="212529"/>
              </a:solidFill>
              <a:latin typeface="barlow" panose="00000500000000000000" pitchFamily="2" charset="0"/>
            </a:endParaRPr>
          </a:p>
          <a:p>
            <a:pPr marL="0" indent="0">
              <a:buNone/>
            </a:pPr>
            <a:r>
              <a:rPr lang="en-US" sz="2000" dirty="0">
                <a:solidFill>
                  <a:srgbClr val="212529"/>
                </a:solidFill>
                <a:latin typeface="barlow" panose="00000500000000000000" pitchFamily="2" charset="0"/>
              </a:rPr>
              <a:t>Reference used –  </a:t>
            </a:r>
            <a:r>
              <a:rPr lang="en-US" sz="2000" dirty="0" err="1">
                <a:solidFill>
                  <a:srgbClr val="212529"/>
                </a:solidFill>
                <a:latin typeface="barlow" panose="00000500000000000000" pitchFamily="2" charset="0"/>
              </a:rPr>
              <a:t>Github</a:t>
            </a:r>
            <a:r>
              <a:rPr lang="en-US" sz="2000" dirty="0">
                <a:solidFill>
                  <a:srgbClr val="212529"/>
                </a:solidFill>
                <a:latin typeface="barlow" panose="00000500000000000000" pitchFamily="2" charset="0"/>
              </a:rPr>
              <a:t> repo </a:t>
            </a:r>
          </a:p>
          <a:p>
            <a:pPr marL="0" indent="0">
              <a:buNone/>
            </a:pPr>
            <a:r>
              <a:rPr lang="en-US" sz="2000" dirty="0">
                <a:solidFill>
                  <a:srgbClr val="212529"/>
                </a:solidFill>
                <a:latin typeface="barlow" panose="00000500000000000000" pitchFamily="2" charset="0"/>
              </a:rPr>
              <a:t>https://github.com/databricks/delta-live-tables-notebooks.git</a:t>
            </a:r>
          </a:p>
          <a:p>
            <a:pPr marL="0" indent="0">
              <a:buNone/>
            </a:pPr>
            <a:endParaRPr lang="en-US" sz="2000" dirty="0">
              <a:solidFill>
                <a:srgbClr val="212529"/>
              </a:solidFill>
              <a:latin typeface="barlow" panose="00000500000000000000" pitchFamily="2" charset="0"/>
            </a:endParaRPr>
          </a:p>
          <a:p>
            <a:pPr marL="0" indent="0">
              <a:buNone/>
            </a:pPr>
            <a:r>
              <a:rPr lang="en-US" sz="2000" dirty="0">
                <a:solidFill>
                  <a:srgbClr val="212529"/>
                </a:solidFill>
                <a:latin typeface="barlow" panose="00000500000000000000" pitchFamily="2" charset="0"/>
              </a:rPr>
              <a:t>https://raw.githubusercontent.com/databricks/delta-live-tables-notebooks/main/python/Retail%20Sales.py</a:t>
            </a:r>
            <a:endParaRPr lang="en-IN" sz="2000" dirty="0"/>
          </a:p>
        </p:txBody>
      </p:sp>
    </p:spTree>
    <p:extLst>
      <p:ext uri="{BB962C8B-B14F-4D97-AF65-F5344CB8AC3E}">
        <p14:creationId xmlns:p14="http://schemas.microsoft.com/office/powerpoint/2010/main" val="397401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229E4-64E6-921B-91A7-038AE39B9FD6}"/>
              </a:ext>
            </a:extLst>
          </p:cNvPr>
          <p:cNvSpPr>
            <a:spLocks noGrp="1"/>
          </p:cNvSpPr>
          <p:nvPr>
            <p:ph type="title"/>
          </p:nvPr>
        </p:nvSpPr>
        <p:spPr/>
        <p:txBody>
          <a:bodyPr/>
          <a:lstStyle/>
          <a:p>
            <a:r>
              <a:rPr lang="en-IN" dirty="0"/>
              <a:t>Implementation</a:t>
            </a:r>
          </a:p>
        </p:txBody>
      </p:sp>
      <p:sp>
        <p:nvSpPr>
          <p:cNvPr id="5" name="Content Placeholder 4">
            <a:extLst>
              <a:ext uri="{FF2B5EF4-FFF2-40B4-BE49-F238E27FC236}">
                <a16:creationId xmlns:a16="http://schemas.microsoft.com/office/drawing/2014/main" id="{A3109DC9-9605-F624-053E-C11597185736}"/>
              </a:ext>
            </a:extLst>
          </p:cNvPr>
          <p:cNvSpPr>
            <a:spLocks noGrp="1"/>
          </p:cNvSpPr>
          <p:nvPr>
            <p:ph idx="1"/>
          </p:nvPr>
        </p:nvSpPr>
        <p:spPr/>
        <p:txBody>
          <a:bodyPr>
            <a:normAutofit/>
          </a:bodyPr>
          <a:lstStyle/>
          <a:p>
            <a:pPr marL="0" indent="0">
              <a:buNone/>
            </a:pPr>
            <a:r>
              <a:rPr lang="en-US" sz="2000" dirty="0"/>
              <a:t>We implement Delta Live Tables pipelines in Azure Databricks notebooks. </a:t>
            </a:r>
          </a:p>
          <a:p>
            <a:pPr marL="0" indent="0">
              <a:buNone/>
            </a:pPr>
            <a:r>
              <a:rPr lang="en-US" sz="2000" dirty="0"/>
              <a:t>We can implement pipelines in a single notebook or in multiple notebooks. </a:t>
            </a:r>
          </a:p>
          <a:p>
            <a:pPr marL="0" indent="0">
              <a:buNone/>
            </a:pPr>
            <a:r>
              <a:rPr lang="en-US" sz="2000" dirty="0"/>
              <a:t>All queries in a single notebook must be implemented in either Python or SQL, but you can configure multiple-notebook pipelines with a mix of Python and SQL notebooks. </a:t>
            </a:r>
          </a:p>
          <a:p>
            <a:pPr marL="0" indent="0">
              <a:buNone/>
            </a:pPr>
            <a:r>
              <a:rPr lang="en-US" sz="2000" dirty="0"/>
              <a:t>Each notebook </a:t>
            </a:r>
            <a:r>
              <a:rPr lang="en-US" sz="2000" dirty="0">
                <a:highlight>
                  <a:srgbClr val="00FF00"/>
                </a:highlight>
              </a:rPr>
              <a:t>shares a storage location </a:t>
            </a:r>
            <a:r>
              <a:rPr lang="en-US" sz="2000" dirty="0"/>
              <a:t>for output data and is able to reference datasets from other notebooks in the pipeline.</a:t>
            </a:r>
            <a:endParaRPr lang="en-IN" sz="2000" dirty="0"/>
          </a:p>
        </p:txBody>
      </p:sp>
    </p:spTree>
    <p:extLst>
      <p:ext uri="{BB962C8B-B14F-4D97-AF65-F5344CB8AC3E}">
        <p14:creationId xmlns:p14="http://schemas.microsoft.com/office/powerpoint/2010/main" val="352163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6134-D576-CF15-F825-751B9E059F67}"/>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496CD009-6C9B-9DE5-72B9-5FD19E0C5D22}"/>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In our first pipeline, we will use the </a:t>
            </a:r>
            <a:r>
              <a:rPr lang="en-US" sz="2000" b="1" i="0" dirty="0">
                <a:solidFill>
                  <a:srgbClr val="212529"/>
                </a:solidFill>
                <a:effectLst/>
                <a:latin typeface="barlow" panose="00000500000000000000" pitchFamily="2" charset="0"/>
              </a:rPr>
              <a:t>retail-org</a:t>
            </a:r>
            <a:r>
              <a:rPr lang="en-US" sz="2000" b="0" i="0" dirty="0">
                <a:solidFill>
                  <a:srgbClr val="212529"/>
                </a:solidFill>
                <a:effectLst/>
                <a:latin typeface="barlow" panose="00000500000000000000" pitchFamily="2" charset="0"/>
              </a:rPr>
              <a:t> data set in </a:t>
            </a:r>
            <a:r>
              <a:rPr lang="en-US" sz="2000" b="1" i="0" dirty="0" err="1">
                <a:solidFill>
                  <a:srgbClr val="212529"/>
                </a:solidFill>
                <a:effectLst/>
                <a:latin typeface="barlow" panose="00000500000000000000" pitchFamily="2" charset="0"/>
              </a:rPr>
              <a:t>databricks</a:t>
            </a:r>
            <a:r>
              <a:rPr lang="en-US" sz="2000" b="1" i="0" dirty="0">
                <a:solidFill>
                  <a:srgbClr val="212529"/>
                </a:solidFill>
                <a:effectLst/>
                <a:latin typeface="barlow" panose="00000500000000000000" pitchFamily="2" charset="0"/>
              </a:rPr>
              <a:t>-datasets</a:t>
            </a:r>
            <a:r>
              <a:rPr lang="en-US" sz="2000" b="0" i="0" dirty="0">
                <a:solidFill>
                  <a:srgbClr val="212529"/>
                </a:solidFill>
                <a:effectLst/>
                <a:latin typeface="barlow" panose="00000500000000000000" pitchFamily="2" charset="0"/>
              </a:rPr>
              <a:t> which comes with every workspace. </a:t>
            </a:r>
          </a:p>
          <a:p>
            <a:pPr marL="0" indent="0">
              <a:buNone/>
            </a:pPr>
            <a:r>
              <a:rPr lang="en-US" sz="2000" b="0" i="0" dirty="0">
                <a:solidFill>
                  <a:srgbClr val="212529"/>
                </a:solidFill>
                <a:effectLst/>
                <a:latin typeface="barlow" panose="00000500000000000000" pitchFamily="2" charset="0"/>
              </a:rPr>
              <a:t>Delta Live Tables provides techniques for handling the nuances of Bronze tables (i.e., the raw data) in the Lakehouse. </a:t>
            </a:r>
          </a:p>
          <a:p>
            <a:pPr marL="0" indent="0">
              <a:buNone/>
            </a:pPr>
            <a:r>
              <a:rPr lang="en-US" sz="2000" b="0" i="0" dirty="0">
                <a:solidFill>
                  <a:srgbClr val="212529"/>
                </a:solidFill>
                <a:effectLst/>
                <a:latin typeface="barlow" panose="00000500000000000000" pitchFamily="2" charset="0"/>
              </a:rPr>
              <a:t>We could use the </a:t>
            </a:r>
            <a:r>
              <a:rPr lang="en-US" sz="2000" b="1" i="0" u="none" strike="noStrike" dirty="0">
                <a:solidFill>
                  <a:srgbClr val="FD5000"/>
                </a:solidFill>
                <a:effectLst/>
                <a:latin typeface="barlow" panose="00000500000000000000" pitchFamily="2" charset="0"/>
              </a:rPr>
              <a:t>Auto Loader</a:t>
            </a:r>
            <a:r>
              <a:rPr lang="en-US" sz="2000" b="0" i="0" dirty="0">
                <a:solidFill>
                  <a:srgbClr val="212529"/>
                </a:solidFill>
                <a:effectLst/>
                <a:latin typeface="barlow" panose="00000500000000000000" pitchFamily="2" charset="0"/>
              </a:rPr>
              <a:t> feature to load the data incrementally from cloud object storage.</a:t>
            </a:r>
            <a:endParaRPr lang="en-IN" sz="2000" dirty="0"/>
          </a:p>
        </p:txBody>
      </p:sp>
    </p:spTree>
    <p:extLst>
      <p:ext uri="{BB962C8B-B14F-4D97-AF65-F5344CB8AC3E}">
        <p14:creationId xmlns:p14="http://schemas.microsoft.com/office/powerpoint/2010/main" val="2419926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E5D7-80E1-4B41-A5ED-0D0CE1C57508}"/>
              </a:ext>
            </a:extLst>
          </p:cNvPr>
          <p:cNvSpPr>
            <a:spLocks noGrp="1"/>
          </p:cNvSpPr>
          <p:nvPr>
            <p:ph type="title"/>
          </p:nvPr>
        </p:nvSpPr>
        <p:spPr/>
        <p:txBody>
          <a:bodyPr>
            <a:noAutofit/>
          </a:bodyPr>
          <a:lstStyle/>
          <a:p>
            <a:r>
              <a:rPr lang="en-US" sz="3200" b="0" i="0" dirty="0">
                <a:solidFill>
                  <a:srgbClr val="212529"/>
                </a:solidFill>
                <a:effectLst/>
                <a:latin typeface="barlow" panose="00000500000000000000" pitchFamily="2" charset="0"/>
              </a:rPr>
              <a:t>Bronze Datasets: Ingesting the dataset using Cloud Files</a:t>
            </a:r>
            <a:br>
              <a:rPr lang="en-US" sz="3200" b="0" i="0" dirty="0">
                <a:solidFill>
                  <a:srgbClr val="212529"/>
                </a:solidFill>
                <a:effectLst/>
                <a:latin typeface="barlow" panose="00000500000000000000" pitchFamily="2" charset="0"/>
              </a:rPr>
            </a:br>
            <a:endParaRPr lang="en-IN" sz="3200" dirty="0"/>
          </a:p>
        </p:txBody>
      </p:sp>
      <p:sp>
        <p:nvSpPr>
          <p:cNvPr id="3" name="Content Placeholder 2">
            <a:extLst>
              <a:ext uri="{FF2B5EF4-FFF2-40B4-BE49-F238E27FC236}">
                <a16:creationId xmlns:a16="http://schemas.microsoft.com/office/drawing/2014/main" id="{95752183-D448-D7B6-2192-349FAD0E631D}"/>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Bronze datasets represent the rawest quality. </a:t>
            </a:r>
          </a:p>
          <a:p>
            <a:pPr marL="0" indent="0">
              <a:buNone/>
            </a:pPr>
            <a:r>
              <a:rPr lang="en-US" sz="2000" b="0" i="0" dirty="0">
                <a:solidFill>
                  <a:srgbClr val="212529"/>
                </a:solidFill>
                <a:effectLst/>
                <a:latin typeface="barlow" panose="00000500000000000000" pitchFamily="2" charset="0"/>
              </a:rPr>
              <a:t>We often will make </a:t>
            </a:r>
            <a:r>
              <a:rPr lang="en-US" sz="2000" b="0" i="1" dirty="0">
                <a:solidFill>
                  <a:srgbClr val="212529"/>
                </a:solidFill>
                <a:effectLst/>
                <a:latin typeface="barlow" panose="00000500000000000000" pitchFamily="2" charset="0"/>
              </a:rPr>
              <a:t>minimal adjustments from the origin</a:t>
            </a:r>
            <a:r>
              <a:rPr lang="en-US" sz="2000" b="0" i="0" dirty="0">
                <a:solidFill>
                  <a:srgbClr val="212529"/>
                </a:solidFill>
                <a:effectLst/>
                <a:latin typeface="barlow" panose="00000500000000000000" pitchFamily="2" charset="0"/>
              </a:rPr>
              <a:t>, leveraging the cost-effectiveness of cloud storage to create a pristine source off of which we can validate refined data, access fields that we may not usually report on, or create new pipelines altogether. </a:t>
            </a:r>
          </a:p>
          <a:p>
            <a:pPr marL="0" indent="0">
              <a:buNone/>
            </a:pPr>
            <a:r>
              <a:rPr lang="en-US" sz="2000" b="0" i="0" dirty="0">
                <a:solidFill>
                  <a:srgbClr val="212529"/>
                </a:solidFill>
                <a:effectLst/>
                <a:latin typeface="barlow" panose="00000500000000000000" pitchFamily="2" charset="0"/>
              </a:rPr>
              <a:t>A common pattern at this stage is to continuously ingest new data from a location in cloud storage.</a:t>
            </a:r>
            <a:endParaRPr lang="en-IN" sz="2000" dirty="0"/>
          </a:p>
        </p:txBody>
      </p:sp>
    </p:spTree>
    <p:extLst>
      <p:ext uri="{BB962C8B-B14F-4D97-AF65-F5344CB8AC3E}">
        <p14:creationId xmlns:p14="http://schemas.microsoft.com/office/powerpoint/2010/main" val="3194046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408C-FF19-6032-94EE-D8A2EE5F11F5}"/>
              </a:ext>
            </a:extLst>
          </p:cNvPr>
          <p:cNvSpPr>
            <a:spLocks noGrp="1"/>
          </p:cNvSpPr>
          <p:nvPr>
            <p:ph type="title"/>
          </p:nvPr>
        </p:nvSpPr>
        <p:spPr/>
        <p:txBody>
          <a:bodyPr/>
          <a:lstStyle/>
          <a:p>
            <a:r>
              <a:rPr lang="en-IN" dirty="0"/>
              <a:t>Steps </a:t>
            </a:r>
          </a:p>
        </p:txBody>
      </p:sp>
      <p:sp>
        <p:nvSpPr>
          <p:cNvPr id="3" name="Content Placeholder 2">
            <a:extLst>
              <a:ext uri="{FF2B5EF4-FFF2-40B4-BE49-F238E27FC236}">
                <a16:creationId xmlns:a16="http://schemas.microsoft.com/office/drawing/2014/main" id="{ABE16D26-0D95-7D55-56C4-C192B738F1D6}"/>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let’s create a Pipeline to ingest data from cloud object storage.</a:t>
            </a:r>
          </a:p>
          <a:p>
            <a:pPr marL="0" indent="0">
              <a:buNone/>
            </a:pPr>
            <a:endParaRPr lang="en-US" sz="2000" dirty="0">
              <a:solidFill>
                <a:srgbClr val="212529"/>
              </a:solidFill>
              <a:latin typeface="barlow" panose="00000500000000000000" pitchFamily="2" charset="0"/>
            </a:endParaRPr>
          </a:p>
          <a:p>
            <a:pPr algn="l">
              <a:buFont typeface="+mj-lt"/>
              <a:buAutoNum type="arabicPeriod"/>
            </a:pPr>
            <a:r>
              <a:rPr lang="en-US" sz="1400" b="0" i="0" dirty="0">
                <a:solidFill>
                  <a:srgbClr val="212529"/>
                </a:solidFill>
                <a:effectLst/>
                <a:latin typeface="barlow" panose="00000500000000000000" pitchFamily="2" charset="0"/>
              </a:rPr>
              <a:t>Create your first DLT Pipeline Notebook</a:t>
            </a:r>
          </a:p>
          <a:p>
            <a:pPr algn="l">
              <a:buFont typeface="+mj-lt"/>
              <a:buAutoNum type="arabicPeriod"/>
            </a:pPr>
            <a:r>
              <a:rPr lang="en-US" sz="1400" b="0" i="0" dirty="0">
                <a:solidFill>
                  <a:srgbClr val="212529"/>
                </a:solidFill>
                <a:effectLst/>
                <a:latin typeface="barlow" panose="00000500000000000000" pitchFamily="2" charset="0"/>
              </a:rPr>
              <a:t>Create a fresh notebook for your DLT pipeline such as “</a:t>
            </a:r>
            <a:r>
              <a:rPr lang="en-US" sz="1400" b="0" i="0" dirty="0" err="1">
                <a:solidFill>
                  <a:srgbClr val="FF0000"/>
                </a:solidFill>
                <a:effectLst/>
                <a:latin typeface="barlow" panose="00000500000000000000" pitchFamily="2" charset="0"/>
              </a:rPr>
              <a:t>dlt_retail_sales_pipeline</a:t>
            </a:r>
            <a:r>
              <a:rPr lang="en-US" sz="1400" b="0" i="0" dirty="0">
                <a:solidFill>
                  <a:srgbClr val="212529"/>
                </a:solidFill>
                <a:effectLst/>
                <a:latin typeface="barlow" panose="00000500000000000000" pitchFamily="2" charset="0"/>
              </a:rPr>
              <a:t>”</a:t>
            </a:r>
          </a:p>
          <a:p>
            <a:pPr algn="l">
              <a:buFont typeface="+mj-lt"/>
              <a:buAutoNum type="arabicPeriod"/>
            </a:pPr>
            <a:r>
              <a:rPr lang="en-US" sz="1400" b="0" i="0" dirty="0">
                <a:solidFill>
                  <a:srgbClr val="212529"/>
                </a:solidFill>
                <a:effectLst/>
                <a:latin typeface="barlow" panose="00000500000000000000" pitchFamily="2" charset="0"/>
              </a:rPr>
              <a:t>Copy the following code into the first cell:</a:t>
            </a:r>
          </a:p>
          <a:p>
            <a:pPr marL="0" indent="0" algn="l">
              <a:buNone/>
            </a:pPr>
            <a:endParaRPr lang="en-US" sz="1400" dirty="0">
              <a:solidFill>
                <a:srgbClr val="212529"/>
              </a:solidFill>
              <a:latin typeface="barlow" panose="00000500000000000000" pitchFamily="2" charset="0"/>
            </a:endParaRPr>
          </a:p>
          <a:p>
            <a:pPr marL="0" indent="0" algn="l">
              <a:buNone/>
            </a:pPr>
            <a:r>
              <a:rPr lang="en-US" sz="1400" dirty="0">
                <a:solidFill>
                  <a:srgbClr val="212529"/>
                </a:solidFill>
                <a:latin typeface="barlow" panose="00000500000000000000" pitchFamily="2" charset="0"/>
              </a:rPr>
              <a:t> -  Copy the python code into your notebook.</a:t>
            </a:r>
            <a:endParaRPr lang="en-US" sz="1400" b="0" i="0" dirty="0">
              <a:solidFill>
                <a:srgbClr val="212529"/>
              </a:solidFill>
              <a:effectLst/>
              <a:latin typeface="barlow" panose="00000500000000000000" pitchFamily="2" charset="0"/>
            </a:endParaRPr>
          </a:p>
        </p:txBody>
      </p:sp>
    </p:spTree>
    <p:extLst>
      <p:ext uri="{BB962C8B-B14F-4D97-AF65-F5344CB8AC3E}">
        <p14:creationId xmlns:p14="http://schemas.microsoft.com/office/powerpoint/2010/main" val="140433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C69CF-785A-E60F-8AA5-8F811781124A}"/>
              </a:ext>
            </a:extLst>
          </p:cNvPr>
          <p:cNvSpPr>
            <a:spLocks noGrp="1"/>
          </p:cNvSpPr>
          <p:nvPr>
            <p:ph idx="1"/>
          </p:nvPr>
        </p:nvSpPr>
        <p:spPr>
          <a:xfrm>
            <a:off x="769188" y="1253331"/>
            <a:ext cx="10515600" cy="4351338"/>
          </a:xfrm>
        </p:spPr>
        <p:txBody>
          <a:bodyPr>
            <a:noAutofit/>
          </a:bodyPr>
          <a:lstStyle/>
          <a:p>
            <a:pPr marL="0" indent="0" algn="l">
              <a:buNone/>
            </a:pPr>
            <a:r>
              <a:rPr lang="en-US" sz="1400" b="0" i="0" dirty="0">
                <a:solidFill>
                  <a:srgbClr val="212529"/>
                </a:solidFill>
                <a:effectLst/>
                <a:latin typeface="barlow" panose="00000500000000000000" pitchFamily="2" charset="0"/>
              </a:rPr>
              <a:t>4.  Open Jobs in a new tab or window, and select “Delta Live Tables”</a:t>
            </a:r>
          </a:p>
          <a:p>
            <a:pPr marL="0" indent="0" algn="l">
              <a:buNone/>
            </a:pPr>
            <a:r>
              <a:rPr lang="en-US" sz="1400" b="0" i="0" dirty="0">
                <a:solidFill>
                  <a:srgbClr val="212529"/>
                </a:solidFill>
                <a:effectLst/>
                <a:latin typeface="barlow" panose="00000500000000000000" pitchFamily="2" charset="0"/>
              </a:rPr>
              <a:t>5.  Select “Create Pipeline” to create a new pipeline</a:t>
            </a:r>
          </a:p>
          <a:p>
            <a:pPr marL="0" indent="0" algn="l">
              <a:buNone/>
            </a:pPr>
            <a:r>
              <a:rPr lang="en-US" sz="1400" b="0" i="0" dirty="0">
                <a:solidFill>
                  <a:srgbClr val="212529"/>
                </a:solidFill>
                <a:effectLst/>
                <a:latin typeface="barlow" panose="00000500000000000000" pitchFamily="2" charset="0"/>
              </a:rPr>
              <a:t>6.  Specify a name such as “</a:t>
            </a:r>
            <a:r>
              <a:rPr lang="en-US" sz="1400" b="1" i="0" dirty="0">
                <a:solidFill>
                  <a:srgbClr val="212529"/>
                </a:solidFill>
                <a:effectLst/>
                <a:latin typeface="barlow" panose="00000500000000000000" pitchFamily="2" charset="0"/>
              </a:rPr>
              <a:t>Sales Order Pipeline</a:t>
            </a:r>
            <a:r>
              <a:rPr lang="en-US" sz="1400" b="0" i="0" dirty="0">
                <a:solidFill>
                  <a:srgbClr val="212529"/>
                </a:solidFill>
                <a:effectLst/>
                <a:latin typeface="barlow" panose="00000500000000000000" pitchFamily="2" charset="0"/>
              </a:rPr>
              <a:t>”</a:t>
            </a:r>
          </a:p>
          <a:p>
            <a:pPr marL="0" indent="0" algn="l">
              <a:buNone/>
            </a:pPr>
            <a:r>
              <a:rPr lang="en-US" sz="1400" b="0" i="0" dirty="0">
                <a:solidFill>
                  <a:srgbClr val="212529"/>
                </a:solidFill>
                <a:effectLst/>
                <a:latin typeface="barlow" panose="00000500000000000000" pitchFamily="2" charset="0"/>
              </a:rPr>
              <a:t>7.  Specify the Notebook Path as the notebook created in step 2. This is a required step, but may be modified to refer to a non-notebook library in the future.</a:t>
            </a:r>
          </a:p>
          <a:p>
            <a:pPr marL="0" indent="0" algn="l">
              <a:buNone/>
            </a:pPr>
            <a:r>
              <a:rPr lang="en-US" sz="1400" b="0" i="0" dirty="0">
                <a:solidFill>
                  <a:srgbClr val="00B0F0"/>
                </a:solidFill>
                <a:effectLst/>
                <a:latin typeface="barlow" panose="00000500000000000000" pitchFamily="2" charset="0"/>
              </a:rPr>
              <a:t>8.  A Target is optional but recommended since the target is the target database where other authorized members can access the resulting data from the pipeline.</a:t>
            </a:r>
          </a:p>
          <a:p>
            <a:pPr marL="0" indent="0" algn="l">
              <a:buNone/>
            </a:pPr>
            <a:r>
              <a:rPr lang="en-US" sz="1400" b="0" i="0" dirty="0">
                <a:solidFill>
                  <a:srgbClr val="00B0F0"/>
                </a:solidFill>
                <a:effectLst/>
                <a:latin typeface="barlow" panose="00000500000000000000" pitchFamily="2" charset="0"/>
              </a:rPr>
              <a:t>9.  A Storage Location is optional but recommended</a:t>
            </a:r>
            <a:r>
              <a:rPr lang="en-US" sz="1400" b="0" i="0" dirty="0">
                <a:solidFill>
                  <a:srgbClr val="212529"/>
                </a:solidFill>
                <a:effectLst/>
                <a:latin typeface="barlow" panose="00000500000000000000" pitchFamily="2" charset="0"/>
              </a:rPr>
              <a:t>. We may specify an external blob storage location if you have configured one. </a:t>
            </a:r>
          </a:p>
          <a:p>
            <a:pPr marL="0" indent="0" algn="l">
              <a:buNone/>
            </a:pPr>
            <a:r>
              <a:rPr lang="en-US" sz="1400" b="0" i="0" dirty="0">
                <a:solidFill>
                  <a:srgbClr val="212529"/>
                </a:solidFill>
                <a:effectLst/>
                <a:latin typeface="barlow" panose="00000500000000000000" pitchFamily="2" charset="0"/>
              </a:rPr>
              <a:t>	This is where DLT will produce both datasets and metadata logs for the pipeline.</a:t>
            </a:r>
          </a:p>
          <a:p>
            <a:pPr marL="0" indent="0" algn="l">
              <a:buNone/>
            </a:pPr>
            <a:r>
              <a:rPr lang="en-US" sz="1400" b="0" i="0" dirty="0">
                <a:solidFill>
                  <a:srgbClr val="212529"/>
                </a:solidFill>
                <a:effectLst/>
                <a:latin typeface="barlow" panose="00000500000000000000" pitchFamily="2" charset="0"/>
              </a:rPr>
              <a:t>	</a:t>
            </a:r>
            <a:r>
              <a:rPr lang="en-US" sz="1400" b="0" i="0" dirty="0" err="1">
                <a:solidFill>
                  <a:srgbClr val="212529"/>
                </a:solidFill>
                <a:effectLst/>
                <a:latin typeface="barlow" panose="00000500000000000000" pitchFamily="2" charset="0"/>
              </a:rPr>
              <a:t>Tip:If</a:t>
            </a:r>
            <a:r>
              <a:rPr lang="en-US" sz="1400" b="0" i="0" dirty="0">
                <a:solidFill>
                  <a:srgbClr val="212529"/>
                </a:solidFill>
                <a:effectLst/>
                <a:latin typeface="barlow" panose="00000500000000000000" pitchFamily="2" charset="0"/>
              </a:rPr>
              <a:t> storage is not specified, all data and logs generated from the DLT Pipeline will be stored in a path in your DBFS root 	storage created by DLT. You can find the path in the Edit Setting JSON file later on. </a:t>
            </a:r>
          </a:p>
          <a:p>
            <a:pPr marL="0" indent="0" algn="l">
              <a:buNone/>
            </a:pPr>
            <a:r>
              <a:rPr lang="en-US" sz="1400" b="0" i="0" dirty="0">
                <a:solidFill>
                  <a:srgbClr val="212529"/>
                </a:solidFill>
                <a:effectLst/>
                <a:latin typeface="barlow" panose="00000500000000000000" pitchFamily="2" charset="0"/>
              </a:rPr>
              <a:t>	To store data and logs in an external (i.e. non-DBFS root) location, you must specify Storage Location for the DLT Pipeline.</a:t>
            </a:r>
          </a:p>
          <a:p>
            <a:pPr marL="0" indent="0" algn="l">
              <a:buNone/>
            </a:pPr>
            <a:r>
              <a:rPr lang="en-US" sz="1400" b="0" i="0" dirty="0">
                <a:solidFill>
                  <a:srgbClr val="212529"/>
                </a:solidFill>
                <a:effectLst/>
                <a:latin typeface="barlow" panose="00000500000000000000" pitchFamily="2" charset="0"/>
              </a:rPr>
              <a:t>10. Set Pipeline Mode to </a:t>
            </a:r>
            <a:r>
              <a:rPr lang="en-US" sz="1400" b="1" i="0" u="none" strike="noStrike" dirty="0">
                <a:solidFill>
                  <a:srgbClr val="FD5000"/>
                </a:solidFill>
                <a:effectLst/>
                <a:latin typeface="barlow" panose="00000500000000000000" pitchFamily="2" charset="0"/>
              </a:rPr>
              <a:t>Triggered</a:t>
            </a:r>
            <a:endParaRPr lang="en-US" sz="1400" b="0" i="0" dirty="0">
              <a:solidFill>
                <a:srgbClr val="212529"/>
              </a:solidFill>
              <a:effectLst/>
              <a:latin typeface="barlow" panose="00000500000000000000" pitchFamily="2" charset="0"/>
            </a:endParaRPr>
          </a:p>
          <a:p>
            <a:pPr marL="0" indent="0" algn="l">
              <a:buNone/>
            </a:pPr>
            <a:r>
              <a:rPr lang="en-US" sz="1400" b="0" i="0" dirty="0">
                <a:solidFill>
                  <a:srgbClr val="212529"/>
                </a:solidFill>
                <a:effectLst/>
                <a:latin typeface="barlow" panose="00000500000000000000" pitchFamily="2" charset="0"/>
              </a:rPr>
              <a:t>11. Set the minimum and maximum numbers of workers used for </a:t>
            </a:r>
            <a:r>
              <a:rPr lang="en-US" sz="1400" b="1" i="0" u="none" strike="noStrike" dirty="0">
                <a:solidFill>
                  <a:srgbClr val="FD5000"/>
                </a:solidFill>
                <a:effectLst/>
                <a:latin typeface="barlow" panose="00000500000000000000" pitchFamily="2" charset="0"/>
              </a:rPr>
              <a:t>cluster size</a:t>
            </a:r>
            <a:endParaRPr lang="en-US" sz="1400" b="0" i="0" dirty="0">
              <a:solidFill>
                <a:srgbClr val="212529"/>
              </a:solidFill>
              <a:effectLst/>
              <a:latin typeface="barlow" panose="00000500000000000000" pitchFamily="2" charset="0"/>
            </a:endParaRPr>
          </a:p>
          <a:p>
            <a:pPr marL="0" indent="0" algn="l">
              <a:buNone/>
            </a:pPr>
            <a:r>
              <a:rPr lang="en-US" sz="1400" b="0" i="0" dirty="0">
                <a:solidFill>
                  <a:srgbClr val="212529"/>
                </a:solidFill>
                <a:effectLst/>
                <a:latin typeface="barlow" panose="00000500000000000000" pitchFamily="2" charset="0"/>
              </a:rPr>
              <a:t>12. Select “Start”</a:t>
            </a:r>
          </a:p>
          <a:p>
            <a:pPr marL="0" indent="0" algn="l">
              <a:buNone/>
            </a:pPr>
            <a:r>
              <a:rPr lang="en-US" sz="1400" dirty="0">
                <a:solidFill>
                  <a:srgbClr val="212529"/>
                </a:solidFill>
                <a:latin typeface="barlow" panose="00000500000000000000" pitchFamily="2" charset="0"/>
              </a:rPr>
              <a:t>13. </a:t>
            </a:r>
            <a:r>
              <a:rPr lang="en-US" sz="1400" b="0" i="0" dirty="0">
                <a:solidFill>
                  <a:srgbClr val="212529"/>
                </a:solidFill>
                <a:effectLst/>
                <a:latin typeface="barlow" panose="00000500000000000000" pitchFamily="2" charset="0"/>
              </a:rPr>
              <a:t>We have created your first pipeline!</a:t>
            </a:r>
          </a:p>
          <a:p>
            <a:pPr marL="0" indent="0">
              <a:buNone/>
            </a:pPr>
            <a:endParaRPr lang="en-IN" sz="1400" dirty="0"/>
          </a:p>
        </p:txBody>
      </p:sp>
    </p:spTree>
    <p:extLst>
      <p:ext uri="{BB962C8B-B14F-4D97-AF65-F5344CB8AC3E}">
        <p14:creationId xmlns:p14="http://schemas.microsoft.com/office/powerpoint/2010/main" val="3726503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67DA-6258-FD78-049E-54C4F1DB47B2}"/>
              </a:ext>
            </a:extLst>
          </p:cNvPr>
          <p:cNvSpPr>
            <a:spLocks noGrp="1"/>
          </p:cNvSpPr>
          <p:nvPr>
            <p:ph type="title"/>
          </p:nvPr>
        </p:nvSpPr>
        <p:spPr/>
        <p:txBody>
          <a:bodyPr/>
          <a:lstStyle/>
          <a:p>
            <a:r>
              <a:rPr lang="en-IN" b="0" i="0" dirty="0">
                <a:solidFill>
                  <a:srgbClr val="212529"/>
                </a:solidFill>
                <a:effectLst/>
                <a:latin typeface="barlow" panose="00000500000000000000" pitchFamily="2" charset="0"/>
              </a:rPr>
              <a:t>Pipeline Logs</a:t>
            </a:r>
            <a:br>
              <a:rPr lang="en-IN" b="0" i="0" dirty="0">
                <a:solidFill>
                  <a:srgbClr val="212529"/>
                </a:solidFill>
                <a:effectLst/>
                <a:latin typeface="barlow" panose="00000500000000000000" pitchFamily="2" charset="0"/>
              </a:rPr>
            </a:br>
            <a:endParaRPr lang="en-IN" dirty="0"/>
          </a:p>
        </p:txBody>
      </p:sp>
      <p:pic>
        <p:nvPicPr>
          <p:cNvPr id="5" name="Picture 4">
            <a:extLst>
              <a:ext uri="{FF2B5EF4-FFF2-40B4-BE49-F238E27FC236}">
                <a16:creationId xmlns:a16="http://schemas.microsoft.com/office/drawing/2014/main" id="{56EBA3B7-D705-D1FE-EB29-7C623508A734}"/>
              </a:ext>
            </a:extLst>
          </p:cNvPr>
          <p:cNvPicPr>
            <a:picLocks noChangeAspect="1"/>
          </p:cNvPicPr>
          <p:nvPr/>
        </p:nvPicPr>
        <p:blipFill>
          <a:blip r:embed="rId2"/>
          <a:stretch>
            <a:fillRect/>
          </a:stretch>
        </p:blipFill>
        <p:spPr>
          <a:xfrm>
            <a:off x="2761961" y="2217315"/>
            <a:ext cx="6668078" cy="2423370"/>
          </a:xfrm>
          <a:prstGeom prst="rect">
            <a:avLst/>
          </a:prstGeom>
        </p:spPr>
      </p:pic>
    </p:spTree>
    <p:extLst>
      <p:ext uri="{BB962C8B-B14F-4D97-AF65-F5344CB8AC3E}">
        <p14:creationId xmlns:p14="http://schemas.microsoft.com/office/powerpoint/2010/main" val="3608092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DE6E-6D1B-6DFD-1BF0-A0F81A80271D}"/>
              </a:ext>
            </a:extLst>
          </p:cNvPr>
          <p:cNvSpPr>
            <a:spLocks noGrp="1"/>
          </p:cNvSpPr>
          <p:nvPr>
            <p:ph type="title"/>
          </p:nvPr>
        </p:nvSpPr>
        <p:spPr/>
        <p:txBody>
          <a:bodyPr/>
          <a:lstStyle/>
          <a:p>
            <a:r>
              <a:rPr lang="en-IN" b="0" i="0" dirty="0">
                <a:solidFill>
                  <a:srgbClr val="212529"/>
                </a:solidFill>
                <a:effectLst/>
                <a:latin typeface="barlow" panose="00000500000000000000" pitchFamily="2" charset="0"/>
              </a:rPr>
              <a:t>First Ingest Code Explained</a:t>
            </a:r>
            <a:br>
              <a:rPr lang="en-IN" b="0" i="0" dirty="0">
                <a:solidFill>
                  <a:srgbClr val="212529"/>
                </a:solidFill>
                <a:effectLst/>
                <a:latin typeface="barlow" panose="00000500000000000000" pitchFamily="2" charset="0"/>
              </a:rPr>
            </a:br>
            <a:endParaRPr lang="en-IN" dirty="0"/>
          </a:p>
        </p:txBody>
      </p:sp>
      <p:pic>
        <p:nvPicPr>
          <p:cNvPr id="5" name="Picture 4">
            <a:extLst>
              <a:ext uri="{FF2B5EF4-FFF2-40B4-BE49-F238E27FC236}">
                <a16:creationId xmlns:a16="http://schemas.microsoft.com/office/drawing/2014/main" id="{561ED3F2-7D12-FA48-723F-4FCC16CD860C}"/>
              </a:ext>
            </a:extLst>
          </p:cNvPr>
          <p:cNvPicPr>
            <a:picLocks noChangeAspect="1"/>
          </p:cNvPicPr>
          <p:nvPr/>
        </p:nvPicPr>
        <p:blipFill>
          <a:blip r:embed="rId2"/>
          <a:stretch>
            <a:fillRect/>
          </a:stretch>
        </p:blipFill>
        <p:spPr>
          <a:xfrm>
            <a:off x="1381345" y="1929326"/>
            <a:ext cx="6856882" cy="3129938"/>
          </a:xfrm>
          <a:prstGeom prst="rect">
            <a:avLst/>
          </a:prstGeom>
        </p:spPr>
      </p:pic>
      <p:sp>
        <p:nvSpPr>
          <p:cNvPr id="10" name="Rectangle 9">
            <a:extLst>
              <a:ext uri="{FF2B5EF4-FFF2-40B4-BE49-F238E27FC236}">
                <a16:creationId xmlns:a16="http://schemas.microsoft.com/office/drawing/2014/main" id="{492322B7-2F1A-92FF-F76C-6E763C7A1767}"/>
              </a:ext>
            </a:extLst>
          </p:cNvPr>
          <p:cNvSpPr/>
          <p:nvPr/>
        </p:nvSpPr>
        <p:spPr>
          <a:xfrm>
            <a:off x="1381345" y="2850901"/>
            <a:ext cx="2284562" cy="20575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62422B5-F022-A139-724D-6790A10D4D6C}"/>
              </a:ext>
            </a:extLst>
          </p:cNvPr>
          <p:cNvSpPr txBox="1"/>
          <p:nvPr/>
        </p:nvSpPr>
        <p:spPr>
          <a:xfrm>
            <a:off x="4651794" y="5335309"/>
            <a:ext cx="6094562" cy="1200329"/>
          </a:xfrm>
          <a:prstGeom prst="rect">
            <a:avLst/>
          </a:prstGeom>
          <a:noFill/>
        </p:spPr>
        <p:txBody>
          <a:bodyPr wrap="square">
            <a:spAutoFit/>
          </a:bodyPr>
          <a:lstStyle/>
          <a:p>
            <a:r>
              <a:rPr lang="en-US" b="0" i="0" dirty="0">
                <a:solidFill>
                  <a:srgbClr val="212529"/>
                </a:solidFill>
                <a:effectLst/>
                <a:latin typeface="barlow" panose="00000500000000000000" pitchFamily="2" charset="0"/>
              </a:rPr>
              <a:t>These two tables we consider bronze tables. Specifically, they are Incremental Live Tables and we ingested them using the Auto Loader feature using the </a:t>
            </a:r>
            <a:r>
              <a:rPr lang="en-US" b="0" i="0" dirty="0" err="1">
                <a:solidFill>
                  <a:srgbClr val="212529"/>
                </a:solidFill>
                <a:effectLst/>
                <a:latin typeface="Courier New" panose="02070309020205020404" pitchFamily="49" charset="0"/>
              </a:rPr>
              <a:t>cloud_files</a:t>
            </a:r>
            <a:r>
              <a:rPr lang="en-US" b="0" i="0" dirty="0">
                <a:solidFill>
                  <a:srgbClr val="212529"/>
                </a:solidFill>
                <a:effectLst/>
                <a:latin typeface="barlow" panose="00000500000000000000" pitchFamily="2" charset="0"/>
              </a:rPr>
              <a:t> function</a:t>
            </a:r>
            <a:endParaRPr lang="en-IN" dirty="0"/>
          </a:p>
        </p:txBody>
      </p:sp>
      <p:cxnSp>
        <p:nvCxnSpPr>
          <p:cNvPr id="14" name="Straight Arrow Connector 13">
            <a:extLst>
              <a:ext uri="{FF2B5EF4-FFF2-40B4-BE49-F238E27FC236}">
                <a16:creationId xmlns:a16="http://schemas.microsoft.com/office/drawing/2014/main" id="{A3A0A92F-BBAA-1C40-C0E5-44DF887F6559}"/>
              </a:ext>
            </a:extLst>
          </p:cNvPr>
          <p:cNvCxnSpPr/>
          <p:nvPr/>
        </p:nvCxnSpPr>
        <p:spPr>
          <a:xfrm flipH="1" flipV="1">
            <a:off x="3502325" y="5059264"/>
            <a:ext cx="1017917" cy="78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741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C64F-0E8C-A466-2D2A-521E43A908B8}"/>
              </a:ext>
            </a:extLst>
          </p:cNvPr>
          <p:cNvSpPr>
            <a:spLocks noGrp="1"/>
          </p:cNvSpPr>
          <p:nvPr>
            <p:ph type="title"/>
          </p:nvPr>
        </p:nvSpPr>
        <p:spPr/>
        <p:txBody>
          <a:bodyPr/>
          <a:lstStyle/>
          <a:p>
            <a:r>
              <a:rPr lang="en-US" b="1" i="0" u="none" strike="noStrike" dirty="0">
                <a:solidFill>
                  <a:srgbClr val="FD5000"/>
                </a:solidFill>
                <a:effectLst/>
                <a:latin typeface="barlow" panose="00000500000000000000" pitchFamily="2" charset="0"/>
              </a:rPr>
              <a:t>Views and Tables in DLT</a:t>
            </a:r>
            <a:endParaRPr lang="en-IN" dirty="0"/>
          </a:p>
        </p:txBody>
      </p:sp>
      <p:sp>
        <p:nvSpPr>
          <p:cNvPr id="3" name="Content Placeholder 2">
            <a:extLst>
              <a:ext uri="{FF2B5EF4-FFF2-40B4-BE49-F238E27FC236}">
                <a16:creationId xmlns:a16="http://schemas.microsoft.com/office/drawing/2014/main" id="{AD479432-632E-4718-D454-7D183EFF561D}"/>
              </a:ext>
            </a:extLst>
          </p:cNvPr>
          <p:cNvSpPr>
            <a:spLocks noGrp="1"/>
          </p:cNvSpPr>
          <p:nvPr>
            <p:ph idx="1"/>
          </p:nvPr>
        </p:nvSpPr>
        <p:spPr/>
        <p:txBody>
          <a:bodyPr>
            <a:normAutofit lnSpcReduction="10000"/>
          </a:bodyPr>
          <a:lstStyle/>
          <a:p>
            <a:pPr marL="0" indent="0" algn="l">
              <a:buNone/>
            </a:pPr>
            <a:r>
              <a:rPr lang="en-US" sz="2000" b="0" dirty="0">
                <a:solidFill>
                  <a:srgbClr val="212529"/>
                </a:solidFill>
                <a:effectLst/>
                <a:latin typeface="barlow" panose="00000500000000000000" pitchFamily="2" charset="0"/>
              </a:rPr>
              <a:t>In DLT, </a:t>
            </a:r>
          </a:p>
          <a:p>
            <a:pPr marL="0" indent="0" algn="l">
              <a:buNone/>
            </a:pPr>
            <a:endParaRPr lang="en-US" sz="2000" dirty="0">
              <a:solidFill>
                <a:srgbClr val="212529"/>
              </a:solidFill>
              <a:latin typeface="barlow" panose="00000500000000000000" pitchFamily="2" charset="0"/>
            </a:endParaRPr>
          </a:p>
          <a:p>
            <a:pPr marL="0" indent="0" algn="l">
              <a:buNone/>
            </a:pPr>
            <a:r>
              <a:rPr lang="en-US" sz="2000" b="0" dirty="0">
                <a:solidFill>
                  <a:srgbClr val="212529"/>
                </a:solidFill>
                <a:effectLst/>
                <a:latin typeface="barlow" panose="00000500000000000000" pitchFamily="2" charset="0"/>
              </a:rPr>
              <a:t>	</a:t>
            </a:r>
            <a:r>
              <a:rPr lang="en-US" sz="2000" b="1" dirty="0">
                <a:solidFill>
                  <a:srgbClr val="212529"/>
                </a:solidFill>
                <a:effectLst/>
                <a:latin typeface="barlow" panose="00000500000000000000" pitchFamily="2" charset="0"/>
              </a:rPr>
              <a:t>Views</a:t>
            </a:r>
            <a:r>
              <a:rPr lang="en-US" sz="2000" b="0" dirty="0">
                <a:solidFill>
                  <a:srgbClr val="212529"/>
                </a:solidFill>
                <a:effectLst/>
                <a:latin typeface="barlow" panose="00000500000000000000" pitchFamily="2" charset="0"/>
              </a:rPr>
              <a:t> are similar to a temporary view in SQL and are an alias for some computation. A view allows you to break a complicated query into smaller or easier-to-understand queries. Views also allow you to reuse a given transformation as a source for more than one table. Views are available from within a pipeline only and cannot be queried interactively.</a:t>
            </a:r>
          </a:p>
          <a:p>
            <a:pPr marL="0" indent="0" algn="l">
              <a:buNone/>
            </a:pPr>
            <a:r>
              <a:rPr lang="en-US" sz="2000" b="0" dirty="0">
                <a:solidFill>
                  <a:srgbClr val="212529"/>
                </a:solidFill>
                <a:effectLst/>
                <a:latin typeface="barlow" panose="00000500000000000000" pitchFamily="2" charset="0"/>
              </a:rPr>
              <a:t>In DLT, </a:t>
            </a:r>
          </a:p>
          <a:p>
            <a:pPr marL="0" indent="0" algn="l">
              <a:buNone/>
            </a:pPr>
            <a:r>
              <a:rPr lang="en-US" sz="2000" dirty="0">
                <a:solidFill>
                  <a:srgbClr val="212529"/>
                </a:solidFill>
                <a:latin typeface="barlow" panose="00000500000000000000" pitchFamily="2" charset="0"/>
              </a:rPr>
              <a:t>	</a:t>
            </a:r>
            <a:r>
              <a:rPr lang="en-US" sz="2000" b="1" dirty="0">
                <a:solidFill>
                  <a:srgbClr val="212529"/>
                </a:solidFill>
                <a:effectLst/>
                <a:latin typeface="barlow" panose="00000500000000000000" pitchFamily="2" charset="0"/>
              </a:rPr>
              <a:t>Tables</a:t>
            </a:r>
            <a:r>
              <a:rPr lang="en-US" sz="2000" b="0" dirty="0">
                <a:solidFill>
                  <a:srgbClr val="212529"/>
                </a:solidFill>
                <a:effectLst/>
                <a:latin typeface="barlow" panose="00000500000000000000" pitchFamily="2" charset="0"/>
              </a:rPr>
              <a:t> are similar to traditional materialized views. The Delta Live Tables runtime automatically creates tables in the Delta format and ensures those tables are updated with the latest result of the query that creates the table.</a:t>
            </a:r>
          </a:p>
          <a:p>
            <a:pPr marL="0" indent="0" algn="l">
              <a:buNone/>
            </a:pPr>
            <a:endParaRPr lang="en-US" sz="2000" dirty="0">
              <a:solidFill>
                <a:srgbClr val="212529"/>
              </a:solidFill>
              <a:latin typeface="barlow" panose="00000500000000000000" pitchFamily="2" charset="0"/>
            </a:endParaRPr>
          </a:p>
          <a:p>
            <a:pPr marL="0" indent="0" algn="l">
              <a:buNone/>
            </a:pPr>
            <a:r>
              <a:rPr lang="en-US" sz="1800" b="0" i="0" dirty="0">
                <a:solidFill>
                  <a:srgbClr val="212529"/>
                </a:solidFill>
                <a:effectLst/>
                <a:highlight>
                  <a:srgbClr val="FFFF00"/>
                </a:highlight>
                <a:latin typeface="barlow" panose="00000500000000000000" pitchFamily="2" charset="0"/>
              </a:rPr>
              <a:t>Consumers can read these tables and views from the Data Lakehouse as with standard Delta Tables (e.g. for reporting in SQL or data science in Python), but they are being updated and managed by the DLT engine.</a:t>
            </a:r>
            <a:endParaRPr lang="en-US" sz="1800" b="0" dirty="0">
              <a:solidFill>
                <a:srgbClr val="212529"/>
              </a:solidFill>
              <a:effectLst/>
              <a:highlight>
                <a:srgbClr val="FFFF00"/>
              </a:highlight>
              <a:latin typeface="barlow" panose="00000500000000000000" pitchFamily="2" charset="0"/>
            </a:endParaRPr>
          </a:p>
          <a:p>
            <a:endParaRPr lang="en-IN" sz="2000" dirty="0"/>
          </a:p>
        </p:txBody>
      </p:sp>
    </p:spTree>
    <p:extLst>
      <p:ext uri="{BB962C8B-B14F-4D97-AF65-F5344CB8AC3E}">
        <p14:creationId xmlns:p14="http://schemas.microsoft.com/office/powerpoint/2010/main" val="1250553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99B4-95A6-6991-1486-57D492D17B7B}"/>
              </a:ext>
            </a:extLst>
          </p:cNvPr>
          <p:cNvSpPr>
            <a:spLocks noGrp="1"/>
          </p:cNvSpPr>
          <p:nvPr>
            <p:ph type="title"/>
          </p:nvPr>
        </p:nvSpPr>
        <p:spPr/>
        <p:txBody>
          <a:bodyPr>
            <a:normAutofit/>
          </a:bodyPr>
          <a:lstStyle/>
          <a:p>
            <a:r>
              <a:rPr lang="en-US" sz="3200" dirty="0"/>
              <a:t>Silver Datasets: Expectations and high-quality data</a:t>
            </a:r>
            <a:br>
              <a:rPr lang="en-US" sz="3200" dirty="0"/>
            </a:br>
            <a:endParaRPr lang="en-IN" sz="3200" dirty="0"/>
          </a:p>
        </p:txBody>
      </p:sp>
      <p:sp>
        <p:nvSpPr>
          <p:cNvPr id="3" name="Content Placeholder 2">
            <a:extLst>
              <a:ext uri="{FF2B5EF4-FFF2-40B4-BE49-F238E27FC236}">
                <a16:creationId xmlns:a16="http://schemas.microsoft.com/office/drawing/2014/main" id="{02B5EDFB-CD3E-1D0E-5E11-6427729B5FE7}"/>
              </a:ext>
            </a:extLst>
          </p:cNvPr>
          <p:cNvSpPr>
            <a:spLocks noGrp="1"/>
          </p:cNvSpPr>
          <p:nvPr>
            <p:ph idx="1"/>
          </p:nvPr>
        </p:nvSpPr>
        <p:spPr>
          <a:xfrm>
            <a:off x="838200" y="1385678"/>
            <a:ext cx="10515600" cy="4351338"/>
          </a:xfrm>
        </p:spPr>
        <p:txBody>
          <a:bodyPr>
            <a:normAutofit/>
          </a:bodyPr>
          <a:lstStyle/>
          <a:p>
            <a:pPr marL="0" indent="0">
              <a:buNone/>
            </a:pPr>
            <a:r>
              <a:rPr lang="en-US" sz="2000" b="0" i="0" dirty="0">
                <a:solidFill>
                  <a:srgbClr val="212529"/>
                </a:solidFill>
                <a:effectLst/>
                <a:latin typeface="barlow" panose="00000500000000000000" pitchFamily="2" charset="0"/>
              </a:rPr>
              <a:t>The Silver layer is all about high-quality, diverse, and accessible datasets. These may not serve a specific use case such as serving a production report at low latency, </a:t>
            </a:r>
            <a:r>
              <a:rPr lang="en-US" sz="2000" b="0" i="1" dirty="0">
                <a:solidFill>
                  <a:srgbClr val="212529"/>
                </a:solidFill>
                <a:effectLst/>
                <a:highlight>
                  <a:srgbClr val="FFFF00"/>
                </a:highlight>
                <a:latin typeface="barlow" panose="00000500000000000000" pitchFamily="2" charset="0"/>
              </a:rPr>
              <a:t>but they have been cleansed, transformed, and curated</a:t>
            </a:r>
            <a:r>
              <a:rPr lang="en-US" sz="2000" b="0" i="0" dirty="0">
                <a:solidFill>
                  <a:srgbClr val="212529"/>
                </a:solidFill>
                <a:effectLst/>
                <a:latin typeface="barlow" panose="00000500000000000000" pitchFamily="2" charset="0"/>
              </a:rPr>
              <a:t> so that data scientists and analysts can easily and confidently consume these tables to quickly perform preprocessing, exploratory analysis, and feature engineering so that they can spend their remaining time on machine learning and insight gathering.</a:t>
            </a:r>
            <a:endParaRPr lang="en-IN" sz="2000" dirty="0"/>
          </a:p>
        </p:txBody>
      </p:sp>
      <p:pic>
        <p:nvPicPr>
          <p:cNvPr id="5" name="Picture 4">
            <a:extLst>
              <a:ext uri="{FF2B5EF4-FFF2-40B4-BE49-F238E27FC236}">
                <a16:creationId xmlns:a16="http://schemas.microsoft.com/office/drawing/2014/main" id="{056CBA06-84CB-9FF0-975F-4E2CB824DB88}"/>
              </a:ext>
            </a:extLst>
          </p:cNvPr>
          <p:cNvPicPr>
            <a:picLocks noChangeAspect="1"/>
          </p:cNvPicPr>
          <p:nvPr/>
        </p:nvPicPr>
        <p:blipFill>
          <a:blip r:embed="rId2"/>
          <a:stretch>
            <a:fillRect/>
          </a:stretch>
        </p:blipFill>
        <p:spPr>
          <a:xfrm>
            <a:off x="630346" y="3308054"/>
            <a:ext cx="6351712" cy="1881008"/>
          </a:xfrm>
          <a:prstGeom prst="rect">
            <a:avLst/>
          </a:prstGeom>
        </p:spPr>
      </p:pic>
      <p:sp>
        <p:nvSpPr>
          <p:cNvPr id="7" name="Rectangle: Rounded Corners 6">
            <a:extLst>
              <a:ext uri="{FF2B5EF4-FFF2-40B4-BE49-F238E27FC236}">
                <a16:creationId xmlns:a16="http://schemas.microsoft.com/office/drawing/2014/main" id="{1F779529-774E-6FEB-A7DB-C94F77208932}"/>
              </a:ext>
            </a:extLst>
          </p:cNvPr>
          <p:cNvSpPr/>
          <p:nvPr/>
        </p:nvSpPr>
        <p:spPr>
          <a:xfrm>
            <a:off x="2812212" y="3333501"/>
            <a:ext cx="2139351" cy="18810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9D3C37CF-8C2E-698C-83A7-FB376BF5A8B7}"/>
              </a:ext>
            </a:extLst>
          </p:cNvPr>
          <p:cNvPicPr>
            <a:picLocks noChangeAspect="1"/>
          </p:cNvPicPr>
          <p:nvPr/>
        </p:nvPicPr>
        <p:blipFill>
          <a:blip r:embed="rId3"/>
          <a:stretch>
            <a:fillRect/>
          </a:stretch>
        </p:blipFill>
        <p:spPr>
          <a:xfrm>
            <a:off x="8387817" y="3429000"/>
            <a:ext cx="3421677" cy="2667231"/>
          </a:xfrm>
          <a:prstGeom prst="rect">
            <a:avLst/>
          </a:prstGeom>
        </p:spPr>
      </p:pic>
      <p:cxnSp>
        <p:nvCxnSpPr>
          <p:cNvPr id="11" name="Straight Arrow Connector 10">
            <a:extLst>
              <a:ext uri="{FF2B5EF4-FFF2-40B4-BE49-F238E27FC236}">
                <a16:creationId xmlns:a16="http://schemas.microsoft.com/office/drawing/2014/main" id="{6EF4AE59-6BB2-CDD6-F3B1-24A22501C6B7}"/>
              </a:ext>
            </a:extLst>
          </p:cNvPr>
          <p:cNvCxnSpPr/>
          <p:nvPr/>
        </p:nvCxnSpPr>
        <p:spPr>
          <a:xfrm flipH="1" flipV="1">
            <a:off x="9894498" y="4132053"/>
            <a:ext cx="448574" cy="5693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78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0C55-FD0C-D5AC-EDEB-9D3C55F7816D}"/>
              </a:ext>
            </a:extLst>
          </p:cNvPr>
          <p:cNvSpPr>
            <a:spLocks noGrp="1"/>
          </p:cNvSpPr>
          <p:nvPr>
            <p:ph type="title"/>
          </p:nvPr>
        </p:nvSpPr>
        <p:spPr/>
        <p:txBody>
          <a:bodyPr/>
          <a:lstStyle/>
          <a:p>
            <a:r>
              <a:rPr lang="en-IN" dirty="0"/>
              <a:t>Properties</a:t>
            </a:r>
          </a:p>
        </p:txBody>
      </p:sp>
      <p:sp>
        <p:nvSpPr>
          <p:cNvPr id="3" name="Content Placeholder 2">
            <a:extLst>
              <a:ext uri="{FF2B5EF4-FFF2-40B4-BE49-F238E27FC236}">
                <a16:creationId xmlns:a16="http://schemas.microsoft.com/office/drawing/2014/main" id="{7E91A629-5A61-A195-CBBD-452C14D1EE16}"/>
              </a:ext>
            </a:extLst>
          </p:cNvPr>
          <p:cNvSpPr>
            <a:spLocks noGrp="1"/>
          </p:cNvSpPr>
          <p:nvPr>
            <p:ph idx="1"/>
          </p:nvPr>
        </p:nvSpPr>
        <p:spPr/>
        <p:txBody>
          <a:bodyPr>
            <a:normAutofit/>
          </a:bodyPr>
          <a:lstStyle/>
          <a:p>
            <a:pPr algn="l"/>
            <a:r>
              <a:rPr lang="en-US" sz="2000" b="0" i="0" dirty="0">
                <a:solidFill>
                  <a:srgbClr val="212529"/>
                </a:solidFill>
                <a:effectLst/>
                <a:highlight>
                  <a:srgbClr val="FFFF00"/>
                </a:highlight>
                <a:latin typeface="Courier New" panose="02070309020205020404" pitchFamily="49" charset="0"/>
              </a:rPr>
              <a:t>Constraint</a:t>
            </a:r>
            <a:r>
              <a:rPr lang="en-US" sz="2000" b="0" i="0" dirty="0">
                <a:solidFill>
                  <a:srgbClr val="212529"/>
                </a:solidFill>
                <a:effectLst/>
                <a:latin typeface="Courier New" panose="02070309020205020404" pitchFamily="49" charset="0"/>
              </a:rPr>
              <a:t>:</a:t>
            </a:r>
            <a:r>
              <a:rPr lang="en-US" sz="2000" b="0" i="0" dirty="0">
                <a:solidFill>
                  <a:srgbClr val="212529"/>
                </a:solidFill>
                <a:effectLst/>
                <a:latin typeface="barlow" panose="00000500000000000000" pitchFamily="2" charset="0"/>
              </a:rPr>
              <a:t> Constraints allow you to define data quality expectations. They take a statement that resolves as any Spark filter predicate, and an action to take upon failure. An action can be either to retain, drop, fail, or quarantine.</a:t>
            </a:r>
          </a:p>
          <a:p>
            <a:pPr algn="l"/>
            <a:r>
              <a:rPr lang="en-US" sz="2000" b="0" i="0" dirty="0">
                <a:solidFill>
                  <a:srgbClr val="212529"/>
                </a:solidFill>
                <a:effectLst/>
                <a:latin typeface="barlow" panose="00000500000000000000" pitchFamily="2" charset="0"/>
              </a:rPr>
              <a:t>All constraints are logged to enable streamlined quality monitoring.</a:t>
            </a:r>
          </a:p>
          <a:p>
            <a:pPr algn="l"/>
            <a:r>
              <a:rPr lang="en-US" sz="2000" b="0" i="0" dirty="0" err="1">
                <a:solidFill>
                  <a:srgbClr val="212529"/>
                </a:solidFill>
                <a:effectLst/>
                <a:highlight>
                  <a:srgbClr val="FFFF00"/>
                </a:highlight>
                <a:latin typeface="Courier New" panose="02070309020205020404" pitchFamily="49" charset="0"/>
              </a:rPr>
              <a:t>Tblproperties</a:t>
            </a:r>
            <a:r>
              <a:rPr lang="en-US" sz="2000" b="0" i="0" dirty="0">
                <a:solidFill>
                  <a:srgbClr val="212529"/>
                </a:solidFill>
                <a:effectLst/>
                <a:latin typeface="barlow" panose="00000500000000000000" pitchFamily="2" charset="0"/>
              </a:rPr>
              <a:t>: a list of key-value pairs that may be either Delta Lake properties, DLT pipeline properties, or arbitrary. Arbitrary </a:t>
            </a:r>
            <a:r>
              <a:rPr lang="en-US" sz="2000" b="0" i="0" dirty="0" err="1">
                <a:solidFill>
                  <a:srgbClr val="212529"/>
                </a:solidFill>
                <a:effectLst/>
                <a:latin typeface="barlow" panose="00000500000000000000" pitchFamily="2" charset="0"/>
              </a:rPr>
              <a:t>tblproperties</a:t>
            </a:r>
            <a:r>
              <a:rPr lang="en-US" sz="2000" b="0" i="0" dirty="0">
                <a:solidFill>
                  <a:srgbClr val="212529"/>
                </a:solidFill>
                <a:effectLst/>
                <a:latin typeface="barlow" panose="00000500000000000000" pitchFamily="2" charset="0"/>
              </a:rPr>
              <a:t> are like tags that can be used for data cataloging. In this example, “quality”: “silver” is an arbitrary property that functions as a tag.</a:t>
            </a:r>
          </a:p>
          <a:p>
            <a:pPr algn="l"/>
            <a:r>
              <a:rPr lang="en-US" sz="2000" b="0" i="0" dirty="0">
                <a:solidFill>
                  <a:srgbClr val="212529"/>
                </a:solidFill>
                <a:effectLst/>
                <a:highlight>
                  <a:srgbClr val="FFFF00"/>
                </a:highlight>
                <a:latin typeface="Courier New" panose="02070309020205020404" pitchFamily="49" charset="0"/>
              </a:rPr>
              <a:t>Comment</a:t>
            </a:r>
            <a:r>
              <a:rPr lang="en-US" sz="2000" b="0" i="0" dirty="0">
                <a:solidFill>
                  <a:srgbClr val="212529"/>
                </a:solidFill>
                <a:effectLst/>
                <a:latin typeface="barlow" panose="00000500000000000000" pitchFamily="2" charset="0"/>
              </a:rPr>
              <a:t>: A string briefly describing the table’s purpose, for use with data cataloging in the future</a:t>
            </a:r>
          </a:p>
          <a:p>
            <a:pPr marL="0" indent="0">
              <a:buNone/>
            </a:pPr>
            <a:r>
              <a:rPr lang="en-IN" sz="2000" dirty="0"/>
              <a:t>Note: In SQL you will notice.</a:t>
            </a:r>
          </a:p>
        </p:txBody>
      </p:sp>
    </p:spTree>
    <p:extLst>
      <p:ext uri="{BB962C8B-B14F-4D97-AF65-F5344CB8AC3E}">
        <p14:creationId xmlns:p14="http://schemas.microsoft.com/office/powerpoint/2010/main" val="41846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BEFB-B8F8-4590-B31C-25D2583FBF3A}"/>
              </a:ext>
            </a:extLst>
          </p:cNvPr>
          <p:cNvSpPr>
            <a:spLocks noGrp="1"/>
          </p:cNvSpPr>
          <p:nvPr>
            <p:ph type="title"/>
          </p:nvPr>
        </p:nvSpPr>
        <p:spPr/>
        <p:txBody>
          <a:bodyPr>
            <a:noAutofit/>
          </a:bodyPr>
          <a:lstStyle/>
          <a:p>
            <a:r>
              <a:rPr lang="en-US" sz="2800" b="0" i="0" dirty="0">
                <a:solidFill>
                  <a:srgbClr val="212529"/>
                </a:solidFill>
                <a:effectLst/>
                <a:latin typeface="barlow" panose="00000500000000000000" pitchFamily="2" charset="0"/>
              </a:rPr>
              <a:t>Gold data sets: complete vs streaming / continuous vs triggered</a:t>
            </a:r>
            <a:br>
              <a:rPr lang="en-US" sz="2800" b="0" i="0" dirty="0">
                <a:solidFill>
                  <a:srgbClr val="212529"/>
                </a:solidFill>
                <a:effectLst/>
                <a:latin typeface="barlow" panose="00000500000000000000" pitchFamily="2" charset="0"/>
              </a:rPr>
            </a:br>
            <a:endParaRPr lang="en-IN" sz="2800" dirty="0"/>
          </a:p>
        </p:txBody>
      </p:sp>
      <p:sp>
        <p:nvSpPr>
          <p:cNvPr id="3" name="Content Placeholder 2">
            <a:extLst>
              <a:ext uri="{FF2B5EF4-FFF2-40B4-BE49-F238E27FC236}">
                <a16:creationId xmlns:a16="http://schemas.microsoft.com/office/drawing/2014/main" id="{1D7066C6-7319-B5E8-22F3-1B315CECFA49}"/>
              </a:ext>
            </a:extLst>
          </p:cNvPr>
          <p:cNvSpPr>
            <a:spLocks noGrp="1"/>
          </p:cNvSpPr>
          <p:nvPr>
            <p:ph idx="1"/>
          </p:nvPr>
        </p:nvSpPr>
        <p:spPr>
          <a:xfrm>
            <a:off x="838200" y="1446063"/>
            <a:ext cx="10515600" cy="4351338"/>
          </a:xfrm>
        </p:spPr>
        <p:txBody>
          <a:bodyPr>
            <a:normAutofit/>
          </a:bodyPr>
          <a:lstStyle/>
          <a:p>
            <a:pPr marL="0" indent="0">
              <a:buNone/>
            </a:pPr>
            <a:r>
              <a:rPr lang="en-US" sz="2000" b="0" i="0" dirty="0">
                <a:solidFill>
                  <a:srgbClr val="212529"/>
                </a:solidFill>
                <a:effectLst/>
                <a:latin typeface="barlow" panose="00000500000000000000" pitchFamily="2" charset="0"/>
              </a:rPr>
              <a:t>Many aggregations cannot be performed incrementally and must be performed as complete reprocesses, even if new data can be processed incrementally upstream of the aggregation at the bronze and silver layer.</a:t>
            </a:r>
          </a:p>
          <a:p>
            <a:pPr marL="0" indent="0">
              <a:buNone/>
            </a:pPr>
            <a:endParaRPr lang="en-US" sz="2000" dirty="0">
              <a:solidFill>
                <a:srgbClr val="212529"/>
              </a:solidFill>
              <a:latin typeface="barlow" panose="00000500000000000000" pitchFamily="2" charset="0"/>
            </a:endParaRPr>
          </a:p>
          <a:p>
            <a:pPr marL="0" indent="0">
              <a:buNone/>
            </a:pPr>
            <a:r>
              <a:rPr lang="en-US" sz="2000" b="0" i="0" dirty="0">
                <a:solidFill>
                  <a:srgbClr val="212529"/>
                </a:solidFill>
                <a:effectLst/>
                <a:latin typeface="barlow" panose="00000500000000000000" pitchFamily="2" charset="0"/>
              </a:rPr>
              <a:t>Lakehouse Architecture enables a single pipeline with both real-time incremental “fast” bronze and silver layers, and a batch updated gold layer (made possible by the strong consistency guarantees of Delta Lake storage).</a:t>
            </a:r>
            <a:r>
              <a:rPr lang="en-US" sz="1400" b="0" i="0" dirty="0">
                <a:solidFill>
                  <a:srgbClr val="212529"/>
                </a:solidFill>
                <a:effectLst/>
                <a:latin typeface="barlow" panose="00000500000000000000" pitchFamily="2" charset="0"/>
              </a:rPr>
              <a:t> </a:t>
            </a:r>
          </a:p>
          <a:p>
            <a:pPr marL="0" indent="0">
              <a:buNone/>
            </a:pPr>
            <a:endParaRPr lang="en-US" sz="1400" dirty="0">
              <a:solidFill>
                <a:srgbClr val="212529"/>
              </a:solidFill>
              <a:latin typeface="barlow" panose="00000500000000000000" pitchFamily="2" charset="0"/>
            </a:endParaRPr>
          </a:p>
          <a:p>
            <a:pPr marL="0" indent="0">
              <a:buNone/>
            </a:pPr>
            <a:r>
              <a:rPr lang="en-US" sz="2000" dirty="0">
                <a:solidFill>
                  <a:srgbClr val="C00000"/>
                </a:solidFill>
                <a:latin typeface="barlow" panose="00000500000000000000" pitchFamily="2" charset="0"/>
              </a:rPr>
              <a:t>Rather divide ETL processing into Stream and batch mode ?</a:t>
            </a:r>
          </a:p>
          <a:p>
            <a:pPr marL="0" indent="0">
              <a:buNone/>
            </a:pPr>
            <a:r>
              <a:rPr lang="en-US" sz="2000" b="0" i="0" dirty="0">
                <a:solidFill>
                  <a:srgbClr val="212529"/>
                </a:solidFill>
                <a:effectLst/>
                <a:latin typeface="barlow" panose="00000500000000000000" pitchFamily="2" charset="0"/>
              </a:rPr>
              <a:t>DLT allows you to choose whether each dataset in a pipeline is complete or incremental, with minimal changes to the rest of the pipeline. This makes it easy to scale pipelines involving combinations of bronze and silver real-time data with gold aggregation layers.</a:t>
            </a:r>
            <a:endParaRPr lang="en-IN" sz="2000" dirty="0"/>
          </a:p>
        </p:txBody>
      </p:sp>
    </p:spTree>
    <p:extLst>
      <p:ext uri="{BB962C8B-B14F-4D97-AF65-F5344CB8AC3E}">
        <p14:creationId xmlns:p14="http://schemas.microsoft.com/office/powerpoint/2010/main" val="427436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9F727-29CA-17F0-39E5-53FA6A7A26D8}"/>
              </a:ext>
            </a:extLst>
          </p:cNvPr>
          <p:cNvSpPr>
            <a:spLocks noGrp="1"/>
          </p:cNvSpPr>
          <p:nvPr>
            <p:ph type="title"/>
          </p:nvPr>
        </p:nvSpPr>
        <p:spPr/>
        <p:txBody>
          <a:bodyPr/>
          <a:lstStyle/>
          <a:p>
            <a:r>
              <a:rPr lang="en-IN" dirty="0"/>
              <a:t>Databricks repos</a:t>
            </a:r>
          </a:p>
        </p:txBody>
      </p:sp>
      <p:sp>
        <p:nvSpPr>
          <p:cNvPr id="7" name="Rectangle 2">
            <a:extLst>
              <a:ext uri="{FF2B5EF4-FFF2-40B4-BE49-F238E27FC236}">
                <a16:creationId xmlns:a16="http://schemas.microsoft.com/office/drawing/2014/main" id="{93A77815-5FC1-C960-2397-3DE6BFAF1706}"/>
              </a:ext>
            </a:extLst>
          </p:cNvPr>
          <p:cNvSpPr>
            <a:spLocks noGrp="1" noChangeArrowheads="1"/>
          </p:cNvSpPr>
          <p:nvPr>
            <p:ph idx="1"/>
          </p:nvPr>
        </p:nvSpPr>
        <p:spPr bwMode="auto">
          <a:xfrm>
            <a:off x="838200" y="1319780"/>
            <a:ext cx="1079020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can use Databricks Repos to store and manage our Delta Live Tables notebooks.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make a notebook managed with Databricks Repos available when we create a pipeline: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Add the comment line </a:t>
            </a:r>
            <a:r>
              <a:rPr kumimoji="0" lang="en-US" altLang="en-US" sz="1800" b="0" i="0" u="none" strike="noStrike" cap="none" normalizeH="0" baseline="0" dirty="0">
                <a:ln>
                  <a:noFill/>
                </a:ln>
                <a:solidFill>
                  <a:schemeClr val="tx1"/>
                </a:solidFill>
                <a:effectLst/>
                <a:highlight>
                  <a:srgbClr val="FFFF00"/>
                </a:highlight>
                <a:latin typeface="Arial Unicode MS"/>
              </a:rPr>
              <a:t>-- Databricks notebook source</a:t>
            </a:r>
            <a:r>
              <a:rPr kumimoji="0" lang="en-US" altLang="en-US" sz="1800" b="0" i="0" u="none" strike="noStrike" cap="none" normalizeH="0" baseline="0" dirty="0">
                <a:ln>
                  <a:noFill/>
                </a:ln>
                <a:solidFill>
                  <a:schemeClr val="tx1"/>
                </a:solidFill>
                <a:effectLst/>
                <a:highlight>
                  <a:srgbClr val="FFFF00"/>
                </a:highlight>
              </a:rPr>
              <a:t> at the top of a SQL notebook</a:t>
            </a:r>
            <a:r>
              <a:rPr kumimoji="0" lang="en-US" altLang="en-US" sz="1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Add the comment line </a:t>
            </a:r>
            <a:r>
              <a:rPr kumimoji="0" lang="en-US" altLang="en-US" sz="1800" b="0" i="0" u="none" strike="noStrike" cap="none" normalizeH="0" baseline="0" dirty="0">
                <a:ln>
                  <a:noFill/>
                </a:ln>
                <a:solidFill>
                  <a:schemeClr val="tx1"/>
                </a:solidFill>
                <a:effectLst/>
                <a:highlight>
                  <a:srgbClr val="FFFF00"/>
                </a:highlight>
                <a:latin typeface="Arial Unicode MS"/>
              </a:rPr>
              <a:t># Databricks notebook source</a:t>
            </a:r>
            <a:r>
              <a:rPr kumimoji="0" lang="en-US" altLang="en-US" sz="1800" b="0" i="0" u="none" strike="noStrike" cap="none" normalizeH="0" baseline="0" dirty="0">
                <a:ln>
                  <a:noFill/>
                </a:ln>
                <a:solidFill>
                  <a:schemeClr val="tx1"/>
                </a:solidFill>
                <a:effectLst/>
                <a:highlight>
                  <a:srgbClr val="FFFF00"/>
                </a:highlight>
              </a:rPr>
              <a:t> at the top of a Python notebook.</a:t>
            </a:r>
            <a:r>
              <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can also use a Databricks repo to store your Python code and import it as modules in our pipeline notebook.</a:t>
            </a:r>
          </a:p>
        </p:txBody>
      </p:sp>
    </p:spTree>
    <p:extLst>
      <p:ext uri="{BB962C8B-B14F-4D97-AF65-F5344CB8AC3E}">
        <p14:creationId xmlns:p14="http://schemas.microsoft.com/office/powerpoint/2010/main" val="4018305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BFAF-C58A-4931-E276-1615B0A7EA8A}"/>
              </a:ext>
            </a:extLst>
          </p:cNvPr>
          <p:cNvSpPr>
            <a:spLocks noGrp="1"/>
          </p:cNvSpPr>
          <p:nvPr>
            <p:ph type="title"/>
          </p:nvPr>
        </p:nvSpPr>
        <p:spPr/>
        <p:txBody>
          <a:bodyPr/>
          <a:lstStyle/>
          <a:p>
            <a:r>
              <a:rPr lang="en-IN" dirty="0"/>
              <a:t>Some Exceptions</a:t>
            </a:r>
          </a:p>
        </p:txBody>
      </p:sp>
      <p:sp>
        <p:nvSpPr>
          <p:cNvPr id="3" name="Content Placeholder 2">
            <a:extLst>
              <a:ext uri="{FF2B5EF4-FFF2-40B4-BE49-F238E27FC236}">
                <a16:creationId xmlns:a16="http://schemas.microsoft.com/office/drawing/2014/main" id="{51999E59-F374-19B0-34BE-87830B8FEC30}"/>
              </a:ext>
            </a:extLst>
          </p:cNvPr>
          <p:cNvSpPr>
            <a:spLocks noGrp="1"/>
          </p:cNvSpPr>
          <p:nvPr>
            <p:ph idx="1"/>
          </p:nvPr>
        </p:nvSpPr>
        <p:spPr/>
        <p:txBody>
          <a:bodyPr>
            <a:normAutofit/>
          </a:bodyPr>
          <a:lstStyle/>
          <a:p>
            <a:pPr marL="0" indent="0">
              <a:buNone/>
            </a:pPr>
            <a:r>
              <a:rPr lang="en-US" sz="2000" b="0" i="0" dirty="0">
                <a:solidFill>
                  <a:srgbClr val="212529"/>
                </a:solidFill>
                <a:effectLst/>
                <a:highlight>
                  <a:srgbClr val="FFFF00"/>
                </a:highlight>
                <a:latin typeface="barlow" panose="00000500000000000000" pitchFamily="2" charset="0"/>
              </a:rPr>
              <a:t>Fact bubble</a:t>
            </a:r>
            <a:r>
              <a:rPr lang="en-US" sz="2000" b="0" i="0" dirty="0">
                <a:solidFill>
                  <a:srgbClr val="212529"/>
                </a:solidFill>
                <a:effectLst/>
                <a:latin typeface="barlow" panose="00000500000000000000" pitchFamily="2" charset="0"/>
              </a:rPr>
              <a:t>: some Spark aggregations can be performed incrementally, such as </a:t>
            </a:r>
            <a:r>
              <a:rPr lang="en-US" sz="2000" b="1" i="0" dirty="0">
                <a:solidFill>
                  <a:srgbClr val="212529"/>
                </a:solidFill>
                <a:effectLst/>
                <a:latin typeface="barlow" panose="00000500000000000000" pitchFamily="2" charset="0"/>
              </a:rPr>
              <a:t>count, min, max, and sum</a:t>
            </a:r>
            <a:r>
              <a:rPr lang="en-US" sz="2000" b="0" i="0" dirty="0">
                <a:solidFill>
                  <a:srgbClr val="212529"/>
                </a:solidFill>
                <a:effectLst/>
                <a:latin typeface="barlow" panose="00000500000000000000" pitchFamily="2" charset="0"/>
              </a:rPr>
              <a:t>. </a:t>
            </a:r>
          </a:p>
          <a:p>
            <a:pPr marL="0" indent="0">
              <a:buNone/>
            </a:pPr>
            <a:r>
              <a:rPr lang="en-US" sz="2000" b="0" i="0" dirty="0">
                <a:solidFill>
                  <a:srgbClr val="212529"/>
                </a:solidFill>
                <a:effectLst/>
                <a:latin typeface="barlow" panose="00000500000000000000" pitchFamily="2" charset="0"/>
              </a:rPr>
              <a:t>In some simple cases, it may make sense to declare gold datasets as incremental. </a:t>
            </a:r>
          </a:p>
          <a:p>
            <a:pPr marL="0" indent="0">
              <a:buNone/>
            </a:pPr>
            <a:r>
              <a:rPr lang="en-US" sz="2000" b="0" i="0" dirty="0">
                <a:solidFill>
                  <a:srgbClr val="212529"/>
                </a:solidFill>
                <a:effectLst/>
                <a:latin typeface="barlow" panose="00000500000000000000" pitchFamily="2" charset="0"/>
              </a:rPr>
              <a:t>However, even with simple counts and sums this may become inefficient and is not recommended if you are using multiple groupings (e.g. GROUP BY col1, col2, col3).</a:t>
            </a:r>
            <a:endParaRPr lang="en-IN" sz="2000" dirty="0"/>
          </a:p>
        </p:txBody>
      </p:sp>
    </p:spTree>
    <p:extLst>
      <p:ext uri="{BB962C8B-B14F-4D97-AF65-F5344CB8AC3E}">
        <p14:creationId xmlns:p14="http://schemas.microsoft.com/office/powerpoint/2010/main" val="3170709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9E07-392D-3AA2-9EF7-02AD4B5CD639}"/>
              </a:ext>
            </a:extLst>
          </p:cNvPr>
          <p:cNvSpPr>
            <a:spLocks noGrp="1"/>
          </p:cNvSpPr>
          <p:nvPr>
            <p:ph type="title"/>
          </p:nvPr>
        </p:nvSpPr>
        <p:spPr/>
        <p:txBody>
          <a:bodyPr/>
          <a:lstStyle/>
          <a:p>
            <a:r>
              <a:rPr lang="en-IN" dirty="0"/>
              <a:t>Gold Tables</a:t>
            </a:r>
          </a:p>
        </p:txBody>
      </p:sp>
      <p:sp>
        <p:nvSpPr>
          <p:cNvPr id="3" name="Content Placeholder 2">
            <a:extLst>
              <a:ext uri="{FF2B5EF4-FFF2-40B4-BE49-F238E27FC236}">
                <a16:creationId xmlns:a16="http://schemas.microsoft.com/office/drawing/2014/main" id="{2D6D43F8-1B60-BAB5-49E1-A8C9E61851FD}"/>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Our gold tables, we are creating complete gold tables by aggregating data in the silver table by city</a:t>
            </a:r>
            <a:endParaRPr lang="en-IN" sz="2000" dirty="0"/>
          </a:p>
        </p:txBody>
      </p:sp>
      <p:pic>
        <p:nvPicPr>
          <p:cNvPr id="5" name="Picture 4">
            <a:extLst>
              <a:ext uri="{FF2B5EF4-FFF2-40B4-BE49-F238E27FC236}">
                <a16:creationId xmlns:a16="http://schemas.microsoft.com/office/drawing/2014/main" id="{5EF2D60B-32DE-44D9-FD3B-AB6EA98B4CCD}"/>
              </a:ext>
            </a:extLst>
          </p:cNvPr>
          <p:cNvPicPr>
            <a:picLocks noChangeAspect="1"/>
          </p:cNvPicPr>
          <p:nvPr/>
        </p:nvPicPr>
        <p:blipFill>
          <a:blip r:embed="rId2"/>
          <a:stretch>
            <a:fillRect/>
          </a:stretch>
        </p:blipFill>
        <p:spPr>
          <a:xfrm>
            <a:off x="838201" y="2634896"/>
            <a:ext cx="6384396" cy="2031995"/>
          </a:xfrm>
          <a:prstGeom prst="rect">
            <a:avLst/>
          </a:prstGeom>
        </p:spPr>
      </p:pic>
      <p:sp>
        <p:nvSpPr>
          <p:cNvPr id="6" name="Rectangle: Rounded Corners 5">
            <a:extLst>
              <a:ext uri="{FF2B5EF4-FFF2-40B4-BE49-F238E27FC236}">
                <a16:creationId xmlns:a16="http://schemas.microsoft.com/office/drawing/2014/main" id="{02C6987D-768F-E738-202B-1C087E869384}"/>
              </a:ext>
            </a:extLst>
          </p:cNvPr>
          <p:cNvSpPr/>
          <p:nvPr/>
        </p:nvSpPr>
        <p:spPr>
          <a:xfrm>
            <a:off x="5184475" y="2464761"/>
            <a:ext cx="2449902" cy="23722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38E8057-CCA4-40F6-0D85-59F3D3B8B54C}"/>
              </a:ext>
            </a:extLst>
          </p:cNvPr>
          <p:cNvPicPr>
            <a:picLocks noChangeAspect="1"/>
          </p:cNvPicPr>
          <p:nvPr/>
        </p:nvPicPr>
        <p:blipFill>
          <a:blip r:embed="rId3"/>
          <a:stretch>
            <a:fillRect/>
          </a:stretch>
        </p:blipFill>
        <p:spPr>
          <a:xfrm>
            <a:off x="8434038" y="2634896"/>
            <a:ext cx="3093988" cy="3535986"/>
          </a:xfrm>
          <a:prstGeom prst="rect">
            <a:avLst/>
          </a:prstGeom>
        </p:spPr>
      </p:pic>
      <p:cxnSp>
        <p:nvCxnSpPr>
          <p:cNvPr id="10" name="Straight Arrow Connector 9">
            <a:extLst>
              <a:ext uri="{FF2B5EF4-FFF2-40B4-BE49-F238E27FC236}">
                <a16:creationId xmlns:a16="http://schemas.microsoft.com/office/drawing/2014/main" id="{A14DAE9B-C567-EC5E-CB36-5E9D9C13560F}"/>
              </a:ext>
            </a:extLst>
          </p:cNvPr>
          <p:cNvCxnSpPr/>
          <p:nvPr/>
        </p:nvCxnSpPr>
        <p:spPr>
          <a:xfrm>
            <a:off x="6621917" y="4077901"/>
            <a:ext cx="1699404" cy="759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37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FACB-4CF5-3721-7992-50651B95C4B1}"/>
              </a:ext>
            </a:extLst>
          </p:cNvPr>
          <p:cNvSpPr>
            <a:spLocks noGrp="1"/>
          </p:cNvSpPr>
          <p:nvPr>
            <p:ph type="title"/>
          </p:nvPr>
        </p:nvSpPr>
        <p:spPr/>
        <p:txBody>
          <a:bodyPr/>
          <a:lstStyle/>
          <a:p>
            <a:r>
              <a:rPr lang="en-IN" b="0" i="0" dirty="0">
                <a:solidFill>
                  <a:srgbClr val="212529"/>
                </a:solidFill>
                <a:effectLst/>
                <a:latin typeface="barlow" panose="00000500000000000000" pitchFamily="2" charset="0"/>
              </a:rPr>
              <a:t>Continuous vs Triggered pipeline mode</a:t>
            </a:r>
            <a:br>
              <a:rPr lang="en-IN" b="0" i="0" dirty="0">
                <a:solidFill>
                  <a:srgbClr val="212529"/>
                </a:solidFill>
                <a:effectLst/>
                <a:latin typeface="barlow" panose="00000500000000000000" pitchFamily="2" charset="0"/>
              </a:rPr>
            </a:br>
            <a:endParaRPr lang="en-IN" dirty="0"/>
          </a:p>
        </p:txBody>
      </p:sp>
      <p:sp>
        <p:nvSpPr>
          <p:cNvPr id="3" name="Content Placeholder 2">
            <a:extLst>
              <a:ext uri="{FF2B5EF4-FFF2-40B4-BE49-F238E27FC236}">
                <a16:creationId xmlns:a16="http://schemas.microsoft.com/office/drawing/2014/main" id="{307EF32C-CD96-0C2C-E383-520053A9022B}"/>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In DLT, while individual datasets may be Incremental or Complete, the entire pipeline may be Triggered or Continuous.</a:t>
            </a:r>
          </a:p>
          <a:p>
            <a:pPr marL="0" indent="0">
              <a:buNone/>
            </a:pPr>
            <a:r>
              <a:rPr lang="en-US" sz="2000" b="0" i="0" dirty="0">
                <a:solidFill>
                  <a:srgbClr val="212529"/>
                </a:solidFill>
                <a:effectLst/>
                <a:latin typeface="barlow" panose="00000500000000000000" pitchFamily="2" charset="0"/>
              </a:rPr>
              <a:t>When a </a:t>
            </a:r>
            <a:r>
              <a:rPr lang="en-US" sz="2000" b="0" i="0" dirty="0">
                <a:solidFill>
                  <a:srgbClr val="212529"/>
                </a:solidFill>
                <a:effectLst/>
                <a:highlight>
                  <a:srgbClr val="00FF00"/>
                </a:highlight>
                <a:latin typeface="barlow" panose="00000500000000000000" pitchFamily="2" charset="0"/>
              </a:rPr>
              <a:t>continuous pipeline is started, it will spin up infrastructure and continue to ingest new data until the pipeline is stopped manually or via the API</a:t>
            </a:r>
            <a:r>
              <a:rPr lang="en-US" sz="2000" b="0" i="0" dirty="0">
                <a:solidFill>
                  <a:srgbClr val="212529"/>
                </a:solidFill>
                <a:effectLst/>
                <a:latin typeface="barlow" panose="00000500000000000000" pitchFamily="2" charset="0"/>
              </a:rPr>
              <a:t>. </a:t>
            </a:r>
          </a:p>
          <a:p>
            <a:pPr marL="0" indent="0">
              <a:buNone/>
            </a:pPr>
            <a:r>
              <a:rPr lang="en-US" sz="2000" b="0" i="0" dirty="0">
                <a:solidFill>
                  <a:srgbClr val="212529"/>
                </a:solidFill>
                <a:effectLst/>
                <a:latin typeface="barlow" panose="00000500000000000000" pitchFamily="2" charset="0"/>
              </a:rPr>
              <a:t>A </a:t>
            </a:r>
            <a:r>
              <a:rPr lang="en-US" sz="2000" b="0" i="0" dirty="0">
                <a:solidFill>
                  <a:srgbClr val="212529"/>
                </a:solidFill>
                <a:effectLst/>
                <a:highlight>
                  <a:srgbClr val="FFFF00"/>
                </a:highlight>
                <a:latin typeface="barlow" panose="00000500000000000000" pitchFamily="2" charset="0"/>
              </a:rPr>
              <a:t>triggered pipeline will consume all new data in the source once and will spin down infrastructure automatically.</a:t>
            </a:r>
          </a:p>
          <a:p>
            <a:pPr marL="0" indent="0">
              <a:buNone/>
            </a:pPr>
            <a:r>
              <a:rPr lang="en-US" sz="2000" b="0" i="0" dirty="0">
                <a:solidFill>
                  <a:srgbClr val="212529"/>
                </a:solidFill>
                <a:effectLst/>
                <a:latin typeface="barlow" panose="00000500000000000000" pitchFamily="2" charset="0"/>
              </a:rPr>
              <a:t> A triggered pipeline will typically run on a schedule using an orchestrator or Databricks Multi-Task Jobs in production.</a:t>
            </a:r>
          </a:p>
          <a:p>
            <a:pPr marL="0" indent="0">
              <a:buNone/>
            </a:pPr>
            <a:endParaRPr lang="en-US" sz="2000" dirty="0">
              <a:solidFill>
                <a:srgbClr val="212529"/>
              </a:solidFill>
              <a:latin typeface="barlow" panose="00000500000000000000" pitchFamily="2" charset="0"/>
            </a:endParaRPr>
          </a:p>
        </p:txBody>
      </p:sp>
    </p:spTree>
    <p:extLst>
      <p:ext uri="{BB962C8B-B14F-4D97-AF65-F5344CB8AC3E}">
        <p14:creationId xmlns:p14="http://schemas.microsoft.com/office/powerpoint/2010/main" val="3311297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0850-6570-E418-CCD3-D356F2179162}"/>
              </a:ext>
            </a:extLst>
          </p:cNvPr>
          <p:cNvSpPr>
            <a:spLocks noGrp="1"/>
          </p:cNvSpPr>
          <p:nvPr>
            <p:ph type="title"/>
          </p:nvPr>
        </p:nvSpPr>
        <p:spPr/>
        <p:txBody>
          <a:bodyPr/>
          <a:lstStyle/>
          <a:p>
            <a:r>
              <a:rPr lang="en-IN" dirty="0"/>
              <a:t>Change modes</a:t>
            </a:r>
          </a:p>
        </p:txBody>
      </p:sp>
      <p:sp>
        <p:nvSpPr>
          <p:cNvPr id="3" name="Content Placeholder 2">
            <a:extLst>
              <a:ext uri="{FF2B5EF4-FFF2-40B4-BE49-F238E27FC236}">
                <a16:creationId xmlns:a16="http://schemas.microsoft.com/office/drawing/2014/main" id="{1A91F5BA-D41D-1FBA-DABB-806CBA70B125}"/>
              </a:ext>
            </a:extLst>
          </p:cNvPr>
          <p:cNvSpPr>
            <a:spLocks noGrp="1"/>
          </p:cNvSpPr>
          <p:nvPr>
            <p:ph idx="1"/>
          </p:nvPr>
        </p:nvSpPr>
        <p:spPr/>
        <p:txBody>
          <a:bodyPr>
            <a:normAutofit/>
          </a:bodyPr>
          <a:lstStyle/>
          <a:p>
            <a:pPr marL="0" indent="0">
              <a:buNone/>
            </a:pPr>
            <a:r>
              <a:rPr lang="en-US" sz="2000" b="0" i="0" dirty="0">
                <a:solidFill>
                  <a:srgbClr val="212529"/>
                </a:solidFill>
                <a:effectLst/>
                <a:latin typeface="barlow" panose="00000500000000000000" pitchFamily="2" charset="0"/>
              </a:rPr>
              <a:t>To toggle between Triggered and Continuous modes, open your pipeline and select “Edit Settings.” Continuous will be a </a:t>
            </a:r>
            <a:r>
              <a:rPr lang="en-US" sz="2000" b="0" i="0" dirty="0" err="1">
                <a:solidFill>
                  <a:srgbClr val="212529"/>
                </a:solidFill>
                <a:effectLst/>
                <a:latin typeface="barlow" panose="00000500000000000000" pitchFamily="2" charset="0"/>
              </a:rPr>
              <a:t>boolean</a:t>
            </a:r>
            <a:r>
              <a:rPr lang="en-US" sz="2000" b="0" i="0" dirty="0">
                <a:solidFill>
                  <a:srgbClr val="212529"/>
                </a:solidFill>
                <a:effectLst/>
                <a:latin typeface="barlow" panose="00000500000000000000" pitchFamily="2" charset="0"/>
              </a:rPr>
              <a:t> in the JSON. Setting “continuous”: false” is equivalent to setting the pipeline to Triggered mode.</a:t>
            </a:r>
            <a:endParaRPr lang="en-IN" sz="2000" dirty="0"/>
          </a:p>
        </p:txBody>
      </p:sp>
      <p:pic>
        <p:nvPicPr>
          <p:cNvPr id="5" name="Picture 4">
            <a:extLst>
              <a:ext uri="{FF2B5EF4-FFF2-40B4-BE49-F238E27FC236}">
                <a16:creationId xmlns:a16="http://schemas.microsoft.com/office/drawing/2014/main" id="{2CA61BAA-495A-A8B7-C9B7-490B4B04CF6D}"/>
              </a:ext>
            </a:extLst>
          </p:cNvPr>
          <p:cNvPicPr>
            <a:picLocks noChangeAspect="1"/>
          </p:cNvPicPr>
          <p:nvPr/>
        </p:nvPicPr>
        <p:blipFill>
          <a:blip r:embed="rId2"/>
          <a:stretch>
            <a:fillRect/>
          </a:stretch>
        </p:blipFill>
        <p:spPr>
          <a:xfrm>
            <a:off x="2476128" y="3337318"/>
            <a:ext cx="6911939" cy="2270957"/>
          </a:xfrm>
          <a:prstGeom prst="rect">
            <a:avLst/>
          </a:prstGeom>
        </p:spPr>
      </p:pic>
    </p:spTree>
    <p:extLst>
      <p:ext uri="{BB962C8B-B14F-4D97-AF65-F5344CB8AC3E}">
        <p14:creationId xmlns:p14="http://schemas.microsoft.com/office/powerpoint/2010/main" val="2313494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E251-2749-60C7-5785-176AA94F53A4}"/>
              </a:ext>
            </a:extLst>
          </p:cNvPr>
          <p:cNvSpPr>
            <a:spLocks noGrp="1"/>
          </p:cNvSpPr>
          <p:nvPr>
            <p:ph type="title"/>
          </p:nvPr>
        </p:nvSpPr>
        <p:spPr/>
        <p:txBody>
          <a:bodyPr/>
          <a:lstStyle/>
          <a:p>
            <a:r>
              <a:rPr lang="en-IN" b="0" i="0" dirty="0" err="1">
                <a:solidFill>
                  <a:srgbClr val="212529"/>
                </a:solidFill>
                <a:effectLst/>
                <a:latin typeface="barlow" panose="00000500000000000000" pitchFamily="2" charset="0"/>
              </a:rPr>
              <a:t>Productionization</a:t>
            </a:r>
            <a:br>
              <a:rPr lang="en-IN" b="0" i="0" dirty="0">
                <a:solidFill>
                  <a:srgbClr val="212529"/>
                </a:solidFill>
                <a:effectLst/>
                <a:latin typeface="barlow" panose="00000500000000000000" pitchFamily="2" charset="0"/>
              </a:rPr>
            </a:br>
            <a:endParaRPr lang="en-IN" dirty="0"/>
          </a:p>
        </p:txBody>
      </p:sp>
      <p:sp>
        <p:nvSpPr>
          <p:cNvPr id="3" name="Content Placeholder 2">
            <a:extLst>
              <a:ext uri="{FF2B5EF4-FFF2-40B4-BE49-F238E27FC236}">
                <a16:creationId xmlns:a16="http://schemas.microsoft.com/office/drawing/2014/main" id="{383552F8-82DF-3577-26B5-05623E2EF4D9}"/>
              </a:ext>
            </a:extLst>
          </p:cNvPr>
          <p:cNvSpPr>
            <a:spLocks noGrp="1"/>
          </p:cNvSpPr>
          <p:nvPr>
            <p:ph idx="1"/>
          </p:nvPr>
        </p:nvSpPr>
        <p:spPr/>
        <p:txBody>
          <a:bodyPr>
            <a:normAutofit/>
          </a:bodyPr>
          <a:lstStyle/>
          <a:p>
            <a:pPr marL="0" indent="0" algn="l">
              <a:buNone/>
            </a:pPr>
            <a:r>
              <a:rPr lang="en-US" sz="2000" b="0" i="0" dirty="0">
                <a:solidFill>
                  <a:srgbClr val="212529"/>
                </a:solidFill>
                <a:effectLst/>
                <a:latin typeface="barlow" panose="00000500000000000000" pitchFamily="2" charset="0"/>
              </a:rPr>
              <a:t>We have now defined the pipeline. </a:t>
            </a:r>
          </a:p>
          <a:p>
            <a:pPr marL="0" indent="0" algn="l">
              <a:buNone/>
            </a:pPr>
            <a:endParaRPr lang="en-US" sz="2000" dirty="0">
              <a:solidFill>
                <a:srgbClr val="212529"/>
              </a:solidFill>
              <a:latin typeface="barlow" panose="00000500000000000000" pitchFamily="2" charset="0"/>
            </a:endParaRPr>
          </a:p>
          <a:p>
            <a:pPr marL="0" indent="0" algn="l">
              <a:buNone/>
            </a:pPr>
            <a:r>
              <a:rPr lang="en-US" sz="2000" b="0" i="0" dirty="0">
                <a:solidFill>
                  <a:srgbClr val="212529"/>
                </a:solidFill>
                <a:effectLst/>
                <a:latin typeface="barlow" panose="00000500000000000000" pitchFamily="2" charset="0"/>
              </a:rPr>
              <a:t>We can conclude with the following steps:</a:t>
            </a:r>
          </a:p>
          <a:p>
            <a:pPr algn="l">
              <a:buFont typeface="+mj-lt"/>
              <a:buAutoNum type="arabicPeriod"/>
            </a:pPr>
            <a:r>
              <a:rPr lang="en-US" sz="2000" b="0" i="0" dirty="0">
                <a:solidFill>
                  <a:srgbClr val="212529"/>
                </a:solidFill>
                <a:effectLst/>
                <a:latin typeface="barlow" panose="00000500000000000000" pitchFamily="2" charset="0"/>
              </a:rPr>
              <a:t>Set a </a:t>
            </a:r>
            <a:r>
              <a:rPr lang="en-US" sz="2000" b="1" i="0" u="none" strike="noStrike" dirty="0">
                <a:solidFill>
                  <a:srgbClr val="FD5000"/>
                </a:solidFill>
                <a:effectLst/>
                <a:latin typeface="barlow" panose="00000500000000000000" pitchFamily="2" charset="0"/>
              </a:rPr>
              <a:t>target database</a:t>
            </a:r>
            <a:r>
              <a:rPr lang="en-US" sz="2000" b="0" i="0" dirty="0">
                <a:solidFill>
                  <a:srgbClr val="212529"/>
                </a:solidFill>
                <a:effectLst/>
                <a:latin typeface="barlow" panose="00000500000000000000" pitchFamily="2" charset="0"/>
              </a:rPr>
              <a:t> to make it easier for consumers to query the pipeline’s datasets</a:t>
            </a:r>
          </a:p>
          <a:p>
            <a:pPr algn="l">
              <a:buFont typeface="+mj-lt"/>
              <a:buAutoNum type="arabicPeriod"/>
            </a:pPr>
            <a:r>
              <a:rPr lang="en-US" sz="2000" b="0" i="0" dirty="0">
                <a:solidFill>
                  <a:srgbClr val="212529"/>
                </a:solidFill>
                <a:effectLst/>
                <a:latin typeface="barlow" panose="00000500000000000000" pitchFamily="2" charset="0"/>
              </a:rPr>
              <a:t>Set the pipeline to </a:t>
            </a:r>
            <a:r>
              <a:rPr lang="en-US" sz="2000" b="1" i="0" u="none" strike="noStrike" dirty="0">
                <a:solidFill>
                  <a:srgbClr val="FD5000"/>
                </a:solidFill>
                <a:effectLst/>
                <a:latin typeface="barlow" panose="00000500000000000000" pitchFamily="2" charset="0"/>
              </a:rPr>
              <a:t>production mode</a:t>
            </a:r>
            <a:endParaRPr lang="en-US" sz="2000" b="0" i="0" dirty="0">
              <a:solidFill>
                <a:srgbClr val="212529"/>
              </a:solidFill>
              <a:effectLst/>
              <a:latin typeface="barlow" panose="00000500000000000000" pitchFamily="2" charset="0"/>
            </a:endParaRPr>
          </a:p>
          <a:p>
            <a:pPr algn="l">
              <a:buFont typeface="+mj-lt"/>
              <a:buAutoNum type="arabicPeriod"/>
            </a:pPr>
            <a:r>
              <a:rPr lang="en-US" sz="2000" b="0" i="0" dirty="0">
                <a:solidFill>
                  <a:srgbClr val="212529"/>
                </a:solidFill>
                <a:effectLst/>
                <a:latin typeface="barlow" panose="00000500000000000000" pitchFamily="2" charset="0"/>
              </a:rPr>
              <a:t>If we choose to use Triggered mode, we can schedule the pipeline using </a:t>
            </a:r>
            <a:r>
              <a:rPr lang="en-US" sz="2000" b="1" i="0" u="none" strike="noStrike" dirty="0">
                <a:solidFill>
                  <a:srgbClr val="FD5000"/>
                </a:solidFill>
                <a:effectLst/>
                <a:latin typeface="barlow" panose="00000500000000000000" pitchFamily="2" charset="0"/>
              </a:rPr>
              <a:t>multi task jobs</a:t>
            </a:r>
            <a:endParaRPr lang="en-US" sz="2000" b="0" i="0" dirty="0">
              <a:solidFill>
                <a:srgbClr val="212529"/>
              </a:solidFill>
              <a:effectLst/>
              <a:latin typeface="barlow" panose="00000500000000000000" pitchFamily="2" charset="0"/>
            </a:endParaRPr>
          </a:p>
          <a:p>
            <a:pPr marL="0" indent="0">
              <a:buNone/>
            </a:pPr>
            <a:endParaRPr lang="en-IN" sz="2000" dirty="0"/>
          </a:p>
        </p:txBody>
      </p:sp>
    </p:spTree>
    <p:extLst>
      <p:ext uri="{BB962C8B-B14F-4D97-AF65-F5344CB8AC3E}">
        <p14:creationId xmlns:p14="http://schemas.microsoft.com/office/powerpoint/2010/main" val="3221486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AC56-9502-AC31-B6EB-1E79E15BA182}"/>
              </a:ext>
            </a:extLst>
          </p:cNvPr>
          <p:cNvSpPr>
            <a:spLocks noGrp="1"/>
          </p:cNvSpPr>
          <p:nvPr>
            <p:ph type="title"/>
          </p:nvPr>
        </p:nvSpPr>
        <p:spPr/>
        <p:txBody>
          <a:bodyPr>
            <a:normAutofit/>
          </a:bodyPr>
          <a:lstStyle/>
          <a:p>
            <a:r>
              <a:rPr lang="en-US" sz="2800" b="0" i="0" dirty="0">
                <a:solidFill>
                  <a:srgbClr val="212529"/>
                </a:solidFill>
                <a:effectLst/>
                <a:latin typeface="barlow" panose="00000500000000000000" pitchFamily="2" charset="0"/>
              </a:rPr>
              <a:t>Pipeline Observability and Data Quality Monitoring</a:t>
            </a:r>
            <a:br>
              <a:rPr lang="en-US" sz="2800" b="0" i="0" dirty="0">
                <a:solidFill>
                  <a:srgbClr val="212529"/>
                </a:solidFill>
                <a:effectLst/>
                <a:latin typeface="barlow" panose="00000500000000000000" pitchFamily="2" charset="0"/>
              </a:rPr>
            </a:br>
            <a:endParaRPr lang="en-IN" sz="2800" dirty="0"/>
          </a:p>
        </p:txBody>
      </p:sp>
      <p:sp>
        <p:nvSpPr>
          <p:cNvPr id="3" name="Content Placeholder 2">
            <a:extLst>
              <a:ext uri="{FF2B5EF4-FFF2-40B4-BE49-F238E27FC236}">
                <a16:creationId xmlns:a16="http://schemas.microsoft.com/office/drawing/2014/main" id="{6DE6DF9A-BC7A-4039-D7E9-7F8DC943149B}"/>
              </a:ext>
            </a:extLst>
          </p:cNvPr>
          <p:cNvSpPr>
            <a:spLocks noGrp="1"/>
          </p:cNvSpPr>
          <p:nvPr>
            <p:ph idx="1"/>
          </p:nvPr>
        </p:nvSpPr>
        <p:spPr/>
        <p:txBody>
          <a:bodyPr>
            <a:normAutofit/>
          </a:bodyPr>
          <a:lstStyle/>
          <a:p>
            <a:pPr marL="0" indent="0" algn="l">
              <a:buNone/>
            </a:pPr>
            <a:r>
              <a:rPr lang="en-US" sz="2000" b="1" i="0" dirty="0">
                <a:solidFill>
                  <a:srgbClr val="212529"/>
                </a:solidFill>
                <a:effectLst/>
                <a:latin typeface="barlow" panose="00000500000000000000" pitchFamily="2" charset="0"/>
              </a:rPr>
              <a:t>Event Logs</a:t>
            </a:r>
          </a:p>
          <a:p>
            <a:pPr marL="0" indent="0" algn="l">
              <a:buNone/>
            </a:pPr>
            <a:r>
              <a:rPr lang="en-US" sz="2000" b="0" i="0" dirty="0">
                <a:solidFill>
                  <a:srgbClr val="212529"/>
                </a:solidFill>
                <a:effectLst/>
                <a:latin typeface="barlow" panose="00000500000000000000" pitchFamily="2" charset="0"/>
              </a:rPr>
              <a:t>DLT emits all pipeline logs to a predefined Delta Lake table in the pipeline’s Storage Location, which can be used for monitoring, lineage, and data quality reporting. You can import this generic log analysis notebook to inspect the event logs, or use </a:t>
            </a:r>
            <a:r>
              <a:rPr lang="en-US" sz="2000" b="0" i="0" dirty="0" err="1">
                <a:solidFill>
                  <a:srgbClr val="212529"/>
                </a:solidFill>
                <a:effectLst/>
                <a:latin typeface="barlow" panose="00000500000000000000" pitchFamily="2" charset="0"/>
              </a:rPr>
              <a:t>dbutils</a:t>
            </a:r>
            <a:r>
              <a:rPr lang="en-US" sz="2000" b="0" i="0" dirty="0">
                <a:solidFill>
                  <a:srgbClr val="212529"/>
                </a:solidFill>
                <a:effectLst/>
                <a:latin typeface="barlow" panose="00000500000000000000" pitchFamily="2" charset="0"/>
              </a:rPr>
              <a:t> to access the Delta table as {{your storage location}}/system/events.</a:t>
            </a:r>
          </a:p>
          <a:p>
            <a:pPr marL="0" indent="0">
              <a:buNone/>
            </a:pPr>
            <a:endParaRPr lang="en-IN" sz="2000" dirty="0"/>
          </a:p>
        </p:txBody>
      </p:sp>
    </p:spTree>
    <p:extLst>
      <p:ext uri="{BB962C8B-B14F-4D97-AF65-F5344CB8AC3E}">
        <p14:creationId xmlns:p14="http://schemas.microsoft.com/office/powerpoint/2010/main" val="197627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C64E-390F-6AFB-1B7D-6633B29A23E5}"/>
              </a:ext>
            </a:extLst>
          </p:cNvPr>
          <p:cNvSpPr>
            <a:spLocks noGrp="1"/>
          </p:cNvSpPr>
          <p:nvPr>
            <p:ph type="title"/>
          </p:nvPr>
        </p:nvSpPr>
        <p:spPr/>
        <p:txBody>
          <a:bodyPr/>
          <a:lstStyle/>
          <a:p>
            <a:r>
              <a:rPr lang="en-IN" dirty="0"/>
              <a:t>Queries</a:t>
            </a:r>
          </a:p>
        </p:txBody>
      </p:sp>
      <p:sp>
        <p:nvSpPr>
          <p:cNvPr id="3" name="Content Placeholder 2">
            <a:extLst>
              <a:ext uri="{FF2B5EF4-FFF2-40B4-BE49-F238E27FC236}">
                <a16:creationId xmlns:a16="http://schemas.microsoft.com/office/drawing/2014/main" id="{BC5D046A-B0A3-A4FB-6D2B-84308B7A409B}"/>
              </a:ext>
            </a:extLst>
          </p:cNvPr>
          <p:cNvSpPr>
            <a:spLocks noGrp="1"/>
          </p:cNvSpPr>
          <p:nvPr>
            <p:ph idx="1"/>
          </p:nvPr>
        </p:nvSpPr>
        <p:spPr/>
        <p:txBody>
          <a:bodyPr>
            <a:normAutofit/>
          </a:bodyPr>
          <a:lstStyle/>
          <a:p>
            <a:pPr marL="0" indent="0">
              <a:buNone/>
            </a:pPr>
            <a:r>
              <a:rPr lang="en-US" sz="2000" dirty="0"/>
              <a:t>Queries implement </a:t>
            </a:r>
            <a:r>
              <a:rPr lang="en-US" sz="2000" dirty="0">
                <a:highlight>
                  <a:srgbClr val="FFFF00"/>
                </a:highlight>
              </a:rPr>
              <a:t>data transformations </a:t>
            </a:r>
            <a:r>
              <a:rPr lang="en-US" sz="2000" dirty="0"/>
              <a:t>by defining a </a:t>
            </a:r>
            <a:r>
              <a:rPr lang="en-US" sz="2000" dirty="0">
                <a:solidFill>
                  <a:srgbClr val="C00000"/>
                </a:solidFill>
              </a:rPr>
              <a:t>data source </a:t>
            </a:r>
            <a:r>
              <a:rPr lang="en-US" sz="2000" dirty="0"/>
              <a:t>and a </a:t>
            </a:r>
            <a:r>
              <a:rPr lang="en-US" sz="2000" dirty="0">
                <a:solidFill>
                  <a:srgbClr val="C00000"/>
                </a:solidFill>
              </a:rPr>
              <a:t>target dataset</a:t>
            </a:r>
            <a:r>
              <a:rPr lang="en-US" sz="2000" dirty="0"/>
              <a:t>.</a:t>
            </a:r>
          </a:p>
          <a:p>
            <a:pPr marL="0" indent="0">
              <a:buNone/>
            </a:pPr>
            <a:r>
              <a:rPr lang="en-US" sz="2000" dirty="0"/>
              <a:t>Delta Live Tables queries can be implemented in Python or SQL.</a:t>
            </a:r>
            <a:endParaRPr lang="en-IN" sz="2000" dirty="0"/>
          </a:p>
        </p:txBody>
      </p:sp>
    </p:spTree>
    <p:extLst>
      <p:ext uri="{BB962C8B-B14F-4D97-AF65-F5344CB8AC3E}">
        <p14:creationId xmlns:p14="http://schemas.microsoft.com/office/powerpoint/2010/main" val="428820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89C5-8133-32B5-8512-6023AC99EA92}"/>
              </a:ext>
            </a:extLst>
          </p:cNvPr>
          <p:cNvSpPr>
            <a:spLocks noGrp="1"/>
          </p:cNvSpPr>
          <p:nvPr>
            <p:ph type="title"/>
          </p:nvPr>
        </p:nvSpPr>
        <p:spPr/>
        <p:txBody>
          <a:bodyPr/>
          <a:lstStyle/>
          <a:p>
            <a:r>
              <a:rPr lang="en-IN" dirty="0"/>
              <a:t>Expectations</a:t>
            </a:r>
          </a:p>
        </p:txBody>
      </p:sp>
      <p:sp>
        <p:nvSpPr>
          <p:cNvPr id="5" name="Rectangle 2">
            <a:extLst>
              <a:ext uri="{FF2B5EF4-FFF2-40B4-BE49-F238E27FC236}">
                <a16:creationId xmlns:a16="http://schemas.microsoft.com/office/drawing/2014/main" id="{36582B8F-3AD7-7B88-1541-01FC78EB7DD2}"/>
              </a:ext>
            </a:extLst>
          </p:cNvPr>
          <p:cNvSpPr>
            <a:spLocks noChangeArrowheads="1"/>
          </p:cNvSpPr>
          <p:nvPr/>
        </p:nvSpPr>
        <p:spPr bwMode="auto">
          <a:xfrm>
            <a:off x="838200" y="1492276"/>
            <a:ext cx="1069531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We use </a:t>
            </a:r>
            <a:r>
              <a:rPr kumimoji="0" lang="en-US" altLang="en-US" sz="2000" b="0" i="1" u="none" strike="noStrike" cap="none" normalizeH="0" baseline="0" dirty="0">
                <a:ln>
                  <a:noFill/>
                </a:ln>
                <a:solidFill>
                  <a:schemeClr val="tx1"/>
                </a:solidFill>
                <a:effectLst/>
              </a:rPr>
              <a:t>expectations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highlight>
                  <a:srgbClr val="FFFF00"/>
                </a:highlight>
              </a:rPr>
              <a:t>to specify data quality controls</a:t>
            </a:r>
            <a:r>
              <a:rPr kumimoji="0" lang="en-US" altLang="en-US" sz="2000" b="0" i="0" u="none" strike="noStrike" cap="none" normalizeH="0" baseline="0" dirty="0">
                <a:ln>
                  <a:noFill/>
                </a:ln>
                <a:solidFill>
                  <a:schemeClr val="tx1"/>
                </a:solidFill>
                <a:effectLst/>
              </a:rPr>
              <a:t> on the contents of a dataset.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Expectations provide flexibility when </a:t>
            </a:r>
            <a:r>
              <a:rPr kumimoji="0" lang="en-US" altLang="en-US" sz="2000" b="0" i="0" u="none" strike="noStrike" cap="none" normalizeH="0" baseline="0" dirty="0">
                <a:ln>
                  <a:noFill/>
                </a:ln>
                <a:solidFill>
                  <a:schemeClr val="tx1"/>
                </a:solidFill>
                <a:effectLst/>
                <a:highlight>
                  <a:srgbClr val="FFFF00"/>
                </a:highlight>
              </a:rPr>
              <a:t>processing data that fails data quality requirements</a:t>
            </a:r>
            <a:r>
              <a:rPr kumimoji="0" lang="en-US" altLang="en-US" sz="2000" b="0" i="0" u="none" strike="noStrike" cap="none" normalizeH="0" baseline="0" dirty="0">
                <a:ln>
                  <a:noFill/>
                </a:ln>
                <a:solidFill>
                  <a:schemeClr val="tx1"/>
                </a:solidFill>
                <a:effectLst/>
              </a:rPr>
              <a:t>. This flexibility allows you to process and store data that you expect to be messy and data that must meet strict quality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We can define expectations to retain records that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457200" marR="0" lvl="0" indent="-457200" algn="l" defTabSz="914400" rtl="0" eaLnBrk="0" fontAlgn="base" latinLnBrk="0" hangingPunct="0">
              <a:lnSpc>
                <a:spcPct val="100000"/>
              </a:lnSpc>
              <a:spcBef>
                <a:spcPct val="0"/>
              </a:spcBef>
              <a:spcAft>
                <a:spcPct val="0"/>
              </a:spcAft>
              <a:buClrTx/>
              <a:buSzTx/>
              <a:buFontTx/>
              <a:buAutoNum type="arabicParenR"/>
              <a:tabLst/>
            </a:pPr>
            <a:r>
              <a:rPr kumimoji="0" lang="en-US" altLang="en-US" sz="2000" b="0" i="0" u="none" strike="noStrike" cap="none" normalizeH="0" baseline="0" dirty="0">
                <a:ln>
                  <a:noFill/>
                </a:ln>
                <a:solidFill>
                  <a:schemeClr val="tx1"/>
                </a:solidFill>
                <a:effectLst/>
              </a:rPr>
              <a:t>fail validation, </a:t>
            </a:r>
          </a:p>
          <a:p>
            <a:pPr marL="457200" marR="0" lvl="0" indent="-457200" algn="l" defTabSz="914400" rtl="0" eaLnBrk="0" fontAlgn="base" latinLnBrk="0" hangingPunct="0">
              <a:lnSpc>
                <a:spcPct val="100000"/>
              </a:lnSpc>
              <a:spcBef>
                <a:spcPct val="0"/>
              </a:spcBef>
              <a:spcAft>
                <a:spcPct val="0"/>
              </a:spcAft>
              <a:buClrTx/>
              <a:buSzTx/>
              <a:buFontTx/>
              <a:buAutoNum type="arabicParenR"/>
              <a:tabLst/>
            </a:pPr>
            <a:r>
              <a:rPr kumimoji="0" lang="en-US" altLang="en-US" sz="2000" b="0" i="0" u="none" strike="noStrike" cap="none" normalizeH="0" baseline="0" dirty="0">
                <a:ln>
                  <a:noFill/>
                </a:ln>
                <a:solidFill>
                  <a:schemeClr val="tx1"/>
                </a:solidFill>
                <a:effectLst/>
              </a:rPr>
              <a:t>drop records that fail validation, or </a:t>
            </a:r>
          </a:p>
          <a:p>
            <a:pPr marL="457200" marR="0" lvl="0" indent="-457200" algn="l" defTabSz="914400" rtl="0" eaLnBrk="0" fontAlgn="base" latinLnBrk="0" hangingPunct="0">
              <a:lnSpc>
                <a:spcPct val="100000"/>
              </a:lnSpc>
              <a:spcBef>
                <a:spcPct val="0"/>
              </a:spcBef>
              <a:spcAft>
                <a:spcPct val="0"/>
              </a:spcAft>
              <a:buClrTx/>
              <a:buSzTx/>
              <a:buFontTx/>
              <a:buAutoNum type="arabicParenR"/>
              <a:tabLst/>
            </a:pPr>
            <a:r>
              <a:rPr kumimoji="0" lang="en-US" altLang="en-US" sz="2000" b="0" i="0" u="none" strike="noStrike" cap="none" normalizeH="0" baseline="0" dirty="0">
                <a:ln>
                  <a:noFill/>
                </a:ln>
                <a:solidFill>
                  <a:schemeClr val="tx1"/>
                </a:solidFill>
                <a:effectLst/>
              </a:rPr>
              <a:t>halt the pipeline when a record fails validation.</a:t>
            </a:r>
          </a:p>
        </p:txBody>
      </p:sp>
    </p:spTree>
    <p:extLst>
      <p:ext uri="{BB962C8B-B14F-4D97-AF65-F5344CB8AC3E}">
        <p14:creationId xmlns:p14="http://schemas.microsoft.com/office/powerpoint/2010/main" val="318105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0AF1-FE8E-5E05-F208-FEFDEE4F1887}"/>
              </a:ext>
            </a:extLst>
          </p:cNvPr>
          <p:cNvSpPr>
            <a:spLocks noGrp="1"/>
          </p:cNvSpPr>
          <p:nvPr>
            <p:ph type="title"/>
          </p:nvPr>
        </p:nvSpPr>
        <p:spPr/>
        <p:txBody>
          <a:bodyPr/>
          <a:lstStyle/>
          <a:p>
            <a:r>
              <a:rPr lang="en-IN" b="1" dirty="0"/>
              <a:t>Pipeline settings</a:t>
            </a:r>
            <a:br>
              <a:rPr lang="en-IN" b="1" dirty="0"/>
            </a:br>
            <a:endParaRPr lang="en-IN" dirty="0"/>
          </a:p>
        </p:txBody>
      </p:sp>
      <p:sp>
        <p:nvSpPr>
          <p:cNvPr id="3" name="Content Placeholder 2">
            <a:extLst>
              <a:ext uri="{FF2B5EF4-FFF2-40B4-BE49-F238E27FC236}">
                <a16:creationId xmlns:a16="http://schemas.microsoft.com/office/drawing/2014/main" id="{301519B8-9A31-7752-450C-0157902CAC3D}"/>
              </a:ext>
            </a:extLst>
          </p:cNvPr>
          <p:cNvSpPr>
            <a:spLocks noGrp="1"/>
          </p:cNvSpPr>
          <p:nvPr>
            <p:ph idx="1"/>
          </p:nvPr>
        </p:nvSpPr>
        <p:spPr/>
        <p:txBody>
          <a:bodyPr>
            <a:normAutofit/>
          </a:bodyPr>
          <a:lstStyle/>
          <a:p>
            <a:r>
              <a:rPr lang="en-US" sz="2000" dirty="0"/>
              <a:t>Pipeline settings are defined in </a:t>
            </a:r>
            <a:r>
              <a:rPr lang="en-US" sz="2000" dirty="0">
                <a:highlight>
                  <a:srgbClr val="00FF00"/>
                </a:highlight>
              </a:rPr>
              <a:t>JSON</a:t>
            </a:r>
            <a:r>
              <a:rPr lang="en-US" sz="2000" dirty="0"/>
              <a:t> and include the parameters required to run the pipeline, including:</a:t>
            </a:r>
          </a:p>
          <a:p>
            <a:pPr>
              <a:buFont typeface="Arial" panose="020B0604020202020204" pitchFamily="34" charset="0"/>
              <a:buChar char="•"/>
            </a:pPr>
            <a:r>
              <a:rPr lang="en-US" sz="2000" dirty="0"/>
              <a:t>Libraries (in the form of notebooks) that contain the queries that describe the tables and views to create the target datasets in Delta Lake.</a:t>
            </a:r>
          </a:p>
          <a:p>
            <a:pPr>
              <a:buFont typeface="Arial" panose="020B0604020202020204" pitchFamily="34" charset="0"/>
              <a:buChar char="•"/>
            </a:pPr>
            <a:r>
              <a:rPr lang="en-US" sz="2000" dirty="0"/>
              <a:t>A cloud storage location where the tables and metadata required for processing will be stored. This </a:t>
            </a:r>
            <a:r>
              <a:rPr lang="en-US" sz="2000" u="sng" dirty="0"/>
              <a:t>location is either DBFS or another location you provide</a:t>
            </a:r>
            <a:r>
              <a:rPr lang="en-US" sz="2000" dirty="0"/>
              <a:t>.</a:t>
            </a:r>
          </a:p>
          <a:p>
            <a:pPr>
              <a:buFont typeface="Arial" panose="020B0604020202020204" pitchFamily="34" charset="0"/>
              <a:buChar char="•"/>
            </a:pPr>
            <a:r>
              <a:rPr lang="en-US" sz="2000" dirty="0"/>
              <a:t>Optional configuration for a Spark cluster where data processing will take place.</a:t>
            </a:r>
          </a:p>
          <a:p>
            <a:pPr marL="0" indent="0">
              <a:buNone/>
            </a:pPr>
            <a:endParaRPr lang="en-IN" sz="2000" dirty="0"/>
          </a:p>
        </p:txBody>
      </p:sp>
    </p:spTree>
    <p:extLst>
      <p:ext uri="{BB962C8B-B14F-4D97-AF65-F5344CB8AC3E}">
        <p14:creationId xmlns:p14="http://schemas.microsoft.com/office/powerpoint/2010/main" val="212261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A71-5733-093A-7CFE-923015A87370}"/>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3AF2D6F7-BF5C-E180-B272-DE69BE18349A}"/>
              </a:ext>
            </a:extLst>
          </p:cNvPr>
          <p:cNvSpPr>
            <a:spLocks noGrp="1"/>
          </p:cNvSpPr>
          <p:nvPr>
            <p:ph idx="1"/>
          </p:nvPr>
        </p:nvSpPr>
        <p:spPr/>
        <p:txBody>
          <a:bodyPr>
            <a:normAutofit/>
          </a:bodyPr>
          <a:lstStyle/>
          <a:p>
            <a:r>
              <a:rPr lang="en-US" sz="2000" dirty="0"/>
              <a:t>There are two types of datasets in a Delta Live Tables pipeline:</a:t>
            </a:r>
          </a:p>
          <a:p>
            <a:pPr marL="457200" indent="-457200">
              <a:buAutoNum type="arabicParenR"/>
            </a:pPr>
            <a:r>
              <a:rPr lang="en-US" sz="2000" i="1" dirty="0">
                <a:highlight>
                  <a:srgbClr val="00FF00"/>
                </a:highlight>
              </a:rPr>
              <a:t>views</a:t>
            </a:r>
            <a:r>
              <a:rPr lang="en-US" sz="2000" dirty="0"/>
              <a:t> </a:t>
            </a:r>
          </a:p>
          <a:p>
            <a:pPr marL="457200" indent="-457200">
              <a:buAutoNum type="arabicParenR"/>
            </a:pPr>
            <a:r>
              <a:rPr lang="en-US" sz="2000" dirty="0"/>
              <a:t> </a:t>
            </a:r>
            <a:r>
              <a:rPr lang="en-US" sz="2000" i="1" dirty="0">
                <a:highlight>
                  <a:srgbClr val="00FF00"/>
                </a:highlight>
              </a:rPr>
              <a:t>tables</a:t>
            </a:r>
            <a:r>
              <a:rPr lang="en-US" sz="2000" dirty="0"/>
              <a:t>.</a:t>
            </a:r>
          </a:p>
          <a:p>
            <a:pPr>
              <a:buFont typeface="Arial" panose="020B0604020202020204" pitchFamily="34" charset="0"/>
              <a:buChar char="•"/>
            </a:pPr>
            <a:r>
              <a:rPr lang="en-US" sz="2000" dirty="0"/>
              <a:t>Views are similar to a temporary view in SQL and are an alias for some computation. </a:t>
            </a:r>
            <a:r>
              <a:rPr lang="en-US" sz="2000" dirty="0">
                <a:highlight>
                  <a:srgbClr val="FFFF00"/>
                </a:highlight>
              </a:rPr>
              <a:t>A view allows you to break a complicated query into smaller or easier-to-understand queries. </a:t>
            </a:r>
            <a:r>
              <a:rPr lang="en-US" sz="2000" dirty="0"/>
              <a:t>Views also allow you to reuse a given transformation as a source for more than one table. </a:t>
            </a:r>
            <a:r>
              <a:rPr lang="en-US" sz="2000" dirty="0">
                <a:solidFill>
                  <a:srgbClr val="C00000"/>
                </a:solidFill>
              </a:rPr>
              <a:t>Views are available within a pipeline only and cannot be queried interactively.</a:t>
            </a:r>
          </a:p>
          <a:p>
            <a:pPr>
              <a:buFont typeface="Arial" panose="020B0604020202020204" pitchFamily="34" charset="0"/>
              <a:buChar char="•"/>
            </a:pPr>
            <a:r>
              <a:rPr lang="en-US" sz="2000" dirty="0">
                <a:highlight>
                  <a:srgbClr val="FFFF00"/>
                </a:highlight>
              </a:rPr>
              <a:t>Tables are similar to traditional materialized views</a:t>
            </a:r>
            <a:r>
              <a:rPr lang="en-US" sz="2000" dirty="0"/>
              <a:t>. The Delta Live Tables runtime automatically creates tables in the Delta format and ensures those tables are updated with the latest result of the query that creates the table.</a:t>
            </a:r>
          </a:p>
          <a:p>
            <a:pPr marL="0" indent="0">
              <a:buNone/>
            </a:pPr>
            <a:endParaRPr lang="en-IN" sz="2000" dirty="0"/>
          </a:p>
        </p:txBody>
      </p:sp>
    </p:spTree>
    <p:extLst>
      <p:ext uri="{BB962C8B-B14F-4D97-AF65-F5344CB8AC3E}">
        <p14:creationId xmlns:p14="http://schemas.microsoft.com/office/powerpoint/2010/main" val="125374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A987-6B97-0162-C6BC-75D42CA2EC6C}"/>
              </a:ext>
            </a:extLst>
          </p:cNvPr>
          <p:cNvSpPr>
            <a:spLocks noGrp="1"/>
          </p:cNvSpPr>
          <p:nvPr>
            <p:ph type="title"/>
          </p:nvPr>
        </p:nvSpPr>
        <p:spPr/>
        <p:txBody>
          <a:bodyPr/>
          <a:lstStyle/>
          <a:p>
            <a:r>
              <a:rPr lang="en-IN" dirty="0"/>
              <a:t>Define – live or streaming live view OR table</a:t>
            </a:r>
          </a:p>
        </p:txBody>
      </p:sp>
      <p:sp>
        <p:nvSpPr>
          <p:cNvPr id="3" name="Content Placeholder 2">
            <a:extLst>
              <a:ext uri="{FF2B5EF4-FFF2-40B4-BE49-F238E27FC236}">
                <a16:creationId xmlns:a16="http://schemas.microsoft.com/office/drawing/2014/main" id="{0C48E4FA-7E87-7FA2-70C3-12E95A774637}"/>
              </a:ext>
            </a:extLst>
          </p:cNvPr>
          <p:cNvSpPr>
            <a:spLocks noGrp="1"/>
          </p:cNvSpPr>
          <p:nvPr>
            <p:ph idx="1"/>
          </p:nvPr>
        </p:nvSpPr>
        <p:spPr/>
        <p:txBody>
          <a:bodyPr>
            <a:normAutofit/>
          </a:bodyPr>
          <a:lstStyle/>
          <a:p>
            <a:r>
              <a:rPr lang="en-US" sz="2000" dirty="0"/>
              <a:t>A </a:t>
            </a:r>
            <a:r>
              <a:rPr lang="en-US" sz="2000" dirty="0">
                <a:highlight>
                  <a:srgbClr val="FFFF00"/>
                </a:highlight>
              </a:rPr>
              <a:t>live table or view</a:t>
            </a:r>
            <a:r>
              <a:rPr lang="en-US" sz="2000" dirty="0"/>
              <a:t> always reflects the results of the query that defines it, including when the query defining the table or view is updated, or an input data source is updated. Like a traditional materialized view, a </a:t>
            </a:r>
            <a:r>
              <a:rPr lang="en-US" sz="2000" i="1" dirty="0"/>
              <a:t>live table or view may be entirely computed when possible to optimize computation resources and time.</a:t>
            </a:r>
          </a:p>
          <a:p>
            <a:r>
              <a:rPr lang="en-US" sz="2000" dirty="0"/>
              <a:t>A </a:t>
            </a:r>
            <a:r>
              <a:rPr lang="en-US" sz="2000" dirty="0">
                <a:highlight>
                  <a:srgbClr val="00FF00"/>
                </a:highlight>
              </a:rPr>
              <a:t>streaming live table or view processes data </a:t>
            </a:r>
            <a:r>
              <a:rPr lang="en-US" sz="2000" dirty="0"/>
              <a:t>that has been added only since the last pipeline update. </a:t>
            </a:r>
            <a:r>
              <a:rPr lang="en-US" sz="2000" dirty="0">
                <a:solidFill>
                  <a:srgbClr val="C00000"/>
                </a:solidFill>
              </a:rPr>
              <a:t>Streaming tables and views are stateful</a:t>
            </a:r>
            <a:r>
              <a:rPr lang="en-US" sz="2000" dirty="0"/>
              <a:t>; if the defining query changes, new data will be processed based on the new query and existing data is not recomputed.</a:t>
            </a:r>
          </a:p>
        </p:txBody>
      </p:sp>
    </p:spTree>
    <p:extLst>
      <p:ext uri="{BB962C8B-B14F-4D97-AF65-F5344CB8AC3E}">
        <p14:creationId xmlns:p14="http://schemas.microsoft.com/office/powerpoint/2010/main" val="366142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3843</Words>
  <Application>Microsoft Office PowerPoint</Application>
  <PresentationFormat>Widescreen</PresentationFormat>
  <Paragraphs>247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Unicode MS</vt:lpstr>
      <vt:lpstr>barlow</vt:lpstr>
      <vt:lpstr>Calibri</vt:lpstr>
      <vt:lpstr>Calibri Light</vt:lpstr>
      <vt:lpstr>Courier New</vt:lpstr>
      <vt:lpstr>Office Theme</vt:lpstr>
      <vt:lpstr>PowerPoint Presentation</vt:lpstr>
      <vt:lpstr>Fundamental Concepts</vt:lpstr>
      <vt:lpstr>Implementation</vt:lpstr>
      <vt:lpstr>Databricks repos</vt:lpstr>
      <vt:lpstr>Queries</vt:lpstr>
      <vt:lpstr>Expectations</vt:lpstr>
      <vt:lpstr>Pipeline settings </vt:lpstr>
      <vt:lpstr>Datasets</vt:lpstr>
      <vt:lpstr>Define – live or streaming live view OR table</vt:lpstr>
      <vt:lpstr>Valuable  cases </vt:lpstr>
      <vt:lpstr>Pipeline updates </vt:lpstr>
      <vt:lpstr>Updates, types ?</vt:lpstr>
      <vt:lpstr>Continuous and triggered pipelines </vt:lpstr>
      <vt:lpstr>Difference – triggered / continuous </vt:lpstr>
      <vt:lpstr>Changing – true false </vt:lpstr>
      <vt:lpstr>Pipelines trigger level</vt:lpstr>
      <vt:lpstr>Tables and views in continuous pipelines </vt:lpstr>
      <vt:lpstr>Development and production modes </vt:lpstr>
      <vt:lpstr>Development and production modes </vt:lpstr>
      <vt:lpstr>Databricks Enhanced Autoscaling </vt:lpstr>
      <vt:lpstr>Product editions </vt:lpstr>
      <vt:lpstr>Scenario</vt:lpstr>
      <vt:lpstr>What do we care for ?</vt:lpstr>
      <vt:lpstr>What are we looking at ?</vt:lpstr>
      <vt:lpstr>Complexities</vt:lpstr>
      <vt:lpstr>Sparks Capability</vt:lpstr>
      <vt:lpstr>Procedural…..</vt:lpstr>
      <vt:lpstr>Declarative ETL </vt:lpstr>
      <vt:lpstr>First PipeLine</vt:lpstr>
      <vt:lpstr>Dataset</vt:lpstr>
      <vt:lpstr>Bronze Datasets: Ingesting the dataset using Cloud Files </vt:lpstr>
      <vt:lpstr>Steps </vt:lpstr>
      <vt:lpstr>PowerPoint Presentation</vt:lpstr>
      <vt:lpstr>Pipeline Logs </vt:lpstr>
      <vt:lpstr>First Ingest Code Explained </vt:lpstr>
      <vt:lpstr>Views and Tables in DLT</vt:lpstr>
      <vt:lpstr>Silver Datasets: Expectations and high-quality data </vt:lpstr>
      <vt:lpstr>Properties</vt:lpstr>
      <vt:lpstr>Gold data sets: complete vs streaming / continuous vs triggered </vt:lpstr>
      <vt:lpstr>Some Exceptions</vt:lpstr>
      <vt:lpstr>Gold Tables</vt:lpstr>
      <vt:lpstr>Continuous vs Triggered pipeline mode </vt:lpstr>
      <vt:lpstr>Change modes</vt:lpstr>
      <vt:lpstr>Productionization </vt:lpstr>
      <vt:lpstr>Pipeline Observability and Data Quality Monitoring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Jagjit Phull</dc:creator>
  <cp:lastModifiedBy>Jagjit Phull</cp:lastModifiedBy>
  <cp:revision>1</cp:revision>
  <dcterms:created xsi:type="dcterms:W3CDTF">2023-02-27T15:51:50Z</dcterms:created>
  <dcterms:modified xsi:type="dcterms:W3CDTF">2023-02-28T03:43:32Z</dcterms:modified>
</cp:coreProperties>
</file>