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025A4C-3442-4B08-9A5B-27FE4A8FDCA5}"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132392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25A4C-3442-4B08-9A5B-27FE4A8FDCA5}"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337565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25A4C-3442-4B08-9A5B-27FE4A8FDCA5}"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302082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25A4C-3442-4B08-9A5B-27FE4A8FDCA5}"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85144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025A4C-3442-4B08-9A5B-27FE4A8FDCA5}"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348221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25A4C-3442-4B08-9A5B-27FE4A8FDCA5}"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32695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025A4C-3442-4B08-9A5B-27FE4A8FDCA5}" type="datetimeFigureOut">
              <a:rPr lang="en-US" smtClean="0"/>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98768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025A4C-3442-4B08-9A5B-27FE4A8FDCA5}" type="datetimeFigureOut">
              <a:rPr lang="en-US" smtClean="0"/>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271401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25A4C-3442-4B08-9A5B-27FE4A8FDCA5}" type="datetimeFigureOut">
              <a:rPr lang="en-US" smtClean="0"/>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404556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025A4C-3442-4B08-9A5B-27FE4A8FDCA5}"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243713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025A4C-3442-4B08-9A5B-27FE4A8FDCA5}"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B4E3F-74C9-4616-AD5E-DF91C2E0852A}" type="slidenum">
              <a:rPr lang="en-US" smtClean="0"/>
              <a:t>‹#›</a:t>
            </a:fld>
            <a:endParaRPr lang="en-US"/>
          </a:p>
        </p:txBody>
      </p:sp>
    </p:spTree>
    <p:extLst>
      <p:ext uri="{BB962C8B-B14F-4D97-AF65-F5344CB8AC3E}">
        <p14:creationId xmlns:p14="http://schemas.microsoft.com/office/powerpoint/2010/main" val="227275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25A4C-3442-4B08-9A5B-27FE4A8FDCA5}" type="datetimeFigureOut">
              <a:rPr lang="en-US" smtClean="0"/>
              <a:t>9/15/2017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B4E3F-74C9-4616-AD5E-DF91C2E0852A}" type="slidenum">
              <a:rPr lang="en-US" smtClean="0"/>
              <a:t>‹#›</a:t>
            </a:fld>
            <a:endParaRPr lang="en-US"/>
          </a:p>
        </p:txBody>
      </p:sp>
    </p:spTree>
    <p:extLst>
      <p:ext uri="{BB962C8B-B14F-4D97-AF65-F5344CB8AC3E}">
        <p14:creationId xmlns:p14="http://schemas.microsoft.com/office/powerpoint/2010/main" val="403754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ossier-andreas.net/software_architecture/pipe_and_filter.html" TargetMode="External"/><Relationship Id="rId2" Type="http://schemas.openxmlformats.org/officeDocument/2006/relationships/hyperlink" Target="http://www.cs.cmu.edu/afs/cs/project/able/ftp/intro_softarch/intro_softarch.pdf" TargetMode="External"/><Relationship Id="rId1" Type="http://schemas.openxmlformats.org/officeDocument/2006/relationships/slideLayout" Target="../slideLayouts/slideLayout2.xml"/><Relationship Id="rId4" Type="http://schemas.openxmlformats.org/officeDocument/2006/relationships/hyperlink" Target="https://www.student.cs.uwaterloo.ca/~cs446/1171/Arch_Design_Activity/PipeFilte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81004"/>
          </a:xfrm>
        </p:spPr>
        <p:txBody>
          <a:bodyPr>
            <a:normAutofit fontScale="90000"/>
          </a:bodyPr>
          <a:lstStyle/>
          <a:p>
            <a:r>
              <a:rPr lang="en-US" dirty="0" smtClean="0"/>
              <a:t>Pipe and Filter</a:t>
            </a:r>
            <a:endParaRPr lang="en-US" dirty="0"/>
          </a:p>
        </p:txBody>
      </p:sp>
      <p:pic>
        <p:nvPicPr>
          <p:cNvPr id="1026" name="Picture 2" descr="http://www.dossier-andreas.net/software_architecture/pipe_and_filter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343" y="3222827"/>
            <a:ext cx="5524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5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pipe and filter is an Architectural style which is made up of a stream of a data and flows in a stream through pipes and filters. In this pattern, there are many components, which are referred to as filters, and connectors between the filters that are called pipes. Each filter is responsible for applying a function to the given data; this is known as filtering. Filters can work asynchronously. The final output is given to the consumer, known as a sink.</a:t>
            </a:r>
          </a:p>
        </p:txBody>
      </p:sp>
    </p:spTree>
    <p:extLst>
      <p:ext uri="{BB962C8B-B14F-4D97-AF65-F5344CB8AC3E}">
        <p14:creationId xmlns:p14="http://schemas.microsoft.com/office/powerpoint/2010/main" val="39721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filters act as individual processes that can be run simultaneously and one filter does not control the operation of the others. This style is used for large projects that can be broken down into smaller individual processes. </a:t>
            </a:r>
          </a:p>
          <a:p>
            <a:r>
              <a:rPr lang="en-US" dirty="0"/>
              <a:t>This kind of style is used in some UNIX programs where the output of one program can be linked to the input of another program. </a:t>
            </a:r>
          </a:p>
          <a:p>
            <a:r>
              <a:rPr lang="en-US" dirty="0"/>
              <a:t>They are also used in compilers where the consecutive filters perform lexical analysis, parsing, semantic analysis and code generation to pass on to the pipe.</a:t>
            </a:r>
          </a:p>
          <a:p>
            <a:endParaRPr lang="en-US" dirty="0"/>
          </a:p>
        </p:txBody>
      </p:sp>
    </p:spTree>
    <p:extLst>
      <p:ext uri="{BB962C8B-B14F-4D97-AF65-F5344CB8AC3E}">
        <p14:creationId xmlns:p14="http://schemas.microsoft.com/office/powerpoint/2010/main" val="345547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Pipe and Filter</a:t>
            </a:r>
          </a:p>
        </p:txBody>
      </p:sp>
      <p:sp>
        <p:nvSpPr>
          <p:cNvPr id="3" name="Content Placeholder 2"/>
          <p:cNvSpPr>
            <a:spLocks noGrp="1"/>
          </p:cNvSpPr>
          <p:nvPr>
            <p:ph idx="1"/>
          </p:nvPr>
        </p:nvSpPr>
        <p:spPr/>
        <p:txBody>
          <a:bodyPr/>
          <a:lstStyle/>
          <a:p>
            <a:pPr lvl="0"/>
            <a:r>
              <a:rPr lang="en-US" dirty="0"/>
              <a:t>Any changes can be made very easily to the software as we can always introduce new filters and steps</a:t>
            </a:r>
          </a:p>
          <a:p>
            <a:pPr lvl="0"/>
            <a:r>
              <a:rPr lang="en-US" dirty="0"/>
              <a:t>Simple: Allows easy understanding of the structure and functioning of the system</a:t>
            </a:r>
          </a:p>
          <a:p>
            <a:pPr lvl="0"/>
            <a:r>
              <a:rPr lang="en-US" dirty="0"/>
              <a:t>Easy to maintain and reuse: New filters can be added with pipe connectors or removed easily.</a:t>
            </a:r>
          </a:p>
          <a:p>
            <a:pPr lvl="0"/>
            <a:r>
              <a:rPr lang="en-US" dirty="0"/>
              <a:t>Concurrent Execution: Each filter can operate and execute simultaneously with </a:t>
            </a:r>
            <a:r>
              <a:rPr lang="en-US" dirty="0" smtClean="0"/>
              <a:t>others and does not need a previous filter to complete before it begins its own function.</a:t>
            </a:r>
            <a:endParaRPr lang="en-US" dirty="0"/>
          </a:p>
          <a:p>
            <a:endParaRPr lang="en-US" dirty="0"/>
          </a:p>
        </p:txBody>
      </p:sp>
    </p:spTree>
    <p:extLst>
      <p:ext uri="{BB962C8B-B14F-4D97-AF65-F5344CB8AC3E}">
        <p14:creationId xmlns:p14="http://schemas.microsoft.com/office/powerpoint/2010/main" val="96294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US" b="1" dirty="0" smtClean="0"/>
              <a:t>Disadvantages of Pipe and Filter:</a:t>
            </a:r>
            <a:endParaRPr lang="en-US" dirty="0"/>
          </a:p>
        </p:txBody>
      </p:sp>
      <p:sp>
        <p:nvSpPr>
          <p:cNvPr id="3" name="Content Placeholder 2"/>
          <p:cNvSpPr>
            <a:spLocks noGrp="1"/>
          </p:cNvSpPr>
          <p:nvPr>
            <p:ph idx="1"/>
          </p:nvPr>
        </p:nvSpPr>
        <p:spPr/>
        <p:txBody>
          <a:bodyPr/>
          <a:lstStyle/>
          <a:p>
            <a:pPr lvl="0"/>
            <a:r>
              <a:rPr lang="en-US" dirty="0" smtClean="0"/>
              <a:t>If </a:t>
            </a:r>
            <a:r>
              <a:rPr lang="en-US" dirty="0"/>
              <a:t>the pipe allows only for one kind of data type (a byte or character) the filters will have to do some parsing and un-parsing. This will complicate things and slow down the whole process </a:t>
            </a:r>
          </a:p>
          <a:p>
            <a:pPr lvl="0"/>
            <a:r>
              <a:rPr lang="en-US" dirty="0"/>
              <a:t>Interaction between different pipes may not be very efficient as in this style filters only communicate by input/output functions</a:t>
            </a:r>
          </a:p>
          <a:p>
            <a:pPr lvl="0"/>
            <a:r>
              <a:rPr lang="en-US" dirty="0"/>
              <a:t>No Filter cooperation since they are independent</a:t>
            </a:r>
          </a:p>
          <a:p>
            <a:pPr lvl="0"/>
            <a:r>
              <a:rPr lang="en-US" dirty="0"/>
              <a:t>Filters may have to wait to receive all data from the pipes and thus there buffers may over flow if not considered for.</a:t>
            </a:r>
          </a:p>
          <a:p>
            <a:endParaRPr lang="en-US" dirty="0"/>
          </a:p>
        </p:txBody>
      </p:sp>
    </p:spTree>
    <p:extLst>
      <p:ext uri="{BB962C8B-B14F-4D97-AF65-F5344CB8AC3E}">
        <p14:creationId xmlns:p14="http://schemas.microsoft.com/office/powerpoint/2010/main" val="146847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r>
              <a:rPr lang="en-US" dirty="0" smtClean="0"/>
              <a:t>	</a:t>
            </a:r>
            <a:endParaRPr lang="en-US" dirty="0"/>
          </a:p>
        </p:txBody>
      </p:sp>
      <p:sp>
        <p:nvSpPr>
          <p:cNvPr id="3" name="Content Placeholder 2"/>
          <p:cNvSpPr>
            <a:spLocks noGrp="1"/>
          </p:cNvSpPr>
          <p:nvPr>
            <p:ph idx="1"/>
          </p:nvPr>
        </p:nvSpPr>
        <p:spPr/>
        <p:txBody>
          <a:bodyPr/>
          <a:lstStyle/>
          <a:p>
            <a:r>
              <a:rPr lang="en-US" dirty="0" smtClean="0">
                <a:hlinkClick r:id="rId2"/>
              </a:rPr>
              <a:t>http://www.cs.cmu.edu/afs/cs/project/able/ftp/intro_softarch/intro_softarch.pdf</a:t>
            </a:r>
            <a:endParaRPr lang="en-US" dirty="0" smtClean="0"/>
          </a:p>
          <a:p>
            <a:r>
              <a:rPr lang="en-US" u="sng" dirty="0">
                <a:hlinkClick r:id="rId3"/>
              </a:rPr>
              <a:t>http://www.dossier-andreas.net/software_architecture/pipe_and_filter.html</a:t>
            </a:r>
            <a:r>
              <a:rPr lang="en-US" dirty="0"/>
              <a:t>        </a:t>
            </a:r>
            <a:endParaRPr lang="en-US" dirty="0" smtClean="0"/>
          </a:p>
          <a:p>
            <a:r>
              <a:rPr lang="en-US" u="sng" dirty="0" smtClean="0">
                <a:hlinkClick r:id="rId4"/>
              </a:rPr>
              <a:t>https</a:t>
            </a:r>
            <a:r>
              <a:rPr lang="en-US" u="sng" dirty="0">
                <a:hlinkClick r:id="rId4"/>
              </a:rPr>
              <a:t>://www.student.cs.uwaterloo.ca/~cs446/1171/Arch_Design_Activity/PipeFilter.pdf</a:t>
            </a:r>
            <a:endParaRPr lang="en-US" dirty="0"/>
          </a:p>
          <a:p>
            <a:endParaRPr lang="en-US" dirty="0"/>
          </a:p>
        </p:txBody>
      </p:sp>
    </p:spTree>
    <p:extLst>
      <p:ext uri="{BB962C8B-B14F-4D97-AF65-F5344CB8AC3E}">
        <p14:creationId xmlns:p14="http://schemas.microsoft.com/office/powerpoint/2010/main" val="561993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379</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Pipe and Filter</vt:lpstr>
      <vt:lpstr>PowerPoint Presentation</vt:lpstr>
      <vt:lpstr>PowerPoint Presentation</vt:lpstr>
      <vt:lpstr>Advantages Of Pipe and Filter</vt:lpstr>
      <vt:lpstr>Disadvantages of Pipe and Filter:</vt:lpstr>
      <vt:lpstr>References: </vt:lpstr>
    </vt:vector>
  </TitlesOfParts>
  <Company>Thompson Rivers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 and Filter</dc:title>
  <dc:creator>T00533766</dc:creator>
  <cp:lastModifiedBy>T00533766</cp:lastModifiedBy>
  <cp:revision>5</cp:revision>
  <dcterms:created xsi:type="dcterms:W3CDTF">2017-09-15T18:51:55Z</dcterms:created>
  <dcterms:modified xsi:type="dcterms:W3CDTF">2017-09-15T19:22:31Z</dcterms:modified>
</cp:coreProperties>
</file>