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of converting the system specification into an executable system.</a:t>
            </a:r>
          </a:p>
          <a:p>
            <a:r>
              <a:rPr lang="en-GB" dirty="0" smtClean="0"/>
              <a:t>Software design</a:t>
            </a:r>
          </a:p>
          <a:p>
            <a:pPr lvl="1"/>
            <a:r>
              <a:rPr lang="en-GB" dirty="0" smtClean="0"/>
              <a:t>Design a software structure that realises the specification;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Translate this structure into an executable program;</a:t>
            </a:r>
          </a:p>
          <a:p>
            <a:r>
              <a:rPr lang="en-GB" dirty="0" smtClean="0"/>
              <a:t>The activities of design and implementation are closely related and may be inter-leaved.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7293232" cy="1143000"/>
          </a:xfrm>
        </p:spPr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Wherever possible, quantitative process data </a:t>
            </a:r>
            <a:br>
              <a:rPr lang="en-GB" sz="2400" dirty="0"/>
            </a:br>
            <a:r>
              <a:rPr lang="en-GB" sz="2400" dirty="0"/>
              <a:t>should be collected</a:t>
            </a:r>
          </a:p>
          <a:p>
            <a:pPr lvl="1"/>
            <a:r>
              <a:rPr lang="en-GB" sz="20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 dirty="0"/>
              <a:t>Process measurements should be used to </a:t>
            </a:r>
            <a:br>
              <a:rPr lang="en-GB" sz="2400" dirty="0"/>
            </a:br>
            <a:r>
              <a:rPr lang="en-GB" sz="2400" dirty="0"/>
              <a:t>assess process improvements</a:t>
            </a:r>
          </a:p>
          <a:p>
            <a:pPr lvl="1"/>
            <a:r>
              <a:rPr lang="en-GB" sz="2000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9068</TotalTime>
  <Words>2917</Words>
  <Application>Microsoft Office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T00533766</cp:lastModifiedBy>
  <cp:revision>30</cp:revision>
  <dcterms:created xsi:type="dcterms:W3CDTF">2010-01-06T19:57:16Z</dcterms:created>
  <dcterms:modified xsi:type="dcterms:W3CDTF">2018-02-15T19:08:25Z</dcterms:modified>
</cp:coreProperties>
</file>