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1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FC6DD-00CF-4541-9946-53F54CA43291}" v="3" dt="2023-09-21T17:33:43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 Singh" userId="dc89e43a-6dc6-4fc9-9c26-3afcce885f72" providerId="ADAL" clId="{5DBFC6DD-00CF-4541-9946-53F54CA43291}"/>
    <pc:docChg chg="undo custSel modSld">
      <pc:chgData name="Jagmeet Singh" userId="dc89e43a-6dc6-4fc9-9c26-3afcce885f72" providerId="ADAL" clId="{5DBFC6DD-00CF-4541-9946-53F54CA43291}" dt="2023-09-21T17:34:35.831" v="22" actId="1582"/>
      <pc:docMkLst>
        <pc:docMk/>
      </pc:docMkLst>
      <pc:sldChg chg="addSp modSp mod">
        <pc:chgData name="Jagmeet Singh" userId="dc89e43a-6dc6-4fc9-9c26-3afcce885f72" providerId="ADAL" clId="{5DBFC6DD-00CF-4541-9946-53F54CA43291}" dt="2023-09-21T17:32:44.103" v="2" actId="14100"/>
        <pc:sldMkLst>
          <pc:docMk/>
          <pc:sldMk cId="824897883" sldId="261"/>
        </pc:sldMkLst>
        <pc:spChg chg="add mod">
          <ac:chgData name="Jagmeet Singh" userId="dc89e43a-6dc6-4fc9-9c26-3afcce885f72" providerId="ADAL" clId="{5DBFC6DD-00CF-4541-9946-53F54CA43291}" dt="2023-09-21T17:32:44.103" v="2" actId="14100"/>
          <ac:spMkLst>
            <pc:docMk/>
            <pc:sldMk cId="824897883" sldId="261"/>
            <ac:spMk id="2" creationId="{9F2BA67B-952B-BE51-1403-706DB1F49737}"/>
          </ac:spMkLst>
        </pc:spChg>
      </pc:sldChg>
      <pc:sldChg chg="addSp modSp mod">
        <pc:chgData name="Jagmeet Singh" userId="dc89e43a-6dc6-4fc9-9c26-3afcce885f72" providerId="ADAL" clId="{5DBFC6DD-00CF-4541-9946-53F54CA43291}" dt="2023-09-21T17:33:23.712" v="9" actId="1076"/>
        <pc:sldMkLst>
          <pc:docMk/>
          <pc:sldMk cId="1926224018" sldId="263"/>
        </pc:sldMkLst>
        <pc:spChg chg="add mod">
          <ac:chgData name="Jagmeet Singh" userId="dc89e43a-6dc6-4fc9-9c26-3afcce885f72" providerId="ADAL" clId="{5DBFC6DD-00CF-4541-9946-53F54CA43291}" dt="2023-09-21T17:33:23.712" v="9" actId="1076"/>
          <ac:spMkLst>
            <pc:docMk/>
            <pc:sldMk cId="1926224018" sldId="263"/>
            <ac:spMk id="3" creationId="{4069B1D4-94D0-9E04-841C-F7692EF744E3}"/>
          </ac:spMkLst>
        </pc:spChg>
        <pc:picChg chg="mod">
          <ac:chgData name="Jagmeet Singh" userId="dc89e43a-6dc6-4fc9-9c26-3afcce885f72" providerId="ADAL" clId="{5DBFC6DD-00CF-4541-9946-53F54CA43291}" dt="2023-09-21T17:33:14.548" v="5" actId="1076"/>
          <ac:picMkLst>
            <pc:docMk/>
            <pc:sldMk cId="1926224018" sldId="263"/>
            <ac:picMk id="5" creationId="{E67908EA-D983-4E04-B63C-F45915DFA0B0}"/>
          </ac:picMkLst>
        </pc:picChg>
      </pc:sldChg>
      <pc:sldChg chg="addSp modSp mod">
        <pc:chgData name="Jagmeet Singh" userId="dc89e43a-6dc6-4fc9-9c26-3afcce885f72" providerId="ADAL" clId="{5DBFC6DD-00CF-4541-9946-53F54CA43291}" dt="2023-09-21T17:33:58.762" v="17" actId="14100"/>
        <pc:sldMkLst>
          <pc:docMk/>
          <pc:sldMk cId="1537188100" sldId="264"/>
        </pc:sldMkLst>
        <pc:spChg chg="add mod">
          <ac:chgData name="Jagmeet Singh" userId="dc89e43a-6dc6-4fc9-9c26-3afcce885f72" providerId="ADAL" clId="{5DBFC6DD-00CF-4541-9946-53F54CA43291}" dt="2023-09-21T17:33:58.762" v="17" actId="14100"/>
          <ac:spMkLst>
            <pc:docMk/>
            <pc:sldMk cId="1537188100" sldId="264"/>
            <ac:spMk id="3" creationId="{E054567B-BB52-B45D-D3F0-A1F49009142B}"/>
          </ac:spMkLst>
        </pc:spChg>
        <pc:picChg chg="mod">
          <ac:chgData name="Jagmeet Singh" userId="dc89e43a-6dc6-4fc9-9c26-3afcce885f72" providerId="ADAL" clId="{5DBFC6DD-00CF-4541-9946-53F54CA43291}" dt="2023-09-21T17:33:48.754" v="12" actId="1076"/>
          <ac:picMkLst>
            <pc:docMk/>
            <pc:sldMk cId="1537188100" sldId="264"/>
            <ac:picMk id="5" creationId="{DF35174C-30C7-4282-8FC3-20D45B6AB574}"/>
          </ac:picMkLst>
        </pc:picChg>
      </pc:sldChg>
      <pc:sldChg chg="addSp modSp mod">
        <pc:chgData name="Jagmeet Singh" userId="dc89e43a-6dc6-4fc9-9c26-3afcce885f72" providerId="ADAL" clId="{5DBFC6DD-00CF-4541-9946-53F54CA43291}" dt="2023-09-21T17:34:35.831" v="22" actId="1582"/>
        <pc:sldMkLst>
          <pc:docMk/>
          <pc:sldMk cId="2822021686" sldId="267"/>
        </pc:sldMkLst>
        <pc:cxnChg chg="add mod">
          <ac:chgData name="Jagmeet Singh" userId="dc89e43a-6dc6-4fc9-9c26-3afcce885f72" providerId="ADAL" clId="{5DBFC6DD-00CF-4541-9946-53F54CA43291}" dt="2023-09-21T17:34:35.831" v="22" actId="1582"/>
          <ac:cxnSpMkLst>
            <pc:docMk/>
            <pc:sldMk cId="2822021686" sldId="267"/>
            <ac:cxnSpMk id="3" creationId="{7A016B1C-F55E-3C0F-E684-CC7D019885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4DB95-18E9-454D-A5EB-AB76921B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10" y="563527"/>
            <a:ext cx="4391246" cy="686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3449A7-7131-7E36-D264-95CC2313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31" y="1454444"/>
            <a:ext cx="10434820" cy="43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7CE821-A655-5274-0FAF-0378EB4F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40" y="1249865"/>
            <a:ext cx="8984511" cy="4863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A8351B-F5CD-9F5F-F8E4-1A79FD8B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45" y="308346"/>
            <a:ext cx="4391246" cy="6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AB843C-CA0B-8695-7CFE-3DEDB2BF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1" y="766430"/>
            <a:ext cx="10573422" cy="2891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8E476-CAA2-8604-ECEF-6C910BAC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3" y="3935707"/>
            <a:ext cx="10607307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E30B4-9077-406E-86EC-C4D1B4A8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1" y="365125"/>
            <a:ext cx="9037673" cy="359018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2BA67B-952B-BE51-1403-706DB1F49737}"/>
              </a:ext>
            </a:extLst>
          </p:cNvPr>
          <p:cNvSpPr/>
          <p:nvPr/>
        </p:nvSpPr>
        <p:spPr>
          <a:xfrm>
            <a:off x="2221763" y="1083155"/>
            <a:ext cx="6485357" cy="3377085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8DFA3-6BE5-4A63-82B0-24B896F3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3" y="365125"/>
            <a:ext cx="9664994" cy="2586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9C254-8666-41FA-BAA1-55723F4F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08" y="3125970"/>
            <a:ext cx="2381692" cy="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850-3527-4314-B7A6-BFCF4568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908EA-D983-4E04-B63C-F45915DF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228"/>
            <a:ext cx="10515600" cy="2814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66F05-5381-4CE1-85FA-B6A77BAF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40" y="3570136"/>
            <a:ext cx="5826641" cy="1469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CB0DA-0978-43BE-950D-D65B32BFF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516" y="2454446"/>
            <a:ext cx="334544" cy="2880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69B1D4-94D0-9E04-841C-F7692EF744E3}"/>
              </a:ext>
            </a:extLst>
          </p:cNvPr>
          <p:cNvSpPr/>
          <p:nvPr/>
        </p:nvSpPr>
        <p:spPr>
          <a:xfrm>
            <a:off x="5862574" y="3962770"/>
            <a:ext cx="2722626" cy="107706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924D-D204-4185-9F0D-010CADD3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5174C-30C7-4282-8FC3-20D45B6A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45" y="365125"/>
            <a:ext cx="10515599" cy="1849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E5460-0C35-4BD1-AC2E-05D03BC6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74" y="2519917"/>
            <a:ext cx="1717404" cy="76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59C68-FE89-4ABD-B4DE-E8A58DBD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53" y="3730142"/>
            <a:ext cx="2296633" cy="9133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54567B-BB52-B45D-D3F0-A1F49009142B}"/>
              </a:ext>
            </a:extLst>
          </p:cNvPr>
          <p:cNvSpPr/>
          <p:nvPr/>
        </p:nvSpPr>
        <p:spPr>
          <a:xfrm>
            <a:off x="4375683" y="1272841"/>
            <a:ext cx="2563597" cy="392907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8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FC775-35D4-8B6F-9842-F32A893D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2" y="723345"/>
            <a:ext cx="10576979" cy="24238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016B1C-F55E-3C0F-E684-CC7D019885CE}"/>
              </a:ext>
            </a:extLst>
          </p:cNvPr>
          <p:cNvCxnSpPr>
            <a:cxnSpLocks/>
          </p:cNvCxnSpPr>
          <p:nvPr/>
        </p:nvCxnSpPr>
        <p:spPr>
          <a:xfrm flipV="1">
            <a:off x="4965539" y="1770927"/>
            <a:ext cx="4618299" cy="15047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2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Jagmeet Singh</cp:lastModifiedBy>
  <cp:revision>163</cp:revision>
  <dcterms:created xsi:type="dcterms:W3CDTF">2020-07-28T07:03:44Z</dcterms:created>
  <dcterms:modified xsi:type="dcterms:W3CDTF">2023-09-21T17:34:41Z</dcterms:modified>
</cp:coreProperties>
</file>