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6E878B-CF60-B3EC-DCCB-D3CE63A1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15" y="2190529"/>
            <a:ext cx="3514725" cy="283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A90E7-9144-A05D-C0E5-899602E3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79" y="493528"/>
            <a:ext cx="8629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4295-7861-4974-BEAC-8C21442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96DB-FAB5-4C9E-86BF-24DCADBB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90A97-CA55-4326-95B2-01BF7F5C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E5D0-38A0-468C-A819-0E86ECA3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35C7-1B67-4744-9C1E-33223B58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1D1A9-CC8E-4B1B-8CA3-15966FBA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A382-A5F8-417A-AEAC-3269F36F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EC86-5EF7-4B58-AB76-C18DB95F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12EBD-DB3A-4AB2-8727-4ABD1FE4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DANVIR MANDAL</cp:lastModifiedBy>
  <cp:revision>96</cp:revision>
  <dcterms:created xsi:type="dcterms:W3CDTF">2020-07-28T07:03:44Z</dcterms:created>
  <dcterms:modified xsi:type="dcterms:W3CDTF">2022-08-19T04:03:58Z</dcterms:modified>
</cp:coreProperties>
</file>