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8" r:id="rId4"/>
    <p:sldId id="283" r:id="rId5"/>
    <p:sldId id="273" r:id="rId6"/>
    <p:sldId id="274" r:id="rId7"/>
    <p:sldId id="275" r:id="rId8"/>
    <p:sldId id="276" r:id="rId9"/>
    <p:sldId id="284" r:id="rId10"/>
    <p:sldId id="277" r:id="rId11"/>
    <p:sldId id="280" r:id="rId12"/>
    <p:sldId id="285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CAD5E-E29F-479A-8C29-AFC9B0BC5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8A204-E2CC-4ADC-A761-416B57D3D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54B1E-5062-4AAE-A5DD-E5743F7E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E1FFA-1D1C-4FE4-9E67-188DF72F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2C519-8230-478F-84D0-71CD8066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88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D1F-085B-425A-9E9F-8ECEC9CB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C9EC5-C99E-43FE-A8B4-9E95A2FEE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249DE-CB9B-4657-9700-D81CA681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57DE5-0271-4C7D-9BC7-9290CB6E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5A5C9-C5D6-473E-B77F-7B9E375E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61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10ADA7-DEB1-4353-8233-0989F97F1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6A7C2-64EF-410E-82DF-0169DE8D6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ECFDF-1EA8-4E9D-8B10-961CB810E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1B5BD-7446-486F-AA59-4015D549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941C6-1CC0-4007-9757-0C8BE973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41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8B36-2BD3-49F3-AE64-94AB9CC1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9711-8F2B-4F4B-B2A7-DF1C1DAED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D2B84-5BDC-4C61-A8AB-E9E33122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8B09-17A4-4995-8139-71A4AD21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697C8-8868-4D9B-B819-83467B0A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45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5891-5BC7-455E-BE3C-EB463C05D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DEF6-A067-447C-957D-CC733CC15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D5D36-686D-4DD3-80EC-555603DD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CBB41-D154-44A9-A909-D1CA2C256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7D438-9383-4E9C-879B-CC8EF2C8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00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C91B-126E-4DDD-B335-C4133EA4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12265-7DE5-403E-AF87-BA2B77386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8458D-AB9C-4659-BD14-F7371337A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8C465-C591-43FB-B35A-AF548695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1555C-7DD1-4839-BE65-849B28BC9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7F6B2-B73D-4225-B2F4-3F8B1FA5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18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E4D6-2E87-4547-B383-EE5CC35A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F0FA5-FBAC-4C12-9E77-0D88C0C43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431F3-1963-4FD5-ADE8-1A9E5C961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C48C8-1659-40D7-923A-A37CDB595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86E5F-85BC-4C6F-8B2C-6CA7772DE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0EEE84-3B8A-42FC-8D14-ADE2B1B7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2EC291-0DFB-478E-8E45-2E6BFE03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6CFD7-0234-49EC-BB47-627D6ADD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A3BC-9253-447F-A86D-00590D14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0934A6-5D13-4A86-9D56-2A08877B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648C2-D330-4EC5-99C4-D6810692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B8F04-5074-4641-8352-D42347B5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16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14B0A-43E2-41DF-AF3E-5FDA4FFD9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143D9-E77B-472F-92AB-7A536024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6B885-277B-48E1-BFA3-639D9716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92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F71E-4EEC-4844-8CE2-B3524CD7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770A1-711D-42FA-85DE-96551B190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4CE3E-0E6E-4A9C-8471-EE8B0A52E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D4007-41A8-4F5E-BD8B-CCCA3D6B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11278-7E8C-4183-9C6C-DFC56641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A72B3-1262-42C4-94BB-3801D218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1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4CBE3-7DB1-457A-AE9E-47F035C9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D16D3-3BF7-4FA7-B13D-7BC360417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6480A-0784-463C-BB23-A98BC89A4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4D482-0F02-4902-9590-B1E163FC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14204-405E-4D78-942C-2E98B4F3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85FB0-17BD-43D4-95DC-F18F84A4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97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FBDF4-EC9D-46A8-B796-2C88BD9A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CBF09-4A0E-417A-9BDB-E392A45CE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C43D-22FA-424A-B1A7-E8625FDA1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77542-5BAC-47E3-9B8B-739BF53D576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DBE46-767B-4D04-8E4B-E59136206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C832A-4180-43B8-9A4E-5F6C1D55C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68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03C920-79FF-42BC-A7C0-4414FEADB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43" y="467828"/>
            <a:ext cx="10675089" cy="18288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3C0211-A0ED-40AD-84C4-37A378D77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43" y="2647509"/>
            <a:ext cx="10675089" cy="15310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D2C976-660F-423B-9AE2-69ABC6AB1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8864" y="4401880"/>
            <a:ext cx="4603899" cy="80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46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DD1E14-5412-4AA8-9512-748A62F03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209" y="365125"/>
            <a:ext cx="8856922" cy="197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6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DE84C7-9D82-4D52-9D76-01C10854BF3C}"/>
              </a:ext>
            </a:extLst>
          </p:cNvPr>
          <p:cNvSpPr txBox="1">
            <a:spLocks/>
          </p:cNvSpPr>
          <p:nvPr/>
        </p:nvSpPr>
        <p:spPr>
          <a:xfrm>
            <a:off x="861237" y="1531089"/>
            <a:ext cx="10217890" cy="4976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 Class A power amplifier has a transformer as the load. If the transformer has a turns ratio of 5 and the secondary load is 100 </a:t>
            </a:r>
            <a:r>
              <a:rPr lang="el-G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determine the maximum ac power output. Given that zero signal collector current is 100 mA.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</a:p>
          <a:p>
            <a:pPr algn="just"/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281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DDDE84C7-9D82-4D52-9D76-01C10854BF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237" y="1531089"/>
                <a:ext cx="10217890" cy="497603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endParaRPr lang="en-I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Given N</a:t>
                </a:r>
                <a:r>
                  <a:rPr lang="en-IN" sz="3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I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N</a:t>
                </a:r>
                <a:r>
                  <a:rPr lang="en-IN" sz="3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5 , and n = N</a:t>
                </a:r>
                <a:r>
                  <a:rPr lang="en-IN" sz="3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/N</a:t>
                </a:r>
                <a:r>
                  <a:rPr lang="en-IN" sz="3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IN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I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</a:t>
                </a:r>
              </a:p>
              <a:p>
                <a:pPr algn="just"/>
                <a:r>
                  <a:rPr lang="en-I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         =  [N</a:t>
                </a:r>
                <a:r>
                  <a:rPr lang="en-IN" sz="3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I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/N</a:t>
                </a:r>
                <a:r>
                  <a:rPr lang="en-IN" sz="3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en-IN" sz="32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IN" sz="3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</a:p>
              <a:p>
                <a:pPr algn="just"/>
                <a:r>
                  <a:rPr lang="en-I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</a:t>
                </a:r>
              </a:p>
              <a:p>
                <a:pPr algn="just"/>
                <a:r>
                  <a:rPr lang="en-I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         = [5]</a:t>
                </a:r>
                <a:r>
                  <a:rPr lang="en-IN" sz="32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I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100   </a:t>
                </a:r>
              </a:p>
              <a:p>
                <a:pPr algn="just"/>
                <a:r>
                  <a:rPr lang="en-I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= 25 x 100 = 2500 </a:t>
                </a:r>
                <a:r>
                  <a:rPr lang="el-GR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endPara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</a:t>
                </a:r>
              </a:p>
              <a:p>
                <a:pPr algn="just"/>
                <a:endParaRPr lang="en-US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DDDE84C7-9D82-4D52-9D76-01C10854B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237" y="1531089"/>
                <a:ext cx="10217890" cy="4976037"/>
              </a:xfrm>
              <a:prstGeom prst="rect">
                <a:avLst/>
              </a:prstGeom>
              <a:blipFill>
                <a:blip r:embed="rId2"/>
                <a:stretch>
                  <a:fillRect l="-1492" t="-236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951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DDDE84C7-9D82-4D52-9D76-01C10854BF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7055" y="839973"/>
                <a:ext cx="10217890" cy="497603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en-I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maximum ac power output,</a:t>
                </a:r>
                <a:endParaRPr lang="en-IN" sz="3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𝑎𝑐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𝑚𝑎𝑥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en-IN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</a:t>
                </a:r>
              </a:p>
              <a:p>
                <a:pPr algn="just"/>
                <a:r>
                  <a:rPr lang="en-I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         =  (½)(100 x 10</a:t>
                </a:r>
                <a:r>
                  <a:rPr lang="en-IN" sz="32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-3</a:t>
                </a:r>
                <a:r>
                  <a:rPr lang="en-I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IN" sz="32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I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2500</a:t>
                </a:r>
              </a:p>
              <a:p>
                <a:pPr algn="just"/>
                <a:r>
                  <a:rPr lang="en-I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</a:t>
                </a:r>
              </a:p>
              <a:p>
                <a:pPr algn="just"/>
                <a:r>
                  <a:rPr lang="en-I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         = (½) x 25  </a:t>
                </a:r>
              </a:p>
              <a:p>
                <a:pPr algn="just"/>
                <a:r>
                  <a:rPr lang="en-I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= 12.5 W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</a:t>
                </a:r>
              </a:p>
              <a:p>
                <a:pPr algn="just"/>
                <a:endPara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DDDE84C7-9D82-4D52-9D76-01C10854B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55" y="839973"/>
                <a:ext cx="10217890" cy="4976037"/>
              </a:xfrm>
              <a:prstGeom prst="rect">
                <a:avLst/>
              </a:prstGeom>
              <a:blipFill>
                <a:blip r:embed="rId2"/>
                <a:stretch>
                  <a:fillRect l="-15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60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7ED828-888A-4298-9C72-140159A95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079" y="365124"/>
            <a:ext cx="7187609" cy="18145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77946A-121E-4793-B109-0752F1BE1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753" y="2642191"/>
            <a:ext cx="4210493" cy="78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5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DE84C7-9D82-4D52-9D76-01C10854BF3C}"/>
              </a:ext>
            </a:extLst>
          </p:cNvPr>
          <p:cNvSpPr txBox="1">
            <a:spLocks/>
          </p:cNvSpPr>
          <p:nvPr/>
        </p:nvSpPr>
        <p:spPr>
          <a:xfrm>
            <a:off x="765544" y="372140"/>
            <a:ext cx="10217890" cy="63795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 Calculate the effective resistance R’</a:t>
            </a:r>
            <a:r>
              <a:rPr lang="en-I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seen looking into the primary of a 25:1 transformer ratio connected to an output load of 8</a:t>
            </a:r>
            <a:r>
              <a:rPr lang="el-G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34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DDDE84C7-9D82-4D52-9D76-01C10854BF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5544" y="372140"/>
                <a:ext cx="10217890" cy="50292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Given N</a:t>
                </a:r>
                <a:r>
                  <a:rPr lang="en-IN" sz="32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25 , N</a:t>
                </a:r>
                <a:r>
                  <a:rPr lang="en-IN" sz="32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 , n = N</a:t>
                </a:r>
                <a:r>
                  <a:rPr lang="en-IN" sz="32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/N</a:t>
                </a:r>
                <a:r>
                  <a:rPr lang="en-IN" sz="32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IN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IN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</a:t>
                </a: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         =  [N</a:t>
                </a:r>
                <a:r>
                  <a:rPr lang="en-IN" sz="32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/N</a:t>
                </a:r>
                <a:r>
                  <a:rPr lang="en-IN" sz="32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en-IN" sz="32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IN" sz="32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</a:t>
                </a: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         = [25]</a:t>
                </a:r>
                <a:r>
                  <a:rPr lang="en-IN" sz="32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8   </a:t>
                </a:r>
              </a:p>
              <a:p>
                <a:pPr algn="just"/>
                <a:r>
                  <a:rPr lang="en-IN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= 625 x 8 = 5000 </a:t>
                </a:r>
                <a:r>
                  <a:rPr lang="el-GR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endParaRPr lang="en-US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= 5 k</a:t>
                </a:r>
                <a:r>
                  <a:rPr lang="el-GR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Ω</a:t>
                </a:r>
                <a:endParaRPr lang="en-US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 sz="3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DDDE84C7-9D82-4D52-9D76-01C10854B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44" y="372140"/>
                <a:ext cx="10217890" cy="5029200"/>
              </a:xfrm>
              <a:prstGeom prst="rect">
                <a:avLst/>
              </a:prstGeom>
              <a:blipFill>
                <a:blip r:embed="rId2"/>
                <a:stretch>
                  <a:fillRect l="-1551" t="-9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53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F5DB-5585-402F-B1F8-47B30A11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5DA64-6FDD-4C53-B115-2B7C55CAE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0677"/>
            <a:ext cx="10515600" cy="202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1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1C4684-EEEF-48DF-B43D-50DBCE3F3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8429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35FC52-2E92-4B7B-8AA6-60970D637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578" y="1343000"/>
            <a:ext cx="8591106" cy="20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14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72F413-EF9F-413D-AFA1-53983D7CF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619" y="365125"/>
            <a:ext cx="9112102" cy="217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1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B8414-371A-44E0-A7F6-12439D43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31FDDF-2B8B-4012-AC62-E9E77A68F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40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8863930-F934-4BB4-89BF-151E8D02A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557" y="776984"/>
            <a:ext cx="9058939" cy="252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20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228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Danvir Mandal</dc:creator>
  <cp:lastModifiedBy>Dr. Danvir Mandal</cp:lastModifiedBy>
  <cp:revision>174</cp:revision>
  <dcterms:created xsi:type="dcterms:W3CDTF">2020-07-28T07:03:44Z</dcterms:created>
  <dcterms:modified xsi:type="dcterms:W3CDTF">2023-08-29T04:54:26Z</dcterms:modified>
</cp:coreProperties>
</file>