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notesMasterIdLst>
    <p:notesMasterId r:id="rId37"/>
  </p:notesMasterIdLst>
  <p:handoutMasterIdLst>
    <p:handoutMasterId r:id="rId38"/>
  </p:handoutMasterIdLst>
  <p:sldIdLst>
    <p:sldId id="463" r:id="rId2"/>
    <p:sldId id="542" r:id="rId3"/>
    <p:sldId id="543" r:id="rId4"/>
    <p:sldId id="533" r:id="rId5"/>
    <p:sldId id="536" r:id="rId6"/>
    <p:sldId id="535" r:id="rId7"/>
    <p:sldId id="464" r:id="rId8"/>
    <p:sldId id="534" r:id="rId9"/>
    <p:sldId id="531" r:id="rId10"/>
    <p:sldId id="538" r:id="rId11"/>
    <p:sldId id="545" r:id="rId12"/>
    <p:sldId id="544" r:id="rId13"/>
    <p:sldId id="467" r:id="rId14"/>
    <p:sldId id="539" r:id="rId15"/>
    <p:sldId id="540" r:id="rId16"/>
    <p:sldId id="541" r:id="rId17"/>
    <p:sldId id="477" r:id="rId18"/>
    <p:sldId id="478" r:id="rId19"/>
    <p:sldId id="480" r:id="rId20"/>
    <p:sldId id="483" r:id="rId21"/>
    <p:sldId id="485" r:id="rId22"/>
    <p:sldId id="503" r:id="rId23"/>
    <p:sldId id="530" r:id="rId24"/>
    <p:sldId id="486" r:id="rId25"/>
    <p:sldId id="490" r:id="rId26"/>
    <p:sldId id="491" r:id="rId27"/>
    <p:sldId id="494" r:id="rId28"/>
    <p:sldId id="493" r:id="rId29"/>
    <p:sldId id="546" r:id="rId30"/>
    <p:sldId id="547" r:id="rId31"/>
    <p:sldId id="548" r:id="rId32"/>
    <p:sldId id="496" r:id="rId33"/>
    <p:sldId id="513" r:id="rId34"/>
    <p:sldId id="514" r:id="rId35"/>
    <p:sldId id="516" r:id="rId3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F9DB"/>
    <a:srgbClr val="00FFFF"/>
    <a:srgbClr val="000066"/>
    <a:srgbClr val="1B5A63"/>
    <a:srgbClr val="D1D1F3"/>
    <a:srgbClr val="FF99FF"/>
    <a:srgbClr val="C5C5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49" autoAdjust="0"/>
    <p:restoredTop sz="94660"/>
  </p:normalViewPr>
  <p:slideViewPr>
    <p:cSldViewPr>
      <p:cViewPr varScale="1">
        <p:scale>
          <a:sx n="86" d="100"/>
          <a:sy n="86" d="100"/>
        </p:scale>
        <p:origin x="1363" y="7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image" Target="../media/image1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0690"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370691" name="Rectangle 3"/>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p>
        </p:txBody>
      </p:sp>
      <p:sp>
        <p:nvSpPr>
          <p:cNvPr id="370692" name="Rectangle 4"/>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370693" name="Rectangle 5"/>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fld id="{85E30D14-DA07-4EC0-A6FD-24CF82B642C9}" type="slidenum">
              <a:rPr lang="en-US" altLang="en-US"/>
              <a:pPr/>
              <a:t>‹#›</a:t>
            </a:fld>
            <a:endParaRPr lang="en-US" altLang="en-US"/>
          </a:p>
        </p:txBody>
      </p:sp>
    </p:spTree>
    <p:extLst>
      <p:ext uri="{BB962C8B-B14F-4D97-AF65-F5344CB8AC3E}">
        <p14:creationId xmlns:p14="http://schemas.microsoft.com/office/powerpoint/2010/main" val="34845229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22"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286723"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p>
        </p:txBody>
      </p:sp>
      <p:sp>
        <p:nvSpPr>
          <p:cNvPr id="368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25"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6726"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286727"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fld id="{ECEFFB32-B895-45A8-9918-8F8FFF0EAE90}" type="slidenum">
              <a:rPr lang="en-US" altLang="en-US"/>
              <a:pPr/>
              <a:t>‹#›</a:t>
            </a:fld>
            <a:endParaRPr lang="en-US" altLang="en-US"/>
          </a:p>
        </p:txBody>
      </p:sp>
    </p:spTree>
    <p:extLst>
      <p:ext uri="{BB962C8B-B14F-4D97-AF65-F5344CB8AC3E}">
        <p14:creationId xmlns:p14="http://schemas.microsoft.com/office/powerpoint/2010/main" val="21710120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AC85197-45CF-4A50-9D33-A4B4E33A8618}" type="slidenum">
              <a:rPr lang="en-US" altLang="en-US">
                <a:latin typeface="Times New Roman" panose="02020603050405020304" pitchFamily="18" charset="0"/>
              </a:rPr>
              <a:pPr/>
              <a:t>1</a:t>
            </a:fld>
            <a:endParaRPr lang="en-US" altLang="en-US">
              <a:latin typeface="Times New Roman" panose="02020603050405020304" pitchFamily="18" charset="0"/>
            </a:endParaRPr>
          </a:p>
        </p:txBody>
      </p:sp>
      <p:sp>
        <p:nvSpPr>
          <p:cNvPr id="37891" name="Rectangle 2"/>
          <p:cNvSpPr>
            <a:spLocks noGrp="1" noRot="1" noChangeAspect="1" noChangeArrowheads="1" noTextEdit="1"/>
          </p:cNvSpPr>
          <p:nvPr>
            <p:ph type="sldImg"/>
          </p:nvPr>
        </p:nvSpPr>
        <p:spPr>
          <a:xfrm>
            <a:off x="1144588" y="685800"/>
            <a:ext cx="4570412" cy="3427413"/>
          </a:xfrm>
          <a:ln w="12700" cap="flat"/>
        </p:spPr>
      </p:sp>
      <p:sp>
        <p:nvSpPr>
          <p:cNvPr id="37892" name="Rectangle 3"/>
          <p:cNvSpPr>
            <a:spLocks noGrp="1" noChangeArrowheads="1"/>
          </p:cNvSpPr>
          <p:nvPr>
            <p:ph type="body" idx="1"/>
          </p:nvPr>
        </p:nvSpPr>
        <p:spPr>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eaLnBrk="1" hangingPunct="1"/>
            <a:endParaRPr lang="en-US" altLang="en-US"/>
          </a:p>
        </p:txBody>
      </p:sp>
    </p:spTree>
    <p:extLst>
      <p:ext uri="{BB962C8B-B14F-4D97-AF65-F5344CB8AC3E}">
        <p14:creationId xmlns:p14="http://schemas.microsoft.com/office/powerpoint/2010/main" val="341427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AC85197-45CF-4A50-9D33-A4B4E33A8618}" type="slidenum">
              <a:rPr lang="en-US" altLang="en-US">
                <a:latin typeface="Times New Roman" panose="02020603050405020304" pitchFamily="18" charset="0"/>
              </a:rPr>
              <a:pPr/>
              <a:t>2</a:t>
            </a:fld>
            <a:endParaRPr lang="en-US" altLang="en-US">
              <a:latin typeface="Times New Roman" panose="02020603050405020304" pitchFamily="18" charset="0"/>
            </a:endParaRPr>
          </a:p>
        </p:txBody>
      </p:sp>
      <p:sp>
        <p:nvSpPr>
          <p:cNvPr id="37891" name="Rectangle 2"/>
          <p:cNvSpPr>
            <a:spLocks noGrp="1" noRot="1" noChangeAspect="1" noChangeArrowheads="1" noTextEdit="1"/>
          </p:cNvSpPr>
          <p:nvPr>
            <p:ph type="sldImg"/>
          </p:nvPr>
        </p:nvSpPr>
        <p:spPr>
          <a:xfrm>
            <a:off x="1144588" y="685800"/>
            <a:ext cx="4570412" cy="3427413"/>
          </a:xfrm>
          <a:ln w="12700" cap="flat"/>
        </p:spPr>
      </p:sp>
      <p:sp>
        <p:nvSpPr>
          <p:cNvPr id="37892" name="Rectangle 3"/>
          <p:cNvSpPr>
            <a:spLocks noGrp="1" noChangeArrowheads="1"/>
          </p:cNvSpPr>
          <p:nvPr>
            <p:ph type="body" idx="1"/>
          </p:nvPr>
        </p:nvSpPr>
        <p:spPr>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eaLnBrk="1" hangingPunct="1"/>
            <a:endParaRPr lang="en-US" altLang="en-US"/>
          </a:p>
        </p:txBody>
      </p:sp>
    </p:spTree>
    <p:extLst>
      <p:ext uri="{BB962C8B-B14F-4D97-AF65-F5344CB8AC3E}">
        <p14:creationId xmlns:p14="http://schemas.microsoft.com/office/powerpoint/2010/main" val="2086045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AC85197-45CF-4A50-9D33-A4B4E33A8618}" type="slidenum">
              <a:rPr lang="en-US" altLang="en-US">
                <a:latin typeface="Times New Roman" panose="02020603050405020304" pitchFamily="18" charset="0"/>
              </a:rPr>
              <a:pPr/>
              <a:t>3</a:t>
            </a:fld>
            <a:endParaRPr lang="en-US" altLang="en-US">
              <a:latin typeface="Times New Roman" panose="02020603050405020304" pitchFamily="18" charset="0"/>
            </a:endParaRPr>
          </a:p>
        </p:txBody>
      </p:sp>
      <p:sp>
        <p:nvSpPr>
          <p:cNvPr id="37891" name="Rectangle 2"/>
          <p:cNvSpPr>
            <a:spLocks noGrp="1" noRot="1" noChangeAspect="1" noChangeArrowheads="1" noTextEdit="1"/>
          </p:cNvSpPr>
          <p:nvPr>
            <p:ph type="sldImg"/>
          </p:nvPr>
        </p:nvSpPr>
        <p:spPr>
          <a:xfrm>
            <a:off x="1144588" y="685800"/>
            <a:ext cx="4570412" cy="3427413"/>
          </a:xfrm>
          <a:ln w="12700" cap="flat"/>
        </p:spPr>
      </p:sp>
      <p:sp>
        <p:nvSpPr>
          <p:cNvPr id="37892" name="Rectangle 3"/>
          <p:cNvSpPr>
            <a:spLocks noGrp="1" noChangeArrowheads="1"/>
          </p:cNvSpPr>
          <p:nvPr>
            <p:ph type="body" idx="1"/>
          </p:nvPr>
        </p:nvSpPr>
        <p:spPr>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eaLnBrk="1" hangingPunct="1"/>
            <a:endParaRPr lang="en-US" altLang="en-US"/>
          </a:p>
        </p:txBody>
      </p:sp>
    </p:spTree>
    <p:extLst>
      <p:ext uri="{BB962C8B-B14F-4D97-AF65-F5344CB8AC3E}">
        <p14:creationId xmlns:p14="http://schemas.microsoft.com/office/powerpoint/2010/main" val="1019316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569A049-0CA0-46DF-817D-A491970826C4}" type="slidenum">
              <a:rPr lang="en-US" altLang="en-US">
                <a:latin typeface="Times New Roman" panose="02020603050405020304" pitchFamily="18" charset="0"/>
              </a:rPr>
              <a:pPr/>
              <a:t>9</a:t>
            </a:fld>
            <a:endParaRPr lang="en-US" altLang="en-US">
              <a:latin typeface="Times New Roman" panose="02020603050405020304" pitchFamily="18"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60448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E19F3D8-6A09-48C8-9465-275B0DC47E95}" type="slidenum">
              <a:rPr lang="en-US" altLang="en-US">
                <a:latin typeface="Times New Roman" panose="02020603050405020304" pitchFamily="18" charset="0"/>
              </a:rPr>
              <a:pPr/>
              <a:t>21</a:t>
            </a:fld>
            <a:endParaRPr lang="en-US" altLang="en-US">
              <a:latin typeface="Times New Roman" panose="02020603050405020304" pitchFamily="18"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027771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2A70A92-B9AD-44EC-9574-23A44262D357}" type="slidenum">
              <a:rPr lang="en-US" altLang="en-US">
                <a:latin typeface="Times New Roman" panose="02020603050405020304" pitchFamily="18" charset="0"/>
              </a:rPr>
              <a:pPr/>
              <a:t>25</a:t>
            </a:fld>
            <a:endParaRPr lang="en-US" altLang="en-US">
              <a:latin typeface="Times New Roman" panose="02020603050405020304" pitchFamily="18"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799000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8291C66-537B-49C6-B5AF-63AEB63C2741}" type="slidenum">
              <a:rPr lang="en-US" altLang="en-US">
                <a:latin typeface="Times New Roman" panose="02020603050405020304" pitchFamily="18" charset="0"/>
              </a:rPr>
              <a:pPr/>
              <a:t>28</a:t>
            </a:fld>
            <a:endParaRPr lang="en-US" altLang="en-US">
              <a:latin typeface="Times New Roman" panose="02020603050405020304" pitchFamily="18"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65625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2568A25-EEE2-4D82-8AF1-7C8DC8CA489E}" type="slidenum">
              <a:rPr lang="en-US" altLang="en-US">
                <a:latin typeface="Times New Roman" panose="02020603050405020304" pitchFamily="18" charset="0"/>
              </a:rPr>
              <a:pPr/>
              <a:t>32</a:t>
            </a:fld>
            <a:endParaRPr lang="en-US" altLang="en-US">
              <a:latin typeface="Times New Roman" panose="02020603050405020304" pitchFamily="18"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300997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endParaRPr lang="en-US"/>
          </a:p>
        </p:txBody>
      </p:sp>
      <p:sp>
        <p:nvSpPr>
          <p:cNvPr id="5" name="Oval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endParaRPr lang="en-US"/>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6" name="Date Placeholder 6"/>
          <p:cNvSpPr>
            <a:spLocks noGrp="1"/>
          </p:cNvSpPr>
          <p:nvPr>
            <p:ph type="dt" sz="half" idx="10"/>
          </p:nvPr>
        </p:nvSpPr>
        <p:spPr/>
        <p:txBody>
          <a:bodyPr/>
          <a:lstStyle>
            <a:lvl1pPr>
              <a:defRPr/>
            </a:lvl1pPr>
            <a:extLst/>
          </a:lstStyle>
          <a:p>
            <a:pPr>
              <a:defRPr/>
            </a:pPr>
            <a:endParaRPr lang="en-US"/>
          </a:p>
        </p:txBody>
      </p:sp>
      <p:sp>
        <p:nvSpPr>
          <p:cNvPr id="7" name="Footer Placeholder 19"/>
          <p:cNvSpPr>
            <a:spLocks noGrp="1"/>
          </p:cNvSpPr>
          <p:nvPr>
            <p:ph type="ftr" sz="quarter" idx="11"/>
          </p:nvPr>
        </p:nvSpPr>
        <p:spPr/>
        <p:txBody>
          <a:bodyPr/>
          <a:lstStyle>
            <a:lvl1pPr>
              <a:defRPr/>
            </a:lvl1pPr>
            <a:extLst/>
          </a:lstStyle>
          <a:p>
            <a:pPr>
              <a:defRPr/>
            </a:pPr>
            <a:endParaRPr lang="en-US"/>
          </a:p>
        </p:txBody>
      </p:sp>
      <p:sp>
        <p:nvSpPr>
          <p:cNvPr id="8" name="Slide Number Placeholder 9"/>
          <p:cNvSpPr>
            <a:spLocks noGrp="1"/>
          </p:cNvSpPr>
          <p:nvPr>
            <p:ph type="sldNum" sz="quarter" idx="12"/>
          </p:nvPr>
        </p:nvSpPr>
        <p:spPr/>
        <p:txBody>
          <a:bodyPr/>
          <a:lstStyle>
            <a:lvl1pPr>
              <a:defRPr/>
            </a:lvl1pPr>
          </a:lstStyle>
          <a:p>
            <a:fld id="{7C91CC61-C18A-46BC-961C-1E8724388F4F}" type="slidenum">
              <a:rPr lang="en-US" altLang="en-US"/>
              <a:pPr/>
              <a:t>‹#›</a:t>
            </a:fld>
            <a:endParaRPr lang="en-US" altLang="en-US"/>
          </a:p>
        </p:txBody>
      </p:sp>
    </p:spTree>
    <p:extLst>
      <p:ext uri="{BB962C8B-B14F-4D97-AF65-F5344CB8AC3E}">
        <p14:creationId xmlns:p14="http://schemas.microsoft.com/office/powerpoint/2010/main" val="311332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3"/>
          <p:cNvSpPr>
            <a:spLocks noGrp="1"/>
          </p:cNvSpPr>
          <p:nvPr>
            <p:ph type="dt" sz="half" idx="10"/>
          </p:nvPr>
        </p:nvSpPr>
        <p:spPr/>
        <p:txBody>
          <a:bodyPr/>
          <a:lstStyle>
            <a:lvl1pPr>
              <a:defRPr/>
            </a:lvl1pPr>
          </a:lstStyle>
          <a:p>
            <a:pPr>
              <a:defRPr/>
            </a:pPr>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fld id="{7A28AA1F-E024-4A5C-B5C1-C2277B1DCC9D}" type="slidenum">
              <a:rPr lang="en-US" altLang="en-US"/>
              <a:pPr/>
              <a:t>‹#›</a:t>
            </a:fld>
            <a:endParaRPr lang="en-US" altLang="en-US"/>
          </a:p>
        </p:txBody>
      </p:sp>
    </p:spTree>
    <p:extLst>
      <p:ext uri="{BB962C8B-B14F-4D97-AF65-F5344CB8AC3E}">
        <p14:creationId xmlns:p14="http://schemas.microsoft.com/office/powerpoint/2010/main" val="1589050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3"/>
          <p:cNvSpPr>
            <a:spLocks noGrp="1"/>
          </p:cNvSpPr>
          <p:nvPr>
            <p:ph type="dt" sz="half" idx="10"/>
          </p:nvPr>
        </p:nvSpPr>
        <p:spPr/>
        <p:txBody>
          <a:bodyPr/>
          <a:lstStyle>
            <a:lvl1pPr>
              <a:defRPr/>
            </a:lvl1pPr>
          </a:lstStyle>
          <a:p>
            <a:pPr>
              <a:defRPr/>
            </a:pPr>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fld id="{6D76246A-0455-486A-9706-AE51F169D5C8}" type="slidenum">
              <a:rPr lang="en-US" altLang="en-US"/>
              <a:pPr/>
              <a:t>‹#›</a:t>
            </a:fld>
            <a:endParaRPr lang="en-US" altLang="en-US"/>
          </a:p>
        </p:txBody>
      </p:sp>
    </p:spTree>
    <p:extLst>
      <p:ext uri="{BB962C8B-B14F-4D97-AF65-F5344CB8AC3E}">
        <p14:creationId xmlns:p14="http://schemas.microsoft.com/office/powerpoint/2010/main" val="10352058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76400" y="457200"/>
            <a:ext cx="7010400" cy="1295400"/>
          </a:xfrm>
        </p:spPr>
        <p:txBody>
          <a:bodyPr/>
          <a:lstStyle/>
          <a:p>
            <a:r>
              <a:rPr lang="en-US"/>
              <a:t>Click to edit Master title style</a:t>
            </a:r>
          </a:p>
        </p:txBody>
      </p:sp>
      <p:sp>
        <p:nvSpPr>
          <p:cNvPr id="3" name="Text Placeholder 2"/>
          <p:cNvSpPr>
            <a:spLocks noGrp="1"/>
          </p:cNvSpPr>
          <p:nvPr>
            <p:ph type="body" sz="half" idx="1"/>
          </p:nvPr>
        </p:nvSpPr>
        <p:spPr>
          <a:xfrm>
            <a:off x="1676400" y="1981200"/>
            <a:ext cx="3429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257800" y="1981200"/>
            <a:ext cx="3429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23"/>
          <p:cNvSpPr>
            <a:spLocks noGrp="1"/>
          </p:cNvSpPr>
          <p:nvPr>
            <p:ph type="dt" sz="half" idx="10"/>
          </p:nvPr>
        </p:nvSpPr>
        <p:spPr/>
        <p:txBody>
          <a:bodyPr/>
          <a:lstStyle>
            <a:lvl1pPr>
              <a:defRPr/>
            </a:lvl1pPr>
          </a:lstStyle>
          <a:p>
            <a:pPr>
              <a:defRPr/>
            </a:pPr>
            <a:endParaRPr lang="en-US"/>
          </a:p>
        </p:txBody>
      </p:sp>
      <p:sp>
        <p:nvSpPr>
          <p:cNvPr id="6" name="Footer Placeholder 9"/>
          <p:cNvSpPr>
            <a:spLocks noGrp="1"/>
          </p:cNvSpPr>
          <p:nvPr>
            <p:ph type="ftr" sz="quarter" idx="11"/>
          </p:nvPr>
        </p:nvSpPr>
        <p:spPr/>
        <p:txBody>
          <a:bodyPr/>
          <a:lstStyle>
            <a:lvl1pPr>
              <a:defRPr/>
            </a:lvl1pPr>
          </a:lstStyle>
          <a:p>
            <a:pPr>
              <a:defRPr/>
            </a:pPr>
            <a:endParaRPr lang="en-US"/>
          </a:p>
        </p:txBody>
      </p:sp>
      <p:sp>
        <p:nvSpPr>
          <p:cNvPr id="7" name="Slide Number Placeholder 21"/>
          <p:cNvSpPr>
            <a:spLocks noGrp="1"/>
          </p:cNvSpPr>
          <p:nvPr>
            <p:ph type="sldNum" sz="quarter" idx="12"/>
          </p:nvPr>
        </p:nvSpPr>
        <p:spPr/>
        <p:txBody>
          <a:bodyPr/>
          <a:lstStyle>
            <a:lvl1pPr>
              <a:defRPr/>
            </a:lvl1pPr>
          </a:lstStyle>
          <a:p>
            <a:fld id="{D2DFCB25-B3C6-4B84-8C12-13E89D732AD3}" type="slidenum">
              <a:rPr lang="en-US" altLang="en-US"/>
              <a:pPr/>
              <a:t>‹#›</a:t>
            </a:fld>
            <a:endParaRPr lang="en-US" altLang="en-US"/>
          </a:p>
        </p:txBody>
      </p:sp>
    </p:spTree>
    <p:extLst>
      <p:ext uri="{BB962C8B-B14F-4D97-AF65-F5344CB8AC3E}">
        <p14:creationId xmlns:p14="http://schemas.microsoft.com/office/powerpoint/2010/main" val="3190351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3"/>
          <p:cNvSpPr>
            <a:spLocks noGrp="1"/>
          </p:cNvSpPr>
          <p:nvPr>
            <p:ph type="dt" sz="half" idx="10"/>
          </p:nvPr>
        </p:nvSpPr>
        <p:spPr/>
        <p:txBody>
          <a:bodyPr/>
          <a:lstStyle>
            <a:lvl1pPr>
              <a:defRPr/>
            </a:lvl1pPr>
          </a:lstStyle>
          <a:p>
            <a:pPr>
              <a:defRPr/>
            </a:pPr>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fld id="{1B035025-E25F-4D60-A75C-D392D18FAB33}" type="slidenum">
              <a:rPr lang="en-US" altLang="en-US"/>
              <a:pPr/>
              <a:t>‹#›</a:t>
            </a:fld>
            <a:endParaRPr lang="en-US" altLang="en-US"/>
          </a:p>
        </p:txBody>
      </p:sp>
    </p:spTree>
    <p:extLst>
      <p:ext uri="{BB962C8B-B14F-4D97-AF65-F5344CB8AC3E}">
        <p14:creationId xmlns:p14="http://schemas.microsoft.com/office/powerpoint/2010/main" val="1587851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Oval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endParaRPr lang="en-US"/>
          </a:p>
        </p:txBody>
      </p:sp>
      <p:sp>
        <p:nvSpPr>
          <p:cNvPr id="7" name="Oval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8" name="Date Placeholder 3"/>
          <p:cNvSpPr>
            <a:spLocks noGrp="1"/>
          </p:cNvSpPr>
          <p:nvPr>
            <p:ph type="dt" sz="half" idx="10"/>
          </p:nvPr>
        </p:nvSpPr>
        <p:spPr/>
        <p:txBody>
          <a:bodyPr/>
          <a:lstStyle>
            <a:lvl1pPr>
              <a:defRPr/>
            </a:lvl1pPr>
            <a:extLst/>
          </a:lstStyle>
          <a:p>
            <a:pPr>
              <a:defRPr/>
            </a:pPr>
            <a:endParaRPr lang="en-US"/>
          </a:p>
        </p:txBody>
      </p:sp>
      <p:sp>
        <p:nvSpPr>
          <p:cNvPr id="9" name="Footer Placeholder 4"/>
          <p:cNvSpPr>
            <a:spLocks noGrp="1"/>
          </p:cNvSpPr>
          <p:nvPr>
            <p:ph type="ftr" sz="quarter" idx="11"/>
          </p:nvPr>
        </p:nvSpPr>
        <p:spPr/>
        <p:txBody>
          <a:bodyPr/>
          <a:lstStyle>
            <a:lvl1pPr>
              <a:defRPr/>
            </a:lvl1pPr>
            <a:extLst/>
          </a:lstStyle>
          <a:p>
            <a:pPr>
              <a:defRPr/>
            </a:pPr>
            <a:endParaRPr lang="en-US"/>
          </a:p>
        </p:txBody>
      </p:sp>
      <p:sp>
        <p:nvSpPr>
          <p:cNvPr id="10" name="Slide Number Placeholder 5"/>
          <p:cNvSpPr>
            <a:spLocks noGrp="1"/>
          </p:cNvSpPr>
          <p:nvPr>
            <p:ph type="sldNum" sz="quarter" idx="12"/>
          </p:nvPr>
        </p:nvSpPr>
        <p:spPr/>
        <p:txBody>
          <a:bodyPr/>
          <a:lstStyle>
            <a:lvl1pPr>
              <a:defRPr/>
            </a:lvl1pPr>
          </a:lstStyle>
          <a:p>
            <a:fld id="{C0F2B4F9-71FF-4DEC-A113-C896AC212561}" type="slidenum">
              <a:rPr lang="en-US" altLang="en-US"/>
              <a:pPr/>
              <a:t>‹#›</a:t>
            </a:fld>
            <a:endParaRPr lang="en-US" altLang="en-US"/>
          </a:p>
        </p:txBody>
      </p:sp>
    </p:spTree>
    <p:extLst>
      <p:ext uri="{BB962C8B-B14F-4D97-AF65-F5344CB8AC3E}">
        <p14:creationId xmlns:p14="http://schemas.microsoft.com/office/powerpoint/2010/main" val="627704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23"/>
          <p:cNvSpPr>
            <a:spLocks noGrp="1"/>
          </p:cNvSpPr>
          <p:nvPr>
            <p:ph type="dt" sz="half" idx="10"/>
          </p:nvPr>
        </p:nvSpPr>
        <p:spPr/>
        <p:txBody>
          <a:bodyPr/>
          <a:lstStyle>
            <a:lvl1pPr>
              <a:defRPr/>
            </a:lvl1pPr>
          </a:lstStyle>
          <a:p>
            <a:pPr>
              <a:defRPr/>
            </a:pPr>
            <a:endParaRPr lang="en-US"/>
          </a:p>
        </p:txBody>
      </p:sp>
      <p:sp>
        <p:nvSpPr>
          <p:cNvPr id="6" name="Footer Placeholder 9"/>
          <p:cNvSpPr>
            <a:spLocks noGrp="1"/>
          </p:cNvSpPr>
          <p:nvPr>
            <p:ph type="ftr" sz="quarter" idx="11"/>
          </p:nvPr>
        </p:nvSpPr>
        <p:spPr/>
        <p:txBody>
          <a:bodyPr/>
          <a:lstStyle>
            <a:lvl1pPr>
              <a:defRPr/>
            </a:lvl1pPr>
          </a:lstStyle>
          <a:p>
            <a:pPr>
              <a:defRPr/>
            </a:pPr>
            <a:endParaRPr lang="en-US"/>
          </a:p>
        </p:txBody>
      </p:sp>
      <p:sp>
        <p:nvSpPr>
          <p:cNvPr id="7" name="Slide Number Placeholder 21"/>
          <p:cNvSpPr>
            <a:spLocks noGrp="1"/>
          </p:cNvSpPr>
          <p:nvPr>
            <p:ph type="sldNum" sz="quarter" idx="12"/>
          </p:nvPr>
        </p:nvSpPr>
        <p:spPr/>
        <p:txBody>
          <a:bodyPr/>
          <a:lstStyle>
            <a:lvl1pPr>
              <a:defRPr/>
            </a:lvl1pPr>
          </a:lstStyle>
          <a:p>
            <a:fld id="{612B9F64-0036-4DDF-8D7E-008BBA8E3CC4}" type="slidenum">
              <a:rPr lang="en-US" altLang="en-US"/>
              <a:pPr/>
              <a:t>‹#›</a:t>
            </a:fld>
            <a:endParaRPr lang="en-US" altLang="en-US"/>
          </a:p>
        </p:txBody>
      </p:sp>
    </p:spTree>
    <p:extLst>
      <p:ext uri="{BB962C8B-B14F-4D97-AF65-F5344CB8AC3E}">
        <p14:creationId xmlns:p14="http://schemas.microsoft.com/office/powerpoint/2010/main" val="2132565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extLst/>
          </a:lstStyle>
          <a:p>
            <a:pPr>
              <a:defRPr/>
            </a:pPr>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lstStyle>
          <a:p>
            <a:fld id="{9DF609CE-A31F-4B12-B65F-A00B1C515B70}" type="slidenum">
              <a:rPr lang="en-US" altLang="en-US"/>
              <a:pPr/>
              <a:t>‹#›</a:t>
            </a:fld>
            <a:endParaRPr lang="en-US" altLang="en-US"/>
          </a:p>
        </p:txBody>
      </p:sp>
    </p:spTree>
    <p:extLst>
      <p:ext uri="{BB962C8B-B14F-4D97-AF65-F5344CB8AC3E}">
        <p14:creationId xmlns:p14="http://schemas.microsoft.com/office/powerpoint/2010/main" val="3962632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lang="en-US"/>
              <a:t>Click to edit Master title style</a:t>
            </a:r>
          </a:p>
        </p:txBody>
      </p:sp>
      <p:sp>
        <p:nvSpPr>
          <p:cNvPr id="3" name="Date Placeholder 23"/>
          <p:cNvSpPr>
            <a:spLocks noGrp="1"/>
          </p:cNvSpPr>
          <p:nvPr>
            <p:ph type="dt" sz="half" idx="10"/>
          </p:nvPr>
        </p:nvSpPr>
        <p:spPr/>
        <p:txBody>
          <a:bodyPr/>
          <a:lstStyle>
            <a:lvl1pPr>
              <a:defRPr/>
            </a:lvl1pPr>
          </a:lstStyle>
          <a:p>
            <a:pPr>
              <a:defRPr/>
            </a:pPr>
            <a:endParaRPr lang="en-US"/>
          </a:p>
        </p:txBody>
      </p:sp>
      <p:sp>
        <p:nvSpPr>
          <p:cNvPr id="4" name="Footer Placeholder 9"/>
          <p:cNvSpPr>
            <a:spLocks noGrp="1"/>
          </p:cNvSpPr>
          <p:nvPr>
            <p:ph type="ftr" sz="quarter" idx="11"/>
          </p:nvPr>
        </p:nvSpPr>
        <p:spPr/>
        <p:txBody>
          <a:bodyPr/>
          <a:lstStyle>
            <a:lvl1pPr>
              <a:defRPr/>
            </a:lvl1pPr>
          </a:lstStyle>
          <a:p>
            <a:pPr>
              <a:defRPr/>
            </a:pPr>
            <a:endParaRPr lang="en-US"/>
          </a:p>
        </p:txBody>
      </p:sp>
      <p:sp>
        <p:nvSpPr>
          <p:cNvPr id="5" name="Slide Number Placeholder 21"/>
          <p:cNvSpPr>
            <a:spLocks noGrp="1"/>
          </p:cNvSpPr>
          <p:nvPr>
            <p:ph type="sldNum" sz="quarter" idx="12"/>
          </p:nvPr>
        </p:nvSpPr>
        <p:spPr/>
        <p:txBody>
          <a:bodyPr/>
          <a:lstStyle>
            <a:lvl1pPr>
              <a:defRPr/>
            </a:lvl1pPr>
          </a:lstStyle>
          <a:p>
            <a:fld id="{14F154E0-9960-457D-90F0-A01EA6036AB6}" type="slidenum">
              <a:rPr lang="en-US" altLang="en-US"/>
              <a:pPr/>
              <a:t>‹#›</a:t>
            </a:fld>
            <a:endParaRPr lang="en-US" altLang="en-US"/>
          </a:p>
        </p:txBody>
      </p:sp>
    </p:spTree>
    <p:extLst>
      <p:ext uri="{BB962C8B-B14F-4D97-AF65-F5344CB8AC3E}">
        <p14:creationId xmlns:p14="http://schemas.microsoft.com/office/powerpoint/2010/main" val="2393033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 name="Rectangle 2"/>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4" name="Date Placeholder 1"/>
          <p:cNvSpPr>
            <a:spLocks noGrp="1"/>
          </p:cNvSpPr>
          <p:nvPr>
            <p:ph type="dt" sz="half" idx="10"/>
          </p:nvPr>
        </p:nvSpPr>
        <p:spPr/>
        <p:txBody>
          <a:bodyPr/>
          <a:lstStyle>
            <a:lvl1pPr>
              <a:defRPr/>
            </a:lvl1pPr>
            <a:extLst/>
          </a:lstStyle>
          <a:p>
            <a:pPr>
              <a:defRPr/>
            </a:pPr>
            <a:endParaRPr lang="en-US"/>
          </a:p>
        </p:txBody>
      </p:sp>
      <p:sp>
        <p:nvSpPr>
          <p:cNvPr id="5" name="Footer Placeholder 2"/>
          <p:cNvSpPr>
            <a:spLocks noGrp="1"/>
          </p:cNvSpPr>
          <p:nvPr>
            <p:ph type="ftr" sz="quarter" idx="11"/>
          </p:nvPr>
        </p:nvSpPr>
        <p:spPr/>
        <p:txBody>
          <a:bodyPr/>
          <a:lstStyle>
            <a:lvl1pPr>
              <a:defRPr/>
            </a:lvl1pPr>
            <a:extLst/>
          </a:lstStyle>
          <a:p>
            <a:pPr>
              <a:defRPr/>
            </a:pPr>
            <a:endParaRPr lang="en-US"/>
          </a:p>
        </p:txBody>
      </p:sp>
      <p:sp>
        <p:nvSpPr>
          <p:cNvPr id="6" name="Slide Number Placeholder 3"/>
          <p:cNvSpPr>
            <a:spLocks noGrp="1"/>
          </p:cNvSpPr>
          <p:nvPr>
            <p:ph type="sldNum" sz="quarter" idx="12"/>
          </p:nvPr>
        </p:nvSpPr>
        <p:spPr/>
        <p:txBody>
          <a:bodyPr/>
          <a:lstStyle>
            <a:lvl1pPr>
              <a:defRPr/>
            </a:lvl1pPr>
          </a:lstStyle>
          <a:p>
            <a:fld id="{25BB6CBC-4759-4FF8-A5E0-A3509682F031}" type="slidenum">
              <a:rPr lang="en-US" altLang="en-US"/>
              <a:pPr/>
              <a:t>‹#›</a:t>
            </a:fld>
            <a:endParaRPr lang="en-US" altLang="en-US"/>
          </a:p>
        </p:txBody>
      </p:sp>
    </p:spTree>
    <p:extLst>
      <p:ext uri="{BB962C8B-B14F-4D97-AF65-F5344CB8AC3E}">
        <p14:creationId xmlns:p14="http://schemas.microsoft.com/office/powerpoint/2010/main" val="3020943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extLst/>
          </a:lstStyle>
          <a:p>
            <a:pPr>
              <a:defRPr/>
            </a:pPr>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5827807A-7D7B-4AD9-998E-C05F6F05FAFE}" type="slidenum">
              <a:rPr lang="en-US" altLang="en-US"/>
              <a:pPr/>
              <a:t>‹#›</a:t>
            </a:fld>
            <a:endParaRPr lang="en-US" altLang="en-US"/>
          </a:p>
        </p:txBody>
      </p:sp>
    </p:spTree>
    <p:extLst>
      <p:ext uri="{BB962C8B-B14F-4D97-AF65-F5344CB8AC3E}">
        <p14:creationId xmlns:p14="http://schemas.microsoft.com/office/powerpoint/2010/main" val="478958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p>
            <a:pPr indent="-283464" eaLnBrk="1" hangingPunct="1">
              <a:lnSpc>
                <a:spcPts val="3000"/>
              </a:lnSpc>
              <a:spcBef>
                <a:spcPts val="600"/>
              </a:spcBef>
              <a:buClr>
                <a:schemeClr val="accent1"/>
              </a:buClr>
              <a:buSzPct val="80000"/>
              <a:buFont typeface="Wingdings 2"/>
              <a:buNone/>
              <a:defRPr/>
            </a:pPr>
            <a:endParaRPr lang="en-US" sz="3200">
              <a:latin typeface="+mn-lt"/>
            </a:endParaRPr>
          </a:p>
        </p:txBody>
      </p:sp>
      <p:sp>
        <p:nvSpPr>
          <p:cNvPr id="6" name="Flowchart: Process 5"/>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Flowchart: Process 6"/>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a:t>Click to edit Master title style</a:t>
            </a: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a:t>Click to edit Master text styles</a:t>
            </a:r>
          </a:p>
        </p:txBody>
      </p:sp>
      <p:sp>
        <p:nvSpPr>
          <p:cNvPr id="8" name="Date Placeholder 4"/>
          <p:cNvSpPr>
            <a:spLocks noGrp="1"/>
          </p:cNvSpPr>
          <p:nvPr>
            <p:ph type="dt" sz="half" idx="10"/>
          </p:nvPr>
        </p:nvSpPr>
        <p:spPr/>
        <p:txBody>
          <a:bodyPr/>
          <a:lstStyle>
            <a:lvl1pPr>
              <a:defRPr/>
            </a:lvl1pPr>
            <a:extLst/>
          </a:lstStyle>
          <a:p>
            <a:pPr>
              <a:defRPr/>
            </a:pPr>
            <a:endParaRPr lang="en-US"/>
          </a:p>
        </p:txBody>
      </p:sp>
      <p:sp>
        <p:nvSpPr>
          <p:cNvPr id="9" name="Footer Placeholder 5"/>
          <p:cNvSpPr>
            <a:spLocks noGrp="1"/>
          </p:cNvSpPr>
          <p:nvPr>
            <p:ph type="ftr" sz="quarter" idx="11"/>
          </p:nvPr>
        </p:nvSpPr>
        <p:spPr/>
        <p:txBody>
          <a:bodyPr/>
          <a:lstStyle>
            <a:lvl1pPr>
              <a:defRPr/>
            </a:lvl1pPr>
            <a:extLst/>
          </a:lstStyle>
          <a:p>
            <a:pPr>
              <a:defRPr/>
            </a:pPr>
            <a:endParaRPr lang="en-US"/>
          </a:p>
        </p:txBody>
      </p:sp>
      <p:sp>
        <p:nvSpPr>
          <p:cNvPr id="10" name="Slide Number Placeholder 6"/>
          <p:cNvSpPr>
            <a:spLocks noGrp="1"/>
          </p:cNvSpPr>
          <p:nvPr>
            <p:ph type="sldNum" sz="quarter" idx="12"/>
          </p:nvPr>
        </p:nvSpPr>
        <p:spPr/>
        <p:txBody>
          <a:bodyPr/>
          <a:lstStyle>
            <a:lvl1pPr>
              <a:defRPr/>
            </a:lvl1pPr>
          </a:lstStyle>
          <a:p>
            <a:fld id="{7A93B2D1-3B86-4F95-90C1-4CBB2C760CA2}" type="slidenum">
              <a:rPr lang="en-US" altLang="en-US"/>
              <a:pPr/>
              <a:t>‹#›</a:t>
            </a:fld>
            <a:endParaRPr lang="en-US" altLang="en-US"/>
          </a:p>
        </p:txBody>
      </p:sp>
    </p:spTree>
    <p:extLst>
      <p:ext uri="{BB962C8B-B14F-4D97-AF65-F5344CB8AC3E}">
        <p14:creationId xmlns:p14="http://schemas.microsoft.com/office/powerpoint/2010/main" val="2270370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Oval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p>
            <a:r>
              <a:rPr lang="en-US"/>
              <a:t>Click to edit Master title style</a:t>
            </a:r>
          </a:p>
        </p:txBody>
      </p:sp>
      <p:sp>
        <p:nvSpPr>
          <p:cNvPr id="6153" name="Text Placeholder 8"/>
          <p:cNvSpPr>
            <a:spLocks noGrp="1"/>
          </p:cNvSpPr>
          <p:nvPr>
            <p:ph type="body" idx="1"/>
          </p:nvPr>
        </p:nvSpPr>
        <p:spPr bwMode="auto">
          <a:xfrm>
            <a:off x="1435100" y="1447800"/>
            <a:ext cx="749935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defRPr/>
            </a:pPr>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pPr>
              <a:defRPr/>
            </a:pPr>
            <a:endParaRPr lang="en-US"/>
          </a:p>
        </p:txBody>
      </p:sp>
      <p:sp>
        <p:nvSpPr>
          <p:cNvPr id="22" name="Slide Number Placeholder 21"/>
          <p:cNvSpPr>
            <a:spLocks noGrp="1"/>
          </p:cNvSpPr>
          <p:nvPr>
            <p:ph type="sldNum" sz="quarter" idx="4"/>
          </p:nvPr>
        </p:nvSpPr>
        <p:spPr>
          <a:xfrm>
            <a:off x="8613775" y="6305550"/>
            <a:ext cx="457200" cy="476250"/>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1200">
                <a:solidFill>
                  <a:srgbClr val="B5A788"/>
                </a:solidFill>
              </a:defRPr>
            </a:lvl1pPr>
          </a:lstStyle>
          <a:p>
            <a:fld id="{30B08193-9A8E-43F8-8C3B-B6CC6A496761}" type="slidenum">
              <a:rPr lang="en-US" altLang="en-US"/>
              <a:pPr/>
              <a:t>‹#›</a:t>
            </a:fld>
            <a:endParaRPr lang="en-US" altLang="en-US"/>
          </a:p>
        </p:txBody>
      </p:sp>
      <p:sp>
        <p:nvSpPr>
          <p:cNvPr id="15" name="Rectangle 14"/>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Tree>
  </p:cSld>
  <p:clrMap bg1="lt1" tx1="dk1" bg2="lt2" tx2="dk2" accent1="accent1" accent2="accent2" accent3="accent3" accent4="accent4" accent5="accent5" accent6="accent6" hlink="hlink" folHlink="folHlink"/>
  <p:sldLayoutIdLst>
    <p:sldLayoutId id="2147483871" r:id="rId1"/>
    <p:sldLayoutId id="2147483865" r:id="rId2"/>
    <p:sldLayoutId id="2147483872" r:id="rId3"/>
    <p:sldLayoutId id="2147483866" r:id="rId4"/>
    <p:sldLayoutId id="2147483873" r:id="rId5"/>
    <p:sldLayoutId id="2147483867" r:id="rId6"/>
    <p:sldLayoutId id="2147483874" r:id="rId7"/>
    <p:sldLayoutId id="2147483875" r:id="rId8"/>
    <p:sldLayoutId id="2147483876" r:id="rId9"/>
    <p:sldLayoutId id="2147483868" r:id="rId10"/>
    <p:sldLayoutId id="2147483869" r:id="rId11"/>
    <p:sldLayoutId id="2147483870" r:id="rId12"/>
  </p:sldLayoutIdLst>
  <p:hf hdr="0" ftr="0" dt="0"/>
  <p:txStyles>
    <p:title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pitchFamily="34" charset="0"/>
        </a:defRPr>
      </a:lvl2pPr>
      <a:lvl3pPr algn="l" rtl="0" eaLnBrk="0" fontAlgn="base" hangingPunct="0">
        <a:spcBef>
          <a:spcPct val="0"/>
        </a:spcBef>
        <a:spcAft>
          <a:spcPct val="0"/>
        </a:spcAft>
        <a:defRPr sz="4300">
          <a:solidFill>
            <a:srgbClr val="572314"/>
          </a:solidFill>
          <a:latin typeface="Gill Sans MT" pitchFamily="34" charset="0"/>
        </a:defRPr>
      </a:lvl3pPr>
      <a:lvl4pPr algn="l" rtl="0" eaLnBrk="0" fontAlgn="base" hangingPunct="0">
        <a:spcBef>
          <a:spcPct val="0"/>
        </a:spcBef>
        <a:spcAft>
          <a:spcPct val="0"/>
        </a:spcAft>
        <a:defRPr sz="4300">
          <a:solidFill>
            <a:srgbClr val="572314"/>
          </a:solidFill>
          <a:latin typeface="Gill Sans MT" pitchFamily="34" charset="0"/>
        </a:defRPr>
      </a:lvl4pPr>
      <a:lvl5pPr algn="l" rtl="0" eaLnBrk="0" fontAlgn="base" hangingPunct="0">
        <a:spcBef>
          <a:spcPct val="0"/>
        </a:spcBef>
        <a:spcAft>
          <a:spcPct val="0"/>
        </a:spcAft>
        <a:defRPr sz="4300">
          <a:solidFill>
            <a:srgbClr val="572314"/>
          </a:solidFill>
          <a:latin typeface="Gill Sans MT" pitchFamily="34" charset="0"/>
        </a:defRPr>
      </a:lvl5pPr>
      <a:lvl6pPr marL="457200" algn="l" rtl="0" fontAlgn="base">
        <a:spcBef>
          <a:spcPct val="0"/>
        </a:spcBef>
        <a:spcAft>
          <a:spcPct val="0"/>
        </a:spcAft>
        <a:defRPr sz="4300">
          <a:solidFill>
            <a:srgbClr val="572314"/>
          </a:solidFill>
          <a:latin typeface="Gill Sans MT" pitchFamily="34" charset="0"/>
        </a:defRPr>
      </a:lvl6pPr>
      <a:lvl7pPr marL="914400" algn="l" rtl="0" fontAlgn="base">
        <a:spcBef>
          <a:spcPct val="0"/>
        </a:spcBef>
        <a:spcAft>
          <a:spcPct val="0"/>
        </a:spcAft>
        <a:defRPr sz="4300">
          <a:solidFill>
            <a:srgbClr val="572314"/>
          </a:solidFill>
          <a:latin typeface="Gill Sans MT" pitchFamily="34" charset="0"/>
        </a:defRPr>
      </a:lvl7pPr>
      <a:lvl8pPr marL="1371600" algn="l" rtl="0" fontAlgn="base">
        <a:spcBef>
          <a:spcPct val="0"/>
        </a:spcBef>
        <a:spcAft>
          <a:spcPct val="0"/>
        </a:spcAft>
        <a:defRPr sz="4300">
          <a:solidFill>
            <a:srgbClr val="572314"/>
          </a:solidFill>
          <a:latin typeface="Gill Sans MT" pitchFamily="34" charset="0"/>
        </a:defRPr>
      </a:lvl8pPr>
      <a:lvl9pPr marL="1828800" algn="l" rtl="0" fontAlgn="base">
        <a:spcBef>
          <a:spcPct val="0"/>
        </a:spcBef>
        <a:spcAft>
          <a:spcPct val="0"/>
        </a:spcAft>
        <a:defRPr sz="4300">
          <a:solidFill>
            <a:srgbClr val="572314"/>
          </a:solidFill>
          <a:latin typeface="Gill Sans MT" pitchFamily="34" charset="0"/>
        </a:defRPr>
      </a:lvl9pPr>
      <a:extLst/>
    </p:titleStyle>
    <p:bodyStyle>
      <a:lvl1pPr marL="365125" indent="-282575" algn="l" rtl="0" eaLnBrk="0" fontAlgn="base" hangingPunct="0">
        <a:spcBef>
          <a:spcPts val="600"/>
        </a:spcBef>
        <a:spcAft>
          <a:spcPct val="0"/>
        </a:spcAft>
        <a:buClr>
          <a:schemeClr val="accent1"/>
        </a:buClr>
        <a:buSzPct val="80000"/>
        <a:buFont typeface="Wingdings 2" panose="05020102010507070707"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anose="020B0604030504040204"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anose="05020102010507070707"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anose="05020102010507070707"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16.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15.gif"/><Relationship Id="rId3" Type="http://schemas.openxmlformats.org/officeDocument/2006/relationships/notesSlide" Target="../notesSlides/notesSlide6.xml"/><Relationship Id="rId7"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3.png"/><Relationship Id="rId4" Type="http://schemas.openxmlformats.org/officeDocument/2006/relationships/oleObject" Target="../embeddings/oleObject2.bin"/><Relationship Id="rId9" Type="http://schemas.openxmlformats.org/officeDocument/2006/relationships/image" Target="../media/image16.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18.jpeg"/><Relationship Id="rId4" Type="http://schemas.openxmlformats.org/officeDocument/2006/relationships/image" Target="../media/image17.wm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vmlDrawing" Target="../drawings/vmlDrawing4.vml"/><Relationship Id="rId5" Type="http://schemas.openxmlformats.org/officeDocument/2006/relationships/image" Target="../media/image19.png"/><Relationship Id="rId4" Type="http://schemas.openxmlformats.org/officeDocument/2006/relationships/oleObject" Target="../embeddings/oleObject5.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21.wmf"/></Relationships>
</file>

<file path=ppt/slides/_rels/slide33.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3.wmf"/><Relationship Id="rId5" Type="http://schemas.openxmlformats.org/officeDocument/2006/relationships/oleObject" Target="../embeddings/oleObject7.bin"/><Relationship Id="rId4" Type="http://schemas.openxmlformats.org/officeDocument/2006/relationships/image" Target="../media/image22.wmf"/></Relationships>
</file>

<file path=ppt/slides/_rels/slide34.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2"/>
          <p:cNvSpPr>
            <a:spLocks noGrp="1" noChangeArrowheads="1"/>
          </p:cNvSpPr>
          <p:nvPr>
            <p:ph type="ctrTitle"/>
          </p:nvPr>
        </p:nvSpPr>
        <p:spPr>
          <a:xfrm>
            <a:off x="1508125" y="1828800"/>
            <a:ext cx="6477000" cy="3352800"/>
          </a:xfrm>
        </p:spPr>
        <p:txBody>
          <a:bodyPr lIns="92075" tIns="46038" rIns="92075" bIns="46038">
            <a:normAutofit fontScale="90000"/>
          </a:bodyPr>
          <a:lstStyle/>
          <a:p>
            <a:pPr algn="ctr" eaLnBrk="1" fontAlgn="auto" hangingPunct="1">
              <a:spcAft>
                <a:spcPts val="0"/>
              </a:spcAft>
              <a:defRPr/>
            </a:pPr>
            <a:r>
              <a:rPr lang="en-US" b="1" i="1" dirty="0">
                <a:solidFill>
                  <a:srgbClr val="002060"/>
                </a:solidFill>
              </a:rPr>
              <a:t>Unit-2</a:t>
            </a:r>
            <a:br>
              <a:rPr lang="en-US" b="1" i="1" dirty="0">
                <a:solidFill>
                  <a:srgbClr val="002060"/>
                </a:solidFill>
              </a:rPr>
            </a:br>
            <a:br>
              <a:rPr lang="en-US" b="1" i="1" dirty="0">
                <a:solidFill>
                  <a:srgbClr val="002060"/>
                </a:solidFill>
              </a:rPr>
            </a:br>
            <a:r>
              <a:rPr lang="en-US" b="1" i="1" dirty="0">
                <a:solidFill>
                  <a:srgbClr val="FF0000"/>
                </a:solidFill>
              </a:rPr>
              <a:t>OVERVIEW OF INTELLECTUAL PROPERTY RIGHTS </a:t>
            </a:r>
          </a:p>
        </p:txBody>
      </p:sp>
      <p:sp>
        <p:nvSpPr>
          <p:cNvPr id="8194" name="Rectangle 6"/>
          <p:cNvSpPr>
            <a:spLocks noGrp="1" noChangeArrowheads="1"/>
          </p:cNvSpPr>
          <p:nvPr>
            <p:ph type="sldNum" sz="quarter" idx="12"/>
          </p:nvPr>
        </p:nvSpPr>
        <p:spPr>
          <a:ln>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3A639D3-AF2F-4BE5-BEBE-8E402672D0D2}" type="slidenum">
              <a:rPr lang="en-US" altLang="en-US">
                <a:solidFill>
                  <a:srgbClr val="B5A788"/>
                </a:solidFill>
              </a:rPr>
              <a:pPr/>
              <a:t>1</a:t>
            </a:fld>
            <a:endParaRPr lang="en-US" altLang="en-US">
              <a:solidFill>
                <a:srgbClr val="B5A788"/>
              </a:solidFill>
            </a:endParaRPr>
          </a:p>
        </p:txBody>
      </p:sp>
      <p:sp>
        <p:nvSpPr>
          <p:cNvPr id="13316" name="Rectangle 3"/>
          <p:cNvSpPr>
            <a:spLocks noChangeArrowheads="1"/>
          </p:cNvSpPr>
          <p:nvPr/>
        </p:nvSpPr>
        <p:spPr bwMode="auto">
          <a:xfrm>
            <a:off x="7985125" y="6061075"/>
            <a:ext cx="260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solidFill>
                  <a:schemeClr val="bg1"/>
                </a:solidFill>
                <a:latin typeface="Times New Roman" panose="02020603050405020304" pitchFamily="18" charset="0"/>
              </a:rPr>
              <a:t>.</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1295400" y="1371600"/>
            <a:ext cx="6934200" cy="3200400"/>
          </a:xfrm>
          <a:ln>
            <a:miter lim="800000"/>
            <a:headEnd/>
            <a:tailEnd/>
          </a:ln>
        </p:spPr>
        <p:txBody>
          <a:bodyPr lIns="92075" tIns="46038" rIns="92075" bIns="46038">
            <a:normAutofit/>
          </a:bodyPr>
          <a:lstStyle/>
          <a:p>
            <a:pPr algn="ctr" eaLnBrk="1" hangingPunct="1">
              <a:defRPr/>
            </a:pPr>
            <a:r>
              <a:rPr lang="en-US" sz="4000" b="1" dirty="0">
                <a:solidFill>
                  <a:srgbClr val="002060"/>
                </a:solidFill>
                <a:latin typeface="Arial" pitchFamily="34" charset="0"/>
                <a:ea typeface="+mn-ea"/>
                <a:cs typeface="Arial" pitchFamily="34" charset="0"/>
              </a:rPr>
              <a:t>Intellect and Intellectual are two different things</a:t>
            </a:r>
            <a:br>
              <a:rPr lang="en-US" sz="4000" b="1" dirty="0">
                <a:solidFill>
                  <a:srgbClr val="002060"/>
                </a:solidFill>
                <a:latin typeface="Arial" pitchFamily="34" charset="0"/>
                <a:ea typeface="+mn-ea"/>
                <a:cs typeface="Arial" pitchFamily="34" charset="0"/>
              </a:rPr>
            </a:br>
            <a:br>
              <a:rPr lang="en-US" sz="4000" b="1" dirty="0">
                <a:solidFill>
                  <a:srgbClr val="002060"/>
                </a:solidFill>
                <a:latin typeface="Arial" pitchFamily="34" charset="0"/>
                <a:ea typeface="+mn-ea"/>
                <a:cs typeface="Arial" pitchFamily="34" charset="0"/>
              </a:rPr>
            </a:br>
            <a:r>
              <a:rPr lang="en-US" sz="4000" b="1" dirty="0">
                <a:solidFill>
                  <a:srgbClr val="FF0000"/>
                </a:solidFill>
                <a:latin typeface="Arial" pitchFamily="34" charset="0"/>
                <a:ea typeface="+mn-ea"/>
                <a:cs typeface="Arial" pitchFamily="34" charset="0"/>
              </a:rPr>
              <a:t>Yes/</a:t>
            </a:r>
            <a:br>
              <a:rPr lang="en-US" sz="4000" b="1" dirty="0">
                <a:solidFill>
                  <a:srgbClr val="FF0000"/>
                </a:solidFill>
                <a:latin typeface="Arial" pitchFamily="34" charset="0"/>
                <a:ea typeface="+mn-ea"/>
                <a:cs typeface="Arial" pitchFamily="34" charset="0"/>
              </a:rPr>
            </a:br>
            <a:r>
              <a:rPr lang="en-US" sz="4000" b="1" dirty="0">
                <a:solidFill>
                  <a:srgbClr val="FF0000"/>
                </a:solidFill>
                <a:latin typeface="Arial" pitchFamily="34" charset="0"/>
                <a:ea typeface="+mn-ea"/>
                <a:cs typeface="Arial" pitchFamily="34" charset="0"/>
              </a:rPr>
              <a:t>No</a:t>
            </a:r>
          </a:p>
        </p:txBody>
      </p:sp>
      <p:sp>
        <p:nvSpPr>
          <p:cNvPr id="15362" name="Slide Number Placeholder 4"/>
          <p:cNvSpPr>
            <a:spLocks noGrp="1"/>
          </p:cNvSpPr>
          <p:nvPr>
            <p:ph type="sldNum" sz="quarter" idx="12"/>
          </p:nvPr>
        </p:nvSpPr>
        <p:spPr>
          <a:ln>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E52BA00-9F7C-4516-85D9-C8823D3165B1}" type="slidenum">
              <a:rPr lang="en-US" altLang="en-US">
                <a:solidFill>
                  <a:srgbClr val="B5A788"/>
                </a:solidFill>
              </a:rPr>
              <a:pPr/>
              <a:t>10</a:t>
            </a:fld>
            <a:endParaRPr lang="en-US" altLang="en-US">
              <a:solidFill>
                <a:srgbClr val="B5A788"/>
              </a:solidFill>
            </a:endParaRPr>
          </a:p>
        </p:txBody>
      </p:sp>
    </p:spTree>
    <p:extLst>
      <p:ext uri="{BB962C8B-B14F-4D97-AF65-F5344CB8AC3E}">
        <p14:creationId xmlns:p14="http://schemas.microsoft.com/office/powerpoint/2010/main" val="3109338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2"/>
          </p:nvPr>
        </p:nvSpPr>
        <p:spPr>
          <a:ln>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E52BA00-9F7C-4516-85D9-C8823D3165B1}" type="slidenum">
              <a:rPr lang="en-US" altLang="en-US">
                <a:solidFill>
                  <a:srgbClr val="B5A788"/>
                </a:solidFill>
              </a:rPr>
              <a:pPr/>
              <a:t>11</a:t>
            </a:fld>
            <a:endParaRPr lang="en-US" altLang="en-US">
              <a:solidFill>
                <a:srgbClr val="B5A788"/>
              </a:solidFill>
            </a:endParaRPr>
          </a:p>
        </p:txBody>
      </p:sp>
      <p:sp>
        <p:nvSpPr>
          <p:cNvPr id="2" name="Rectangle 1"/>
          <p:cNvSpPr/>
          <p:nvPr/>
        </p:nvSpPr>
        <p:spPr>
          <a:xfrm>
            <a:off x="990600" y="762000"/>
            <a:ext cx="7927974" cy="3631763"/>
          </a:xfrm>
          <a:prstGeom prst="rect">
            <a:avLst/>
          </a:prstGeom>
        </p:spPr>
        <p:txBody>
          <a:bodyPr wrap="square">
            <a:spAutoFit/>
          </a:bodyPr>
          <a:lstStyle/>
          <a:p>
            <a:pPr marL="342900" lvl="3" eaLnBrk="1" hangingPunct="1">
              <a:lnSpc>
                <a:spcPct val="110000"/>
              </a:lnSpc>
              <a:spcBef>
                <a:spcPct val="20000"/>
              </a:spcBef>
              <a:buClr>
                <a:schemeClr val="accent1"/>
              </a:buClr>
              <a:buSzPct val="70000"/>
              <a:tabLst>
                <a:tab pos="627063" algn="l"/>
              </a:tabLst>
              <a:defRPr/>
            </a:pPr>
            <a:r>
              <a:rPr lang="en-US" sz="2000" b="1" dirty="0">
                <a:latin typeface="Arial Narrow" pitchFamily="34" charset="0"/>
              </a:rPr>
              <a:t>Consider following statements:</a:t>
            </a:r>
          </a:p>
          <a:p>
            <a:pPr marL="349250" lvl="3" eaLnBrk="1" hangingPunct="1">
              <a:lnSpc>
                <a:spcPct val="110000"/>
              </a:lnSpc>
              <a:spcBef>
                <a:spcPct val="20000"/>
              </a:spcBef>
              <a:buClr>
                <a:schemeClr val="accent1"/>
              </a:buClr>
              <a:buSzPct val="70000"/>
              <a:defRPr/>
            </a:pPr>
            <a:r>
              <a:rPr lang="en-US" sz="2000" b="1" dirty="0">
                <a:latin typeface="Arial Narrow" pitchFamily="34" charset="0"/>
              </a:rPr>
              <a:t>1. A customer list / price list is IP and a right of confidentiality is an IPR</a:t>
            </a:r>
          </a:p>
          <a:p>
            <a:pPr marL="342900" lvl="3" eaLnBrk="1" hangingPunct="1">
              <a:lnSpc>
                <a:spcPct val="110000"/>
              </a:lnSpc>
              <a:spcBef>
                <a:spcPct val="20000"/>
              </a:spcBef>
              <a:buClr>
                <a:schemeClr val="accent1"/>
              </a:buClr>
              <a:buSzPct val="70000"/>
              <a:tabLst>
                <a:tab pos="627063" algn="l"/>
              </a:tabLst>
              <a:defRPr/>
            </a:pPr>
            <a:r>
              <a:rPr lang="en-US" sz="2000" b="1" dirty="0">
                <a:latin typeface="Arial Narrow" pitchFamily="34" charset="0"/>
              </a:rPr>
              <a:t>2. A secret production method is IP and right to a trade secret is an IPR</a:t>
            </a:r>
          </a:p>
          <a:p>
            <a:pPr marL="342900" lvl="3" eaLnBrk="1" hangingPunct="1">
              <a:lnSpc>
                <a:spcPct val="110000"/>
              </a:lnSpc>
              <a:spcBef>
                <a:spcPct val="20000"/>
              </a:spcBef>
              <a:buClr>
                <a:schemeClr val="accent1"/>
              </a:buClr>
              <a:buSzPct val="70000"/>
              <a:tabLst>
                <a:tab pos="627063" algn="l"/>
              </a:tabLst>
              <a:defRPr/>
            </a:pPr>
            <a:r>
              <a:rPr lang="en-US" sz="2000" b="1" dirty="0">
                <a:latin typeface="Arial Narrow" pitchFamily="34" charset="0"/>
              </a:rPr>
              <a:t>Which of the statement is true:</a:t>
            </a:r>
          </a:p>
          <a:p>
            <a:pPr marL="342900" lvl="3" eaLnBrk="1" hangingPunct="1">
              <a:lnSpc>
                <a:spcPct val="110000"/>
              </a:lnSpc>
              <a:spcBef>
                <a:spcPct val="20000"/>
              </a:spcBef>
              <a:buClr>
                <a:schemeClr val="accent1"/>
              </a:buClr>
              <a:buSzPct val="70000"/>
              <a:tabLst>
                <a:tab pos="627063" algn="l"/>
              </a:tabLst>
              <a:defRPr/>
            </a:pPr>
            <a:endParaRPr lang="en-US" sz="2000" b="1" dirty="0">
              <a:latin typeface="Arial Narrow" pitchFamily="34" charset="0"/>
            </a:endParaRPr>
          </a:p>
          <a:p>
            <a:pPr marL="685800" lvl="3" indent="-342900" eaLnBrk="1" hangingPunct="1">
              <a:lnSpc>
                <a:spcPct val="110000"/>
              </a:lnSpc>
              <a:spcBef>
                <a:spcPct val="20000"/>
              </a:spcBef>
              <a:buClr>
                <a:schemeClr val="tx1"/>
              </a:buClr>
              <a:buSzPct val="100000"/>
              <a:buAutoNum type="alphaLcPeriod"/>
              <a:tabLst>
                <a:tab pos="627063" algn="l"/>
              </a:tabLst>
              <a:defRPr/>
            </a:pPr>
            <a:r>
              <a:rPr lang="en-US" sz="2000" b="1" dirty="0">
                <a:latin typeface="Arial Narrow" pitchFamily="34" charset="0"/>
              </a:rPr>
              <a:t>1 is true</a:t>
            </a:r>
          </a:p>
          <a:p>
            <a:pPr marL="685800" lvl="3" indent="-342900" eaLnBrk="1" hangingPunct="1">
              <a:lnSpc>
                <a:spcPct val="110000"/>
              </a:lnSpc>
              <a:spcBef>
                <a:spcPct val="20000"/>
              </a:spcBef>
              <a:buClr>
                <a:schemeClr val="tx1"/>
              </a:buClr>
              <a:buSzPct val="100000"/>
              <a:buAutoNum type="alphaLcPeriod"/>
              <a:tabLst>
                <a:tab pos="627063" algn="l"/>
              </a:tabLst>
              <a:defRPr/>
            </a:pPr>
            <a:r>
              <a:rPr lang="en-US" sz="2000" b="1" dirty="0">
                <a:latin typeface="Arial Narrow" pitchFamily="34" charset="0"/>
              </a:rPr>
              <a:t>2 is true</a:t>
            </a:r>
          </a:p>
          <a:p>
            <a:pPr marL="685800" lvl="3" indent="-342900" eaLnBrk="1" hangingPunct="1">
              <a:lnSpc>
                <a:spcPct val="110000"/>
              </a:lnSpc>
              <a:spcBef>
                <a:spcPct val="20000"/>
              </a:spcBef>
              <a:buClr>
                <a:schemeClr val="tx1"/>
              </a:buClr>
              <a:buSzPct val="100000"/>
              <a:buAutoNum type="alphaLcPeriod"/>
              <a:tabLst>
                <a:tab pos="627063" algn="l"/>
              </a:tabLst>
              <a:defRPr/>
            </a:pPr>
            <a:r>
              <a:rPr lang="en-US" sz="2000" b="1" dirty="0">
                <a:latin typeface="Arial Narrow" pitchFamily="34" charset="0"/>
              </a:rPr>
              <a:t>Both are true</a:t>
            </a:r>
          </a:p>
          <a:p>
            <a:pPr marL="685800" lvl="3" indent="-342900" eaLnBrk="1" hangingPunct="1">
              <a:lnSpc>
                <a:spcPct val="110000"/>
              </a:lnSpc>
              <a:spcBef>
                <a:spcPct val="20000"/>
              </a:spcBef>
              <a:buClr>
                <a:schemeClr val="tx1"/>
              </a:buClr>
              <a:buSzPct val="100000"/>
              <a:buAutoNum type="alphaLcPeriod"/>
              <a:tabLst>
                <a:tab pos="627063" algn="l"/>
              </a:tabLst>
              <a:defRPr/>
            </a:pPr>
            <a:r>
              <a:rPr lang="en-US" sz="2000" b="1" dirty="0">
                <a:latin typeface="Arial Narrow" pitchFamily="34" charset="0"/>
              </a:rPr>
              <a:t>Both are incorrect</a:t>
            </a:r>
          </a:p>
        </p:txBody>
      </p:sp>
    </p:spTree>
    <p:extLst>
      <p:ext uri="{BB962C8B-B14F-4D97-AF65-F5344CB8AC3E}">
        <p14:creationId xmlns:p14="http://schemas.microsoft.com/office/powerpoint/2010/main" val="2751886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1752600" y="152400"/>
            <a:ext cx="6934200" cy="1158875"/>
          </a:xfrm>
          <a:ln>
            <a:miter lim="800000"/>
            <a:headEnd/>
            <a:tailEnd/>
          </a:ln>
        </p:spPr>
        <p:txBody>
          <a:bodyPr lIns="92075" tIns="46038" rIns="92075" bIns="46038"/>
          <a:lstStyle/>
          <a:p>
            <a:pPr algn="ctr" eaLnBrk="1" hangingPunct="1">
              <a:defRPr/>
            </a:pPr>
            <a:r>
              <a:rPr lang="en-US" sz="4000" b="1" dirty="0">
                <a:solidFill>
                  <a:srgbClr val="002060"/>
                </a:solidFill>
                <a:latin typeface="Arial" pitchFamily="34" charset="0"/>
                <a:ea typeface="+mn-ea"/>
                <a:cs typeface="Arial" pitchFamily="34" charset="0"/>
              </a:rPr>
              <a:t>Intellectual Property Rights</a:t>
            </a:r>
          </a:p>
        </p:txBody>
      </p:sp>
      <p:sp>
        <p:nvSpPr>
          <p:cNvPr id="15362" name="Slide Number Placeholder 4"/>
          <p:cNvSpPr>
            <a:spLocks noGrp="1"/>
          </p:cNvSpPr>
          <p:nvPr>
            <p:ph type="sldNum" sz="quarter" idx="12"/>
          </p:nvPr>
        </p:nvSpPr>
        <p:spPr>
          <a:ln>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E52BA00-9F7C-4516-85D9-C8823D3165B1}" type="slidenum">
              <a:rPr lang="en-US" altLang="en-US">
                <a:solidFill>
                  <a:srgbClr val="B5A788"/>
                </a:solidFill>
              </a:rPr>
              <a:pPr/>
              <a:t>12</a:t>
            </a:fld>
            <a:endParaRPr lang="en-US" altLang="en-US">
              <a:solidFill>
                <a:srgbClr val="B5A788"/>
              </a:solidFill>
            </a:endParaRPr>
          </a:p>
        </p:txBody>
      </p:sp>
      <p:pic>
        <p:nvPicPr>
          <p:cNvPr id="20487" name="Picture 7" descr="Commercialization of Intellectual Property Rights and its Key Business  Concerns - THESTEPSWORT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427162"/>
            <a:ext cx="47625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422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1752600" y="152400"/>
            <a:ext cx="6934200" cy="1158875"/>
          </a:xfrm>
          <a:ln>
            <a:miter lim="800000"/>
            <a:headEnd/>
            <a:tailEnd/>
          </a:ln>
        </p:spPr>
        <p:txBody>
          <a:bodyPr lIns="92075" tIns="46038" rIns="92075" bIns="46038"/>
          <a:lstStyle/>
          <a:p>
            <a:pPr algn="ctr" eaLnBrk="1" hangingPunct="1">
              <a:defRPr/>
            </a:pPr>
            <a:r>
              <a:rPr lang="en-US" sz="4000" b="1" dirty="0">
                <a:solidFill>
                  <a:srgbClr val="002060"/>
                </a:solidFill>
                <a:latin typeface="Arial" pitchFamily="34" charset="0"/>
                <a:ea typeface="+mn-ea"/>
                <a:cs typeface="Arial" pitchFamily="34" charset="0"/>
              </a:rPr>
              <a:t>Intellectual Property Rights</a:t>
            </a:r>
          </a:p>
        </p:txBody>
      </p:sp>
      <p:sp>
        <p:nvSpPr>
          <p:cNvPr id="15362" name="Slide Number Placeholder 4"/>
          <p:cNvSpPr>
            <a:spLocks noGrp="1"/>
          </p:cNvSpPr>
          <p:nvPr>
            <p:ph type="sldNum" sz="quarter" idx="12"/>
          </p:nvPr>
        </p:nvSpPr>
        <p:spPr>
          <a:ln>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E52BA00-9F7C-4516-85D9-C8823D3165B1}" type="slidenum">
              <a:rPr lang="en-US" altLang="en-US">
                <a:solidFill>
                  <a:srgbClr val="B5A788"/>
                </a:solidFill>
              </a:rPr>
              <a:pPr/>
              <a:t>13</a:t>
            </a:fld>
            <a:endParaRPr lang="en-US" altLang="en-US">
              <a:solidFill>
                <a:srgbClr val="B5A788"/>
              </a:solidFill>
            </a:endParaRPr>
          </a:p>
        </p:txBody>
      </p:sp>
      <p:sp>
        <p:nvSpPr>
          <p:cNvPr id="20484" name="Rectangle 5"/>
          <p:cNvSpPr>
            <a:spLocks noChangeArrowheads="1"/>
          </p:cNvSpPr>
          <p:nvPr/>
        </p:nvSpPr>
        <p:spPr bwMode="auto">
          <a:xfrm>
            <a:off x="1143000" y="1392238"/>
            <a:ext cx="4648200" cy="2554545"/>
          </a:xfrm>
          <a:prstGeom prst="rect">
            <a:avLst/>
          </a:prstGeom>
          <a:noFill/>
          <a:ln w="9525">
            <a:solidFill>
              <a:srgbClr val="FF99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dirty="0">
                <a:solidFill>
                  <a:srgbClr val="C00000"/>
                </a:solidFill>
                <a:latin typeface="Times New Roman" panose="02020603050405020304" pitchFamily="18" charset="0"/>
              </a:rPr>
              <a:t>“INDUSTRIAL PROPERTIES”</a:t>
            </a:r>
          </a:p>
          <a:p>
            <a:pPr marL="53975" eaLnBrk="1" hangingPunct="1"/>
            <a:r>
              <a:rPr lang="en-US" altLang="en-US" sz="2000" b="1" dirty="0">
                <a:latin typeface="Times New Roman" panose="02020603050405020304" pitchFamily="18" charset="0"/>
              </a:rPr>
              <a:t>PATENTS</a:t>
            </a:r>
          </a:p>
          <a:p>
            <a:pPr marL="53975" eaLnBrk="1" hangingPunct="1"/>
            <a:r>
              <a:rPr lang="en-US" altLang="en-US" sz="2000" b="1" dirty="0">
                <a:latin typeface="Times New Roman" panose="02020603050405020304" pitchFamily="18" charset="0"/>
              </a:rPr>
              <a:t>INDUSTRIAL DESIGNS</a:t>
            </a:r>
          </a:p>
          <a:p>
            <a:pPr marL="53975" eaLnBrk="1" hangingPunct="1"/>
            <a:r>
              <a:rPr lang="en-US" altLang="en-US" sz="2000" b="1" dirty="0">
                <a:latin typeface="Times New Roman" panose="02020603050405020304" pitchFamily="18" charset="0"/>
              </a:rPr>
              <a:t>TRADEMARKS</a:t>
            </a:r>
          </a:p>
          <a:p>
            <a:pPr marL="53975" eaLnBrk="1" hangingPunct="1"/>
            <a:r>
              <a:rPr lang="en-US" altLang="en-US" sz="2000" b="1" dirty="0">
                <a:latin typeface="Times New Roman" panose="02020603050405020304" pitchFamily="18" charset="0"/>
              </a:rPr>
              <a:t>TRADE SECRETS</a:t>
            </a:r>
          </a:p>
          <a:p>
            <a:pPr marL="53975" eaLnBrk="1" hangingPunct="1"/>
            <a:r>
              <a:rPr lang="en-US" altLang="en-US" sz="2000" b="1" dirty="0">
                <a:latin typeface="Times New Roman" panose="02020603050405020304" pitchFamily="18" charset="0"/>
              </a:rPr>
              <a:t>PLANT VARIETIES</a:t>
            </a:r>
          </a:p>
          <a:p>
            <a:pPr marL="53975" eaLnBrk="1" hangingPunct="1"/>
            <a:r>
              <a:rPr lang="en-US" altLang="en-US" sz="2000" b="1" dirty="0">
                <a:latin typeface="Times New Roman" panose="02020603050405020304" pitchFamily="18" charset="0"/>
              </a:rPr>
              <a:t>INTEGRATED CIRCUITS</a:t>
            </a:r>
          </a:p>
          <a:p>
            <a:pPr marL="53975" eaLnBrk="1" hangingPunct="1"/>
            <a:r>
              <a:rPr lang="en-US" altLang="en-US" b="1" dirty="0">
                <a:latin typeface="Times New Roman" panose="02020603050405020304" pitchFamily="18" charset="0"/>
              </a:rPr>
              <a:t>GEOGRAPHICAL  INDICATORS</a:t>
            </a:r>
          </a:p>
        </p:txBody>
      </p:sp>
      <p:sp>
        <p:nvSpPr>
          <p:cNvPr id="15367" name="Rectangle 6"/>
          <p:cNvSpPr>
            <a:spLocks noChangeArrowheads="1"/>
          </p:cNvSpPr>
          <p:nvPr/>
        </p:nvSpPr>
        <p:spPr bwMode="auto">
          <a:xfrm>
            <a:off x="6019800" y="1392238"/>
            <a:ext cx="2971800" cy="4094162"/>
          </a:xfrm>
          <a:prstGeom prst="rect">
            <a:avLst/>
          </a:prstGeom>
          <a:noFill/>
          <a:ln w="9525">
            <a:solidFill>
              <a:srgbClr val="FF99FF"/>
            </a:solidFill>
            <a:miter lim="800000"/>
            <a:headEnd/>
            <a:tailEnd/>
          </a:ln>
        </p:spPr>
        <p:txBody>
          <a:bodyPr>
            <a:spAutoFit/>
          </a:bodyPr>
          <a:lstStyle/>
          <a:p>
            <a:pPr eaLnBrk="1" hangingPunct="1">
              <a:defRPr/>
            </a:pPr>
            <a:r>
              <a:rPr lang="en-US" sz="2000" b="1" dirty="0">
                <a:solidFill>
                  <a:srgbClr val="C00000"/>
                </a:solidFill>
                <a:latin typeface="Times New Roman" pitchFamily="18" charset="0"/>
              </a:rPr>
              <a:t>       “COPYRIGHT”</a:t>
            </a:r>
          </a:p>
          <a:p>
            <a:pPr marL="263525" indent="-263525" eaLnBrk="1" hangingPunct="1">
              <a:buFont typeface="Arial" pitchFamily="34" charset="0"/>
              <a:buChar char="•"/>
              <a:defRPr/>
            </a:pPr>
            <a:r>
              <a:rPr lang="en-US" sz="2000" b="1" dirty="0">
                <a:latin typeface="Times New Roman" pitchFamily="18" charset="0"/>
              </a:rPr>
              <a:t>LITERARY</a:t>
            </a:r>
          </a:p>
          <a:p>
            <a:pPr marL="263525" indent="-263525" eaLnBrk="1" hangingPunct="1">
              <a:buFont typeface="Arial" pitchFamily="34" charset="0"/>
              <a:buChar char="•"/>
              <a:defRPr/>
            </a:pPr>
            <a:r>
              <a:rPr lang="en-US" sz="2000" b="1" dirty="0">
                <a:latin typeface="Times New Roman" pitchFamily="18" charset="0"/>
              </a:rPr>
              <a:t>NOVEL</a:t>
            </a:r>
          </a:p>
          <a:p>
            <a:pPr marL="263525" indent="-263525" eaLnBrk="1" hangingPunct="1">
              <a:buFont typeface="Arial" pitchFamily="34" charset="0"/>
              <a:buChar char="•"/>
              <a:defRPr/>
            </a:pPr>
            <a:r>
              <a:rPr lang="en-US" sz="2000" b="1" dirty="0">
                <a:latin typeface="Times New Roman" pitchFamily="18" charset="0"/>
              </a:rPr>
              <a:t>POEM</a:t>
            </a:r>
          </a:p>
          <a:p>
            <a:pPr marL="263525" indent="-263525" eaLnBrk="1" hangingPunct="1">
              <a:buFont typeface="Arial" pitchFamily="34" charset="0"/>
              <a:buChar char="•"/>
              <a:defRPr/>
            </a:pPr>
            <a:r>
              <a:rPr lang="en-US" sz="2000" b="1" dirty="0">
                <a:latin typeface="Times New Roman" pitchFamily="18" charset="0"/>
              </a:rPr>
              <a:t>PLAYS</a:t>
            </a:r>
          </a:p>
          <a:p>
            <a:pPr marL="263525" indent="-263525" eaLnBrk="1" hangingPunct="1">
              <a:buFont typeface="Arial" pitchFamily="34" charset="0"/>
              <a:buChar char="•"/>
              <a:defRPr/>
            </a:pPr>
            <a:r>
              <a:rPr lang="en-US" sz="2000" b="1" dirty="0">
                <a:latin typeface="Times New Roman" pitchFamily="18" charset="0"/>
              </a:rPr>
              <a:t>FILMS</a:t>
            </a:r>
          </a:p>
          <a:p>
            <a:pPr marL="263525" indent="-263525" eaLnBrk="1" hangingPunct="1">
              <a:buFont typeface="Arial" pitchFamily="34" charset="0"/>
              <a:buChar char="•"/>
              <a:defRPr/>
            </a:pPr>
            <a:r>
              <a:rPr lang="en-US" sz="2000" b="1" dirty="0">
                <a:latin typeface="Times New Roman" pitchFamily="18" charset="0"/>
              </a:rPr>
              <a:t>MUSICAL</a:t>
            </a:r>
          </a:p>
          <a:p>
            <a:pPr marL="263525" indent="-263525" eaLnBrk="1" hangingPunct="1">
              <a:buFont typeface="Arial" pitchFamily="34" charset="0"/>
              <a:buChar char="•"/>
              <a:defRPr/>
            </a:pPr>
            <a:r>
              <a:rPr lang="en-US" sz="2000" b="1" dirty="0">
                <a:latin typeface="Times New Roman" pitchFamily="18" charset="0"/>
              </a:rPr>
              <a:t>ARTISTIC</a:t>
            </a:r>
          </a:p>
          <a:p>
            <a:pPr marL="263525" indent="-263525" eaLnBrk="1" hangingPunct="1">
              <a:buFont typeface="Arial" pitchFamily="34" charset="0"/>
              <a:buChar char="•"/>
              <a:defRPr/>
            </a:pPr>
            <a:r>
              <a:rPr lang="en-US" sz="2000" b="1" dirty="0">
                <a:latin typeface="Times New Roman" pitchFamily="18" charset="0"/>
              </a:rPr>
              <a:t>DRAWINGS</a:t>
            </a:r>
          </a:p>
          <a:p>
            <a:pPr marL="263525" indent="-263525" eaLnBrk="1" hangingPunct="1">
              <a:buFont typeface="Arial" pitchFamily="34" charset="0"/>
              <a:buChar char="•"/>
              <a:defRPr/>
            </a:pPr>
            <a:r>
              <a:rPr lang="en-US" sz="2000" b="1" dirty="0">
                <a:latin typeface="Times New Roman" pitchFamily="18" charset="0"/>
              </a:rPr>
              <a:t>PHOTOGRAHS</a:t>
            </a:r>
          </a:p>
          <a:p>
            <a:pPr marL="263525" indent="-263525" eaLnBrk="1" hangingPunct="1">
              <a:buFont typeface="Arial" pitchFamily="34" charset="0"/>
              <a:buChar char="•"/>
              <a:defRPr/>
            </a:pPr>
            <a:r>
              <a:rPr lang="en-US" sz="2000" b="1" dirty="0">
                <a:latin typeface="Times New Roman" pitchFamily="18" charset="0"/>
              </a:rPr>
              <a:t>PERFORMING ARTS</a:t>
            </a:r>
          </a:p>
          <a:p>
            <a:pPr marL="263525" indent="-263525" eaLnBrk="1" hangingPunct="1">
              <a:buFont typeface="Arial" pitchFamily="34" charset="0"/>
              <a:buChar char="•"/>
              <a:defRPr/>
            </a:pPr>
            <a:r>
              <a:rPr lang="en-US" sz="2000" b="1" dirty="0">
                <a:latin typeface="Times New Roman" pitchFamily="18" charset="0"/>
              </a:rPr>
              <a:t>SCULPTURES</a:t>
            </a:r>
            <a:r>
              <a:rPr lang="en-US" sz="2000" dirty="0">
                <a:latin typeface="Times New Roman" pitchFamily="18" charset="0"/>
              </a:rPr>
              <a:t>   </a:t>
            </a:r>
          </a:p>
          <a:p>
            <a:pPr marL="263525" indent="-263525" eaLnBrk="1" hangingPunct="1">
              <a:buFont typeface="Arial" pitchFamily="34" charset="0"/>
              <a:buChar char="•"/>
              <a:defRPr/>
            </a:pPr>
            <a:r>
              <a:rPr lang="en-US" sz="2000" b="1" dirty="0">
                <a:latin typeface="Times New Roman" pitchFamily="18" charset="0"/>
              </a:rPr>
              <a:t>SOFTWARE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3429000" y="381000"/>
            <a:ext cx="2286000" cy="1295400"/>
          </a:xfrm>
        </p:spPr>
        <p:txBody>
          <a:bodyPr/>
          <a:lstStyle/>
          <a:p>
            <a:pPr eaLnBrk="1" fontAlgn="auto" hangingPunct="1">
              <a:spcAft>
                <a:spcPts val="0"/>
              </a:spcAft>
              <a:defRPr/>
            </a:pPr>
            <a:r>
              <a:rPr lang="de-CH" sz="3600" b="1" i="1" dirty="0">
                <a:solidFill>
                  <a:srgbClr val="002060"/>
                </a:solidFill>
              </a:rPr>
              <a:t>PATENTS</a:t>
            </a:r>
            <a:endParaRPr lang="en-US" sz="3600" b="1" i="1" dirty="0">
              <a:solidFill>
                <a:srgbClr val="002060"/>
              </a:solidFill>
            </a:endParaRPr>
          </a:p>
        </p:txBody>
      </p:sp>
      <p:sp>
        <p:nvSpPr>
          <p:cNvPr id="34819" name="Rectangle 3"/>
          <p:cNvSpPr>
            <a:spLocks noGrp="1" noChangeArrowheads="1"/>
          </p:cNvSpPr>
          <p:nvPr>
            <p:ph type="body" sz="half" idx="1"/>
          </p:nvPr>
        </p:nvSpPr>
        <p:spPr>
          <a:xfrm>
            <a:off x="1066800" y="1981200"/>
            <a:ext cx="7924800" cy="4114800"/>
          </a:xfrm>
        </p:spPr>
        <p:txBody>
          <a:bodyPr/>
          <a:lstStyle/>
          <a:p>
            <a:pPr algn="just" eaLnBrk="1" hangingPunct="1">
              <a:lnSpc>
                <a:spcPct val="90000"/>
              </a:lnSpc>
            </a:pPr>
            <a:r>
              <a:rPr lang="en-US" altLang="en-US" sz="1800" dirty="0">
                <a:latin typeface="Cambria" panose="02040503050406030204" pitchFamily="18" charset="0"/>
              </a:rPr>
              <a:t>A patent is a legal title granting its holder the exclusive right to make use of</a:t>
            </a:r>
            <a:r>
              <a:rPr lang="de-CH" altLang="en-US" sz="1800" dirty="0">
                <a:latin typeface="Cambria" panose="02040503050406030204" pitchFamily="18" charset="0"/>
              </a:rPr>
              <a:t> </a:t>
            </a:r>
            <a:r>
              <a:rPr lang="en-US" altLang="en-US" sz="1800" dirty="0">
                <a:latin typeface="Cambria" panose="02040503050406030204" pitchFamily="18" charset="0"/>
              </a:rPr>
              <a:t>an invention for a limited area and time by stopping others from, among other things, making, using or selling it without authorization.</a:t>
            </a:r>
          </a:p>
          <a:p>
            <a:pPr algn="just" eaLnBrk="1" hangingPunct="1">
              <a:lnSpc>
                <a:spcPct val="90000"/>
              </a:lnSpc>
              <a:buFont typeface="Wingdings" panose="05000000000000000000" pitchFamily="2" charset="2"/>
              <a:buNone/>
            </a:pPr>
            <a:endParaRPr lang="en-US" altLang="en-US" sz="1800" dirty="0">
              <a:latin typeface="Cambria" panose="02040503050406030204" pitchFamily="18" charset="0"/>
            </a:endParaRPr>
          </a:p>
          <a:p>
            <a:pPr algn="just" eaLnBrk="1" hangingPunct="1">
              <a:lnSpc>
                <a:spcPct val="90000"/>
              </a:lnSpc>
            </a:pPr>
            <a:r>
              <a:rPr lang="en-US" altLang="en-US" sz="1800" dirty="0">
                <a:latin typeface="Cambria" panose="02040503050406030204" pitchFamily="18" charset="0"/>
              </a:rPr>
              <a:t>In</a:t>
            </a:r>
            <a:r>
              <a:rPr lang="en-US" altLang="en-US" sz="1800" b="1" dirty="0">
                <a:latin typeface="Cambria" panose="02040503050406030204" pitchFamily="18" charset="0"/>
              </a:rPr>
              <a:t> return for this right, the applicant must disclose how his invention works in sufficient detail.</a:t>
            </a:r>
          </a:p>
          <a:p>
            <a:pPr algn="just" eaLnBrk="1" hangingPunct="1">
              <a:lnSpc>
                <a:spcPct val="90000"/>
              </a:lnSpc>
              <a:buFont typeface="Wingdings" panose="05000000000000000000" pitchFamily="2" charset="2"/>
              <a:buNone/>
            </a:pPr>
            <a:endParaRPr lang="en-US" altLang="en-US" sz="1800" b="1" dirty="0">
              <a:latin typeface="Cambria" panose="02040503050406030204" pitchFamily="18" charset="0"/>
            </a:endParaRPr>
          </a:p>
          <a:p>
            <a:pPr algn="just" eaLnBrk="1" hangingPunct="1">
              <a:lnSpc>
                <a:spcPct val="90000"/>
              </a:lnSpc>
            </a:pPr>
            <a:r>
              <a:rPr lang="en-US" altLang="en-US" sz="1800" b="1" dirty="0">
                <a:latin typeface="Cambria" panose="02040503050406030204" pitchFamily="18" charset="0"/>
              </a:rPr>
              <a:t> When a patent is granted, the applicant becomes the owner of the patent. Like any other form of property, a patent can be bought, sold, licensed or mortgaged.</a:t>
            </a:r>
          </a:p>
          <a:p>
            <a:pPr algn="just" eaLnBrk="1" hangingPunct="1">
              <a:lnSpc>
                <a:spcPct val="90000"/>
              </a:lnSpc>
              <a:buFont typeface="Wingdings" panose="05000000000000000000" pitchFamily="2" charset="2"/>
              <a:buNone/>
            </a:pPr>
            <a:endParaRPr lang="en-US" altLang="en-US" sz="1800" b="1" dirty="0">
              <a:latin typeface="Cambria" panose="02040503050406030204" pitchFamily="18" charset="0"/>
            </a:endParaRPr>
          </a:p>
          <a:p>
            <a:pPr algn="just" eaLnBrk="1" hangingPunct="1">
              <a:lnSpc>
                <a:spcPct val="90000"/>
              </a:lnSpc>
            </a:pPr>
            <a:r>
              <a:rPr lang="en-US" altLang="en-US" sz="1800" b="1" dirty="0">
                <a:latin typeface="Cambria" panose="02040503050406030204" pitchFamily="18" charset="0"/>
              </a:rPr>
              <a:t> Patents are territorial rights, so an Indian patent will only give the owner rights within India and rights to stop others from importing products into India.</a:t>
            </a:r>
          </a:p>
          <a:p>
            <a:pPr algn="just" eaLnBrk="1" hangingPunct="1">
              <a:lnSpc>
                <a:spcPct val="90000"/>
              </a:lnSpc>
            </a:pPr>
            <a:endParaRPr lang="en-US" altLang="en-US" sz="1800" dirty="0">
              <a:latin typeface="Cambria" panose="02040503050406030204" pitchFamily="18" charset="0"/>
            </a:endParaRPr>
          </a:p>
        </p:txBody>
      </p:sp>
      <p:pic>
        <p:nvPicPr>
          <p:cNvPr id="34820" name="Picture 4" descr="j0195812"/>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a:xfrm>
            <a:off x="7162800" y="457200"/>
            <a:ext cx="1331913" cy="1370013"/>
          </a:xfrm>
          <a:noFill/>
        </p:spPr>
      </p:pic>
      <p:sp>
        <p:nvSpPr>
          <p:cNvPr id="29698" name="Slide Number Placeholder 5"/>
          <p:cNvSpPr>
            <a:spLocks noGrp="1"/>
          </p:cNvSpPr>
          <p:nvPr>
            <p:ph type="sldNum" sz="quarter" idx="12"/>
          </p:nvPr>
        </p:nvSpPr>
        <p:spPr>
          <a:ln>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FCDDDAF-26E0-43DC-9ADF-87B955A434C1}" type="slidenum">
              <a:rPr lang="en-US" altLang="en-US">
                <a:solidFill>
                  <a:srgbClr val="B5A788"/>
                </a:solidFill>
              </a:rPr>
              <a:pPr/>
              <a:t>14</a:t>
            </a:fld>
            <a:endParaRPr lang="en-US" altLang="en-US">
              <a:solidFill>
                <a:srgbClr val="B5A788"/>
              </a:solidFill>
            </a:endParaRPr>
          </a:p>
        </p:txBody>
      </p:sp>
    </p:spTree>
    <p:extLst>
      <p:ext uri="{BB962C8B-B14F-4D97-AF65-F5344CB8AC3E}">
        <p14:creationId xmlns:p14="http://schemas.microsoft.com/office/powerpoint/2010/main" val="229707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1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8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2"/>
          <p:cNvSpPr>
            <a:spLocks noGrp="1"/>
          </p:cNvSpPr>
          <p:nvPr>
            <p:ph type="sldNum" sz="quarter" idx="12"/>
          </p:nvPr>
        </p:nvSpPr>
        <p:spPr>
          <a:ln>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FA23156-A316-4556-89C7-1858D9013536}" type="slidenum">
              <a:rPr lang="en-US" altLang="en-US">
                <a:solidFill>
                  <a:srgbClr val="B5A788"/>
                </a:solidFill>
              </a:rPr>
              <a:pPr/>
              <a:t>15</a:t>
            </a:fld>
            <a:endParaRPr lang="en-US" altLang="en-US">
              <a:solidFill>
                <a:srgbClr val="B5A788"/>
              </a:solidFill>
            </a:endParaRPr>
          </a:p>
        </p:txBody>
      </p:sp>
      <p:sp>
        <p:nvSpPr>
          <p:cNvPr id="5124" name="Text Box 2"/>
          <p:cNvSpPr txBox="1">
            <a:spLocks noChangeArrowheads="1"/>
          </p:cNvSpPr>
          <p:nvPr/>
        </p:nvSpPr>
        <p:spPr bwMode="auto">
          <a:xfrm>
            <a:off x="1066800" y="2286000"/>
            <a:ext cx="2209800" cy="442913"/>
          </a:xfrm>
          <a:prstGeom prst="rect">
            <a:avLst/>
          </a:prstGeom>
          <a:solidFill>
            <a:schemeClr val="tx1"/>
          </a:solidFill>
          <a:ln w="76200">
            <a:solidFill>
              <a:srgbClr val="FF0000"/>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chemeClr val="bg1"/>
                </a:solidFill>
                <a:latin typeface="Times New Roman" panose="02020603050405020304" pitchFamily="18" charset="0"/>
              </a:rPr>
              <a:t>INVENTOR</a:t>
            </a:r>
          </a:p>
        </p:txBody>
      </p:sp>
      <p:sp>
        <p:nvSpPr>
          <p:cNvPr id="5125" name="Text Box 3"/>
          <p:cNvSpPr txBox="1">
            <a:spLocks noChangeArrowheads="1"/>
          </p:cNvSpPr>
          <p:nvPr/>
        </p:nvSpPr>
        <p:spPr bwMode="auto">
          <a:xfrm>
            <a:off x="381000" y="2895600"/>
            <a:ext cx="3886200" cy="830263"/>
          </a:xfrm>
          <a:prstGeom prst="rect">
            <a:avLst/>
          </a:prstGeom>
          <a:solidFill>
            <a:schemeClr val="tx1"/>
          </a:solidFill>
          <a:ln w="76200">
            <a:solidFill>
              <a:srgbClr val="FF0000"/>
            </a:solidFill>
            <a:miter lim="800000"/>
            <a:headEnd/>
            <a:tailEnd/>
          </a:ln>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dirty="0">
                <a:solidFill>
                  <a:schemeClr val="bg1"/>
                </a:solidFill>
                <a:latin typeface="Times New Roman" panose="02020603050405020304" pitchFamily="18" charset="0"/>
              </a:rPr>
              <a:t>ASSIGNEE OF THE INVENTOR</a:t>
            </a:r>
            <a:endParaRPr lang="en-US" altLang="en-US" sz="4800" b="1" dirty="0">
              <a:solidFill>
                <a:schemeClr val="bg1"/>
              </a:solidFill>
              <a:latin typeface="Times New Roman" panose="02020603050405020304" pitchFamily="18" charset="0"/>
            </a:endParaRPr>
          </a:p>
        </p:txBody>
      </p:sp>
      <p:sp>
        <p:nvSpPr>
          <p:cNvPr id="5126" name="Text Box 4"/>
          <p:cNvSpPr txBox="1">
            <a:spLocks noChangeArrowheads="1"/>
          </p:cNvSpPr>
          <p:nvPr/>
        </p:nvSpPr>
        <p:spPr bwMode="auto">
          <a:xfrm>
            <a:off x="381000" y="4495800"/>
            <a:ext cx="3276600" cy="1107996"/>
          </a:xfrm>
          <a:prstGeom prst="rect">
            <a:avLst/>
          </a:prstGeom>
          <a:solidFill>
            <a:schemeClr val="tx1"/>
          </a:solidFill>
          <a:ln w="76200">
            <a:solidFill>
              <a:srgbClr val="FF0000"/>
            </a:solidFill>
            <a:miter lim="800000"/>
            <a:headEnd/>
            <a:tailEnd/>
          </a:ln>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dirty="0">
                <a:solidFill>
                  <a:schemeClr val="bg1"/>
                </a:solidFill>
                <a:latin typeface="Times New Roman" panose="02020603050405020304" pitchFamily="18" charset="0"/>
              </a:rPr>
              <a:t>LEGAL HEIR OF AN INVENTOR/ HIS ASSIGNEE</a:t>
            </a:r>
            <a:endParaRPr lang="en-US" altLang="en-US" sz="4800" b="1" dirty="0">
              <a:solidFill>
                <a:schemeClr val="bg1"/>
              </a:solidFill>
              <a:latin typeface="Times New Roman" panose="02020603050405020304" pitchFamily="18" charset="0"/>
            </a:endParaRPr>
          </a:p>
        </p:txBody>
      </p:sp>
      <p:graphicFrame>
        <p:nvGraphicFramePr>
          <p:cNvPr id="5122" name="Object 5"/>
          <p:cNvGraphicFramePr>
            <a:graphicFrameLocks noChangeAspect="1"/>
          </p:cNvGraphicFramePr>
          <p:nvPr/>
        </p:nvGraphicFramePr>
        <p:xfrm>
          <a:off x="4333875" y="2590800"/>
          <a:ext cx="2828925" cy="2133600"/>
        </p:xfrm>
        <a:graphic>
          <a:graphicData uri="http://schemas.openxmlformats.org/presentationml/2006/ole">
            <mc:AlternateContent xmlns:mc="http://schemas.openxmlformats.org/markup-compatibility/2006">
              <mc:Choice xmlns:v="urn:schemas-microsoft-com:vml" Requires="v">
                <p:oleObj spid="_x0000_s71706" name="Clip" r:id="rId3" imgW="1804111" imgH="1189634" progId="MS_ClipArt_Gallery.5">
                  <p:embed/>
                </p:oleObj>
              </mc:Choice>
              <mc:Fallback>
                <p:oleObj name="Clip" r:id="rId3" imgW="1804111" imgH="1189634"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3875" y="2590800"/>
                        <a:ext cx="2828925"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8" name="Text Box 7"/>
          <p:cNvSpPr txBox="1">
            <a:spLocks noChangeArrowheads="1"/>
          </p:cNvSpPr>
          <p:nvPr/>
        </p:nvSpPr>
        <p:spPr bwMode="auto">
          <a:xfrm>
            <a:off x="7315200" y="3089275"/>
            <a:ext cx="1497013" cy="1263650"/>
          </a:xfrm>
          <a:prstGeom prst="rect">
            <a:avLst/>
          </a:prstGeom>
          <a:solidFill>
            <a:schemeClr val="tx1"/>
          </a:solidFill>
          <a:ln w="76200">
            <a:solidFill>
              <a:srgbClr val="FF0000"/>
            </a:solidFill>
            <a:miter lim="800000"/>
            <a:headEnd/>
            <a:tailEnd/>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a:solidFill>
                  <a:schemeClr val="bg1"/>
                </a:solidFill>
                <a:latin typeface="Times New Roman" panose="02020603050405020304" pitchFamily="18" charset="0"/>
              </a:rPr>
              <a:t>THE</a:t>
            </a:r>
          </a:p>
          <a:p>
            <a:pPr eaLnBrk="1" hangingPunct="1"/>
            <a:r>
              <a:rPr lang="en-US" altLang="en-US" sz="2400" b="1">
                <a:solidFill>
                  <a:schemeClr val="bg1"/>
                </a:solidFill>
                <a:latin typeface="Times New Roman" panose="02020603050405020304" pitchFamily="18" charset="0"/>
              </a:rPr>
              <a:t>PATENT</a:t>
            </a:r>
          </a:p>
          <a:p>
            <a:pPr eaLnBrk="1" hangingPunct="1"/>
            <a:r>
              <a:rPr lang="en-US" altLang="en-US" sz="2400" b="1">
                <a:solidFill>
                  <a:schemeClr val="bg1"/>
                </a:solidFill>
                <a:latin typeface="Times New Roman" panose="02020603050405020304" pitchFamily="18" charset="0"/>
              </a:rPr>
              <a:t>OFFICE</a:t>
            </a:r>
            <a:endParaRPr lang="en-US" altLang="en-US" sz="2400">
              <a:solidFill>
                <a:schemeClr val="bg1"/>
              </a:solidFill>
              <a:latin typeface="Times New Roman" panose="02020603050405020304" pitchFamily="18" charset="0"/>
            </a:endParaRPr>
          </a:p>
        </p:txBody>
      </p:sp>
      <p:sp>
        <p:nvSpPr>
          <p:cNvPr id="5129" name="Text Box 8"/>
          <p:cNvSpPr txBox="1">
            <a:spLocks noChangeArrowheads="1"/>
          </p:cNvSpPr>
          <p:nvPr/>
        </p:nvSpPr>
        <p:spPr bwMode="auto">
          <a:xfrm>
            <a:off x="2514600" y="1743075"/>
            <a:ext cx="541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latin typeface="Times New Roman" panose="02020603050405020304" pitchFamily="18" charset="0"/>
              </a:rPr>
              <a:t>DISCLOSURE OF ADVANCEMENT</a:t>
            </a:r>
            <a:endParaRPr lang="en-US" altLang="en-US" sz="2000">
              <a:latin typeface="Times New Roman" panose="02020603050405020304" pitchFamily="18" charset="0"/>
            </a:endParaRPr>
          </a:p>
        </p:txBody>
      </p:sp>
      <p:sp>
        <p:nvSpPr>
          <p:cNvPr id="5130" name="Text Box 9"/>
          <p:cNvSpPr txBox="1">
            <a:spLocks noChangeArrowheads="1"/>
          </p:cNvSpPr>
          <p:nvPr/>
        </p:nvSpPr>
        <p:spPr bwMode="auto">
          <a:xfrm>
            <a:off x="2971800" y="5959475"/>
            <a:ext cx="4648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a:latin typeface="Times New Roman" panose="02020603050405020304" pitchFamily="18" charset="0"/>
              </a:rPr>
              <a:t>20 YEARS EXCLUSIVE RIGHT ON ADVANCEMENT</a:t>
            </a:r>
          </a:p>
        </p:txBody>
      </p:sp>
      <p:sp>
        <p:nvSpPr>
          <p:cNvPr id="5131" name="AutoShape 11"/>
          <p:cNvSpPr>
            <a:spLocks noChangeArrowheads="1"/>
          </p:cNvSpPr>
          <p:nvPr/>
        </p:nvSpPr>
        <p:spPr bwMode="auto">
          <a:xfrm>
            <a:off x="3429000" y="2133600"/>
            <a:ext cx="2743200" cy="304800"/>
          </a:xfrm>
          <a:prstGeom prst="rightArrow">
            <a:avLst>
              <a:gd name="adj1" fmla="val 50000"/>
              <a:gd name="adj2" fmla="val 225000"/>
            </a:avLst>
          </a:prstGeom>
          <a:solidFill>
            <a:srgbClr val="FF0066"/>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5132" name="AutoShape 12"/>
          <p:cNvSpPr>
            <a:spLocks noChangeArrowheads="1"/>
          </p:cNvSpPr>
          <p:nvPr/>
        </p:nvSpPr>
        <p:spPr bwMode="auto">
          <a:xfrm>
            <a:off x="3429000" y="5715000"/>
            <a:ext cx="2819400" cy="304800"/>
          </a:xfrm>
          <a:prstGeom prst="leftArrow">
            <a:avLst>
              <a:gd name="adj1" fmla="val 50000"/>
              <a:gd name="adj2" fmla="val 231250"/>
            </a:avLst>
          </a:prstGeom>
          <a:solidFill>
            <a:srgbClr val="FF0066"/>
          </a:solidFill>
          <a:ln w="9525">
            <a:solidFill>
              <a:srgbClr val="FF0000"/>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5133" name="Text Box 13"/>
          <p:cNvSpPr txBox="1">
            <a:spLocks noChangeArrowheads="1"/>
          </p:cNvSpPr>
          <p:nvPr/>
        </p:nvSpPr>
        <p:spPr bwMode="auto">
          <a:xfrm>
            <a:off x="1905000" y="914400"/>
            <a:ext cx="6148388" cy="83026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dirty="0">
                <a:solidFill>
                  <a:schemeClr val="bg1"/>
                </a:solidFill>
                <a:latin typeface="Times New Roman" panose="02020603050405020304" pitchFamily="18" charset="0"/>
              </a:rPr>
              <a:t>Guided By The Patents Act,1970 as amended </a:t>
            </a:r>
          </a:p>
          <a:p>
            <a:pPr eaLnBrk="1" hangingPunct="1"/>
            <a:r>
              <a:rPr lang="en-US" altLang="en-US" sz="2400" b="1" dirty="0">
                <a:solidFill>
                  <a:schemeClr val="bg1"/>
                </a:solidFill>
                <a:latin typeface="Times New Roman" panose="02020603050405020304" pitchFamily="18" charset="0"/>
              </a:rPr>
              <a:t>By The Patents (Amendment ) Act,2005</a:t>
            </a:r>
          </a:p>
        </p:txBody>
      </p:sp>
      <p:sp>
        <p:nvSpPr>
          <p:cNvPr id="15" name="Rectangle 2"/>
          <p:cNvSpPr txBox="1">
            <a:spLocks noChangeArrowheads="1"/>
          </p:cNvSpPr>
          <p:nvPr/>
        </p:nvSpPr>
        <p:spPr>
          <a:xfrm>
            <a:off x="1066800" y="0"/>
            <a:ext cx="7696200" cy="685800"/>
          </a:xfrm>
          <a:prstGeom prst="rect">
            <a:avLst/>
          </a:prstGeom>
        </p:spPr>
        <p:txBody>
          <a:bodyPr/>
          <a:lstStyle/>
          <a:p>
            <a:pPr algn="ctr" eaLnBrk="1" fontAlgn="auto" hangingPunct="1">
              <a:spcAft>
                <a:spcPts val="0"/>
              </a:spcAft>
              <a:defRPr/>
            </a:pPr>
            <a:r>
              <a:rPr lang="de-CH" sz="3600" b="1" i="1" dirty="0">
                <a:solidFill>
                  <a:srgbClr val="002060"/>
                </a:solidFill>
                <a:effectLst>
                  <a:outerShdw blurRad="50000" dist="30000" dir="5400000" algn="tl" rotWithShape="0">
                    <a:srgbClr val="000000">
                      <a:alpha val="30000"/>
                    </a:srgbClr>
                  </a:outerShdw>
                </a:effectLst>
                <a:latin typeface="+mj-lt"/>
                <a:ea typeface="+mj-ea"/>
                <a:cs typeface="+mj-cs"/>
              </a:rPr>
              <a:t>PATENT LAW AND PRACTICES</a:t>
            </a:r>
            <a:endParaRPr lang="en-US" sz="3600" b="1" i="1" dirty="0">
              <a:solidFill>
                <a:srgbClr val="002060"/>
              </a:solidFill>
              <a:effectLst>
                <a:outerShdw blurRad="50000" dist="30000" dir="5400000" algn="tl" rotWithShape="0">
                  <a:srgbClr val="000000">
                    <a:alpha val="30000"/>
                  </a:srgbClr>
                </a:outerShdw>
              </a:effectLst>
              <a:latin typeface="+mj-lt"/>
              <a:ea typeface="+mj-ea"/>
              <a:cs typeface="+mj-cs"/>
            </a:endParaRPr>
          </a:p>
        </p:txBody>
      </p:sp>
    </p:spTree>
    <p:extLst>
      <p:ext uri="{BB962C8B-B14F-4D97-AF65-F5344CB8AC3E}">
        <p14:creationId xmlns:p14="http://schemas.microsoft.com/office/powerpoint/2010/main" val="5709862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1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1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1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animBg="1"/>
      <p:bldP spid="5125" grpId="0" animBg="1"/>
      <p:bldP spid="5126" grpId="0" animBg="1"/>
      <p:bldP spid="5128" grpId="0" animBg="1"/>
      <p:bldP spid="5129" grpId="0"/>
      <p:bldP spid="5130" grpId="0"/>
      <p:bldP spid="5131" grpId="0" animBg="1"/>
      <p:bldP spid="513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2514600" y="457200"/>
            <a:ext cx="5334000" cy="635000"/>
          </a:xfrm>
        </p:spPr>
        <p:txBody>
          <a:bodyPr/>
          <a:lstStyle/>
          <a:p>
            <a:pPr eaLnBrk="1" fontAlgn="auto" hangingPunct="1">
              <a:spcAft>
                <a:spcPts val="0"/>
              </a:spcAft>
              <a:defRPr/>
            </a:pPr>
            <a:r>
              <a:rPr lang="en-US" sz="3500" b="1" i="1">
                <a:solidFill>
                  <a:schemeClr val="tx2">
                    <a:satMod val="130000"/>
                  </a:schemeClr>
                </a:solidFill>
              </a:rPr>
              <a:t>PATENTS</a:t>
            </a:r>
          </a:p>
        </p:txBody>
      </p:sp>
      <p:sp>
        <p:nvSpPr>
          <p:cNvPr id="35843" name="Rectangle 3"/>
          <p:cNvSpPr>
            <a:spLocks noGrp="1" noChangeArrowheads="1"/>
          </p:cNvSpPr>
          <p:nvPr>
            <p:ph type="body" sz="half" idx="1"/>
          </p:nvPr>
        </p:nvSpPr>
        <p:spPr>
          <a:xfrm>
            <a:off x="1219200" y="2743200"/>
            <a:ext cx="7543800" cy="3276600"/>
          </a:xfrm>
        </p:spPr>
        <p:txBody>
          <a:bodyPr/>
          <a:lstStyle/>
          <a:p>
            <a:pPr algn="just" eaLnBrk="1" hangingPunct="1">
              <a:lnSpc>
                <a:spcPct val="90000"/>
              </a:lnSpc>
            </a:pPr>
            <a:r>
              <a:rPr lang="en-US" altLang="en-US" sz="2000" dirty="0">
                <a:latin typeface="Cambria" panose="02040503050406030204" pitchFamily="18" charset="0"/>
              </a:rPr>
              <a:t>As on date, India is fully in compliance with its international obligations under the Trade-Related Aspects of Intellectual Property Rights </a:t>
            </a:r>
            <a:r>
              <a:rPr lang="en-US" altLang="en-US" sz="2000" b="1" dirty="0">
                <a:latin typeface="Cambria" panose="02040503050406030204" pitchFamily="18" charset="0"/>
              </a:rPr>
              <a:t>(TRIPS)</a:t>
            </a:r>
            <a:r>
              <a:rPr lang="en-US" altLang="en-US" sz="2000" dirty="0">
                <a:latin typeface="Cambria" panose="02040503050406030204" pitchFamily="18" charset="0"/>
              </a:rPr>
              <a:t> Agreement.</a:t>
            </a:r>
          </a:p>
          <a:p>
            <a:pPr algn="just" eaLnBrk="1" hangingPunct="1">
              <a:lnSpc>
                <a:spcPct val="90000"/>
              </a:lnSpc>
            </a:pPr>
            <a:r>
              <a:rPr lang="en-US" altLang="en-US" sz="2000" b="1" dirty="0">
                <a:latin typeface="Cambria" panose="02040503050406030204" pitchFamily="18" charset="0"/>
              </a:rPr>
              <a:t>The Patents Act 1970 has undergone three amendments – 1999, 2002 &amp; 2005.</a:t>
            </a:r>
          </a:p>
          <a:p>
            <a:pPr algn="just" eaLnBrk="1" hangingPunct="1">
              <a:lnSpc>
                <a:spcPct val="90000"/>
              </a:lnSpc>
            </a:pPr>
            <a:r>
              <a:rPr lang="en-US" altLang="en-US" sz="2000" b="1" dirty="0">
                <a:latin typeface="Cambria" panose="02040503050406030204" pitchFamily="18" charset="0"/>
              </a:rPr>
              <a:t>The III Amendment in 2005 has major implications on the following:</a:t>
            </a:r>
            <a:endParaRPr lang="en-US" altLang="en-US" sz="2000" dirty="0">
              <a:latin typeface="Cambria" panose="02040503050406030204" pitchFamily="18" charset="0"/>
            </a:endParaRPr>
          </a:p>
          <a:p>
            <a:pPr lvl="1" algn="just" eaLnBrk="1" hangingPunct="1">
              <a:lnSpc>
                <a:spcPct val="90000"/>
              </a:lnSpc>
            </a:pPr>
            <a:r>
              <a:rPr lang="en-US" altLang="en-US" sz="1900" dirty="0">
                <a:latin typeface="Cambria" panose="02040503050406030204" pitchFamily="18" charset="0"/>
              </a:rPr>
              <a:t>Introduction of product patent protection for food, pharmaceutical and chemical inventions.</a:t>
            </a:r>
          </a:p>
          <a:p>
            <a:pPr lvl="1" algn="just" eaLnBrk="1" hangingPunct="1">
              <a:lnSpc>
                <a:spcPct val="90000"/>
              </a:lnSpc>
            </a:pPr>
            <a:r>
              <a:rPr lang="en-US" altLang="en-US" sz="1900" dirty="0">
                <a:latin typeface="Cambria" panose="02040503050406030204" pitchFamily="18" charset="0"/>
              </a:rPr>
              <a:t>Examination The “mail box” applications, from January 01, 2005</a:t>
            </a:r>
          </a:p>
        </p:txBody>
      </p:sp>
      <p:sp>
        <p:nvSpPr>
          <p:cNvPr id="30722" name="Slide Number Placeholder 5"/>
          <p:cNvSpPr>
            <a:spLocks noGrp="1"/>
          </p:cNvSpPr>
          <p:nvPr>
            <p:ph type="sldNum" sz="quarter" idx="12"/>
          </p:nvPr>
        </p:nvSpPr>
        <p:spPr>
          <a:ln>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B4A0B2A-146A-4504-B210-82EB7106E72C}" type="slidenum">
              <a:rPr lang="en-US" altLang="en-US">
                <a:solidFill>
                  <a:srgbClr val="B5A788"/>
                </a:solidFill>
              </a:rPr>
              <a:pPr/>
              <a:t>16</a:t>
            </a:fld>
            <a:endParaRPr lang="en-US" altLang="en-US">
              <a:solidFill>
                <a:srgbClr val="B5A788"/>
              </a:solidFill>
            </a:endParaRPr>
          </a:p>
        </p:txBody>
      </p:sp>
      <p:pic>
        <p:nvPicPr>
          <p:cNvPr id="35845" name="Picture 4" descr="BD0558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5600" y="304800"/>
            <a:ext cx="18288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2293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84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2"/>
          <p:cNvSpPr>
            <a:spLocks noGrp="1"/>
          </p:cNvSpPr>
          <p:nvPr>
            <p:ph type="sldNum" sz="quarter" idx="12"/>
          </p:nvPr>
        </p:nvSpPr>
        <p:spPr>
          <a:ln>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8EB6889-1760-4F97-9147-01191B437A64}" type="slidenum">
              <a:rPr lang="en-US" altLang="en-US">
                <a:solidFill>
                  <a:srgbClr val="B5A788"/>
                </a:solidFill>
              </a:rPr>
              <a:pPr/>
              <a:t>17</a:t>
            </a:fld>
            <a:endParaRPr lang="en-US" altLang="en-US">
              <a:solidFill>
                <a:srgbClr val="B5A788"/>
              </a:solidFill>
            </a:endParaRPr>
          </a:p>
        </p:txBody>
      </p:sp>
      <p:sp>
        <p:nvSpPr>
          <p:cNvPr id="21507" name="Text Box 2"/>
          <p:cNvSpPr txBox="1">
            <a:spLocks noChangeArrowheads="1"/>
          </p:cNvSpPr>
          <p:nvPr/>
        </p:nvSpPr>
        <p:spPr bwMode="auto">
          <a:xfrm>
            <a:off x="1143000" y="304800"/>
            <a:ext cx="7523163"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b="1" i="1" dirty="0">
                <a:solidFill>
                  <a:srgbClr val="C00000"/>
                </a:solidFill>
                <a:latin typeface="Verdana" panose="020B0604030504040204" pitchFamily="34" charset="0"/>
              </a:rPr>
              <a:t>COPYRIGHT</a:t>
            </a:r>
          </a:p>
          <a:p>
            <a:pPr algn="ctr" eaLnBrk="1" hangingPunct="1"/>
            <a:r>
              <a:rPr lang="en-US" altLang="en-US" sz="2400" b="1" i="1" dirty="0">
                <a:solidFill>
                  <a:srgbClr val="C00000"/>
                </a:solidFill>
                <a:latin typeface="Verdana" panose="020B0604030504040204" pitchFamily="34" charset="0"/>
              </a:rPr>
              <a:t>(Governed by the Copyrights Act,1957)</a:t>
            </a:r>
          </a:p>
        </p:txBody>
      </p:sp>
      <p:sp>
        <p:nvSpPr>
          <p:cNvPr id="21508" name="Text Box 3"/>
          <p:cNvSpPr txBox="1">
            <a:spLocks noChangeArrowheads="1"/>
          </p:cNvSpPr>
          <p:nvPr/>
        </p:nvSpPr>
        <p:spPr bwMode="auto">
          <a:xfrm>
            <a:off x="1066800" y="1646238"/>
            <a:ext cx="792480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n-US" altLang="en-US" b="1" dirty="0">
                <a:solidFill>
                  <a:srgbClr val="C00000"/>
                </a:solidFill>
                <a:latin typeface="Verdana" panose="020B0604030504040204" pitchFamily="34" charset="0"/>
              </a:rPr>
              <a:t>Copyright in :</a:t>
            </a:r>
          </a:p>
          <a:p>
            <a:pPr algn="just" eaLnBrk="1" hangingPunct="1">
              <a:buFont typeface="Gill Sans MT" panose="020B0502020104020203" pitchFamily="34" charset="0"/>
              <a:buAutoNum type="alphaLcParenR"/>
            </a:pPr>
            <a:r>
              <a:rPr lang="en-US" altLang="en-US" b="1" dirty="0">
                <a:latin typeface="Verdana" panose="020B0604030504040204" pitchFamily="34" charset="0"/>
              </a:rPr>
              <a:t>Original literary , dramatic, musical and artistic works;</a:t>
            </a:r>
          </a:p>
          <a:p>
            <a:pPr algn="just" eaLnBrk="1" hangingPunct="1"/>
            <a:r>
              <a:rPr lang="en-US" altLang="en-US" b="1" dirty="0">
                <a:latin typeface="Verdana" panose="020B0604030504040204" pitchFamily="34" charset="0"/>
              </a:rPr>
              <a:t>	-Computer Software's, Engineering Drawings</a:t>
            </a:r>
          </a:p>
          <a:p>
            <a:pPr algn="just" eaLnBrk="1" hangingPunct="1">
              <a:buFont typeface="Gill Sans MT" panose="020B0502020104020203" pitchFamily="34" charset="0"/>
              <a:buAutoNum type="alphaLcParenR"/>
            </a:pPr>
            <a:r>
              <a:rPr lang="en-US" altLang="en-US" b="1" dirty="0">
                <a:latin typeface="Verdana" panose="020B0604030504040204" pitchFamily="34" charset="0"/>
              </a:rPr>
              <a:t>Cinematographic films; and</a:t>
            </a:r>
          </a:p>
          <a:p>
            <a:pPr algn="just" eaLnBrk="1" hangingPunct="1">
              <a:buFont typeface="Gill Sans MT" panose="020B0502020104020203" pitchFamily="34" charset="0"/>
              <a:buAutoNum type="alphaLcParenR"/>
            </a:pPr>
            <a:r>
              <a:rPr lang="en-US" altLang="en-US" b="1" dirty="0">
                <a:latin typeface="Verdana" panose="020B0604030504040204" pitchFamily="34" charset="0"/>
              </a:rPr>
              <a:t>Sound recordings.</a:t>
            </a:r>
          </a:p>
        </p:txBody>
      </p:sp>
      <p:sp>
        <p:nvSpPr>
          <p:cNvPr id="21509" name="Text Box 4"/>
          <p:cNvSpPr txBox="1">
            <a:spLocks noChangeArrowheads="1"/>
          </p:cNvSpPr>
          <p:nvPr/>
        </p:nvSpPr>
        <p:spPr bwMode="auto">
          <a:xfrm>
            <a:off x="1066800" y="3168650"/>
            <a:ext cx="7848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dirty="0">
                <a:solidFill>
                  <a:srgbClr val="C00000"/>
                </a:solidFill>
                <a:latin typeface="Verdana" panose="020B0604030504040204" pitchFamily="34" charset="0"/>
              </a:rPr>
              <a:t>Copyright</a:t>
            </a:r>
            <a:r>
              <a:rPr lang="en-US" altLang="en-US" b="1" dirty="0">
                <a:solidFill>
                  <a:schemeClr val="accent2"/>
                </a:solidFill>
                <a:latin typeface="Verdana" panose="020B0604030504040204" pitchFamily="34" charset="0"/>
              </a:rPr>
              <a:t> –</a:t>
            </a:r>
            <a:r>
              <a:rPr lang="en-US" altLang="en-US" b="1" dirty="0">
                <a:latin typeface="Verdana" panose="020B0604030504040204" pitchFamily="34" charset="0"/>
              </a:rPr>
              <a:t>Right to reproduce , make copy , adaptations and translations as applicable</a:t>
            </a:r>
          </a:p>
        </p:txBody>
      </p:sp>
      <p:sp>
        <p:nvSpPr>
          <p:cNvPr id="21510" name="Text Box 5"/>
          <p:cNvSpPr txBox="1">
            <a:spLocks noChangeArrowheads="1"/>
          </p:cNvSpPr>
          <p:nvPr/>
        </p:nvSpPr>
        <p:spPr bwMode="auto">
          <a:xfrm>
            <a:off x="1143000" y="3930650"/>
            <a:ext cx="7467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dirty="0">
                <a:solidFill>
                  <a:srgbClr val="C00000"/>
                </a:solidFill>
                <a:latin typeface="Verdana" panose="020B0604030504040204" pitchFamily="34" charset="0"/>
              </a:rPr>
              <a:t>Term : </a:t>
            </a:r>
            <a:r>
              <a:rPr lang="en-US" altLang="en-US" b="1" dirty="0">
                <a:latin typeface="Verdana" panose="020B0604030504040204" pitchFamily="34" charset="0"/>
              </a:rPr>
              <a:t>Usually lifetime of the author until sixty years following the year of death of author</a:t>
            </a:r>
          </a:p>
        </p:txBody>
      </p:sp>
      <p:sp>
        <p:nvSpPr>
          <p:cNvPr id="21511" name="Text Box 7"/>
          <p:cNvSpPr txBox="1">
            <a:spLocks noChangeArrowheads="1"/>
          </p:cNvSpPr>
          <p:nvPr/>
        </p:nvSpPr>
        <p:spPr bwMode="auto">
          <a:xfrm>
            <a:off x="1143000" y="4692650"/>
            <a:ext cx="7924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dirty="0">
                <a:solidFill>
                  <a:srgbClr val="C00000"/>
                </a:solidFill>
                <a:latin typeface="Verdana" panose="020B0604030504040204" pitchFamily="34" charset="0"/>
              </a:rPr>
              <a:t>Broadcast Reproduction right </a:t>
            </a:r>
            <a:r>
              <a:rPr lang="en-US" altLang="en-US" b="1" dirty="0">
                <a:solidFill>
                  <a:schemeClr val="accent2"/>
                </a:solidFill>
                <a:latin typeface="Verdana" panose="020B0604030504040204" pitchFamily="34" charset="0"/>
              </a:rPr>
              <a:t>– </a:t>
            </a:r>
            <a:r>
              <a:rPr lang="en-US" altLang="en-US" b="1" dirty="0">
                <a:latin typeface="Verdana" panose="020B0604030504040204" pitchFamily="34" charset="0"/>
              </a:rPr>
              <a:t>Twenty Five Years</a:t>
            </a:r>
          </a:p>
          <a:p>
            <a:pPr eaLnBrk="1" hangingPunct="1"/>
            <a:r>
              <a:rPr lang="en-US" altLang="en-US" b="1" dirty="0">
                <a:latin typeface="Verdana" panose="020B0604030504040204" pitchFamily="34" charset="0"/>
              </a:rPr>
              <a:t>Performers Right- Fifty Years</a:t>
            </a:r>
          </a:p>
        </p:txBody>
      </p:sp>
      <p:sp>
        <p:nvSpPr>
          <p:cNvPr id="21512" name="Text Box 8"/>
          <p:cNvSpPr txBox="1">
            <a:spLocks noChangeArrowheads="1"/>
          </p:cNvSpPr>
          <p:nvPr/>
        </p:nvSpPr>
        <p:spPr bwMode="auto">
          <a:xfrm>
            <a:off x="1066800" y="5421313"/>
            <a:ext cx="7848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dirty="0">
                <a:solidFill>
                  <a:srgbClr val="C00000"/>
                </a:solidFill>
                <a:latin typeface="Verdana" panose="020B0604030504040204" pitchFamily="34" charset="0"/>
              </a:rPr>
              <a:t>Authors Rights- </a:t>
            </a:r>
            <a:r>
              <a:rPr lang="en-US" altLang="en-US" b="1" dirty="0">
                <a:latin typeface="Verdana" panose="020B0604030504040204" pitchFamily="34" charset="0"/>
              </a:rPr>
              <a:t>Moral Rights-Authorship/Object to Alterations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5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5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p:bldP spid="21509" grpId="0"/>
      <p:bldP spid="21510" grpId="0"/>
      <p:bldP spid="21511" grpId="0"/>
      <p:bldP spid="215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2"/>
          <p:cNvSpPr>
            <a:spLocks noGrp="1"/>
          </p:cNvSpPr>
          <p:nvPr>
            <p:ph type="sldNum" sz="quarter" idx="12"/>
          </p:nvPr>
        </p:nvSpPr>
        <p:spPr>
          <a:ln>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AB86684-4758-4C72-A3D6-85102ABC5FD8}" type="slidenum">
              <a:rPr lang="en-US" altLang="en-US">
                <a:solidFill>
                  <a:srgbClr val="B5A788"/>
                </a:solidFill>
              </a:rPr>
              <a:pPr/>
              <a:t>18</a:t>
            </a:fld>
            <a:endParaRPr lang="en-US" altLang="en-US">
              <a:solidFill>
                <a:srgbClr val="B5A788"/>
              </a:solidFill>
            </a:endParaRPr>
          </a:p>
        </p:txBody>
      </p:sp>
      <p:sp>
        <p:nvSpPr>
          <p:cNvPr id="22531" name="Text Box 2"/>
          <p:cNvSpPr txBox="1">
            <a:spLocks noChangeArrowheads="1"/>
          </p:cNvSpPr>
          <p:nvPr/>
        </p:nvSpPr>
        <p:spPr bwMode="auto">
          <a:xfrm>
            <a:off x="990600" y="1371600"/>
            <a:ext cx="80772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dirty="0">
                <a:solidFill>
                  <a:srgbClr val="C00000"/>
                </a:solidFill>
                <a:latin typeface="Cambria" panose="02040503050406030204" pitchFamily="18" charset="0"/>
                <a:ea typeface="Cambria" panose="02040503050406030204" pitchFamily="18" charset="0"/>
                <a:cs typeface="Times New Roman" panose="02020603050405020304" pitchFamily="18" charset="0"/>
              </a:rPr>
              <a:t>Literary works: </a:t>
            </a:r>
            <a:r>
              <a:rPr lang="en-US" altLang="en-US" sz="2400" dirty="0">
                <a:latin typeface="Cambria" panose="02040503050406030204" pitchFamily="18" charset="0"/>
                <a:ea typeface="Cambria" panose="02040503050406030204" pitchFamily="18" charset="0"/>
                <a:cs typeface="Times New Roman" panose="02020603050405020304" pitchFamily="18" charset="0"/>
              </a:rPr>
              <a:t>Novels, Diaries, Poems</a:t>
            </a:r>
          </a:p>
          <a:p>
            <a:pPr eaLnBrk="1" hangingPunct="1"/>
            <a:r>
              <a:rPr lang="en-US" altLang="en-US" sz="2400" b="1" dirty="0">
                <a:solidFill>
                  <a:srgbClr val="C00000"/>
                </a:solidFill>
                <a:latin typeface="Cambria" panose="02040503050406030204" pitchFamily="18" charset="0"/>
                <a:ea typeface="Cambria" panose="02040503050406030204" pitchFamily="18" charset="0"/>
                <a:cs typeface="Times New Roman" panose="02020603050405020304" pitchFamily="18" charset="0"/>
              </a:rPr>
              <a:t>Musical works: </a:t>
            </a:r>
            <a:r>
              <a:rPr lang="en-US" altLang="en-US" sz="2400" dirty="0">
                <a:latin typeface="Cambria" panose="02040503050406030204" pitchFamily="18" charset="0"/>
                <a:ea typeface="Cambria" panose="02040503050406030204" pitchFamily="18" charset="0"/>
                <a:cs typeface="Times New Roman" panose="02020603050405020304" pitchFamily="18" charset="0"/>
              </a:rPr>
              <a:t>Symphonies, Jazz, Improvisation</a:t>
            </a:r>
          </a:p>
          <a:p>
            <a:pPr eaLnBrk="1" hangingPunct="1"/>
            <a:r>
              <a:rPr lang="en-US" altLang="en-US" sz="2400" b="1" dirty="0">
                <a:solidFill>
                  <a:srgbClr val="C00000"/>
                </a:solidFill>
                <a:latin typeface="Cambria" panose="02040503050406030204" pitchFamily="18" charset="0"/>
                <a:ea typeface="Cambria" panose="02040503050406030204" pitchFamily="18" charset="0"/>
                <a:cs typeface="Times New Roman" panose="02020603050405020304" pitchFamily="18" charset="0"/>
              </a:rPr>
              <a:t>Choreographic works: </a:t>
            </a:r>
            <a:r>
              <a:rPr lang="en-US" altLang="en-US" sz="2400" dirty="0">
                <a:latin typeface="Cambria" panose="02040503050406030204" pitchFamily="18" charset="0"/>
                <a:ea typeface="Cambria" panose="02040503050406030204" pitchFamily="18" charset="0"/>
                <a:cs typeface="Times New Roman" panose="02020603050405020304" pitchFamily="18" charset="0"/>
              </a:rPr>
              <a:t>Dance, Ballet</a:t>
            </a:r>
          </a:p>
          <a:p>
            <a:pPr eaLnBrk="1" hangingPunct="1"/>
            <a:r>
              <a:rPr lang="en-US" altLang="en-US" sz="2400" b="1" dirty="0">
                <a:solidFill>
                  <a:srgbClr val="C00000"/>
                </a:solidFill>
                <a:latin typeface="Cambria" panose="02040503050406030204" pitchFamily="18" charset="0"/>
                <a:ea typeface="Cambria" panose="02040503050406030204" pitchFamily="18" charset="0"/>
                <a:cs typeface="Times New Roman" panose="02020603050405020304" pitchFamily="18" charset="0"/>
              </a:rPr>
              <a:t>Artistic works: </a:t>
            </a:r>
            <a:r>
              <a:rPr lang="en-US" altLang="en-US" sz="2400" dirty="0">
                <a:latin typeface="Cambria" panose="02040503050406030204" pitchFamily="18" charset="0"/>
                <a:ea typeface="Cambria" panose="02040503050406030204" pitchFamily="18" charset="0"/>
                <a:cs typeface="Times New Roman" panose="02020603050405020304" pitchFamily="18" charset="0"/>
              </a:rPr>
              <a:t>Paintings, Engravings, Sculptures</a:t>
            </a:r>
          </a:p>
          <a:p>
            <a:pPr eaLnBrk="1" hangingPunct="1"/>
            <a:r>
              <a:rPr lang="en-US" altLang="en-US" sz="2400" b="1" dirty="0">
                <a:solidFill>
                  <a:srgbClr val="C00000"/>
                </a:solidFill>
                <a:latin typeface="Cambria" panose="02040503050406030204" pitchFamily="18" charset="0"/>
                <a:ea typeface="Cambria" panose="02040503050406030204" pitchFamily="18" charset="0"/>
                <a:cs typeface="Times New Roman" panose="02020603050405020304" pitchFamily="18" charset="0"/>
              </a:rPr>
              <a:t>Architectural works: </a:t>
            </a:r>
            <a:r>
              <a:rPr lang="en-US" altLang="en-US" sz="2400" dirty="0">
                <a:latin typeface="Cambria" panose="02040503050406030204" pitchFamily="18" charset="0"/>
                <a:ea typeface="Cambria" panose="02040503050406030204" pitchFamily="18" charset="0"/>
                <a:cs typeface="Times New Roman" panose="02020603050405020304" pitchFamily="18" charset="0"/>
              </a:rPr>
              <a:t>Buildings themselves</a:t>
            </a:r>
          </a:p>
          <a:p>
            <a:pPr algn="just" eaLnBrk="1" hangingPunct="1"/>
            <a:r>
              <a:rPr lang="en-US" altLang="en-US" sz="2400" b="1" dirty="0">
                <a:solidFill>
                  <a:srgbClr val="C00000"/>
                </a:solidFill>
                <a:latin typeface="Cambria" panose="02040503050406030204" pitchFamily="18" charset="0"/>
                <a:ea typeface="Cambria" panose="02040503050406030204" pitchFamily="18" charset="0"/>
                <a:cs typeface="Times New Roman" panose="02020603050405020304" pitchFamily="18" charset="0"/>
              </a:rPr>
              <a:t>Figurative works: </a:t>
            </a:r>
            <a:r>
              <a:rPr lang="en-US" altLang="en-US" sz="2400" dirty="0">
                <a:latin typeface="Cambria" panose="02040503050406030204" pitchFamily="18" charset="0"/>
                <a:ea typeface="Cambria" panose="02040503050406030204" pitchFamily="18" charset="0"/>
                <a:cs typeface="Times New Roman" panose="02020603050405020304" pitchFamily="18" charset="0"/>
              </a:rPr>
              <a:t>Maps, Drawings and Charts of a scientific nature</a:t>
            </a:r>
          </a:p>
          <a:p>
            <a:pPr eaLnBrk="1" hangingPunct="1"/>
            <a:r>
              <a:rPr lang="en-US" altLang="en-US" sz="2400" b="1" dirty="0">
                <a:solidFill>
                  <a:srgbClr val="C00000"/>
                </a:solidFill>
                <a:latin typeface="Cambria" panose="02040503050406030204" pitchFamily="18" charset="0"/>
                <a:ea typeface="Cambria" panose="02040503050406030204" pitchFamily="18" charset="0"/>
                <a:cs typeface="Times New Roman" panose="02020603050405020304" pitchFamily="18" charset="0"/>
              </a:rPr>
              <a:t>Cinematographic Works: </a:t>
            </a:r>
            <a:r>
              <a:rPr lang="en-US" altLang="en-US" sz="2400" dirty="0">
                <a:latin typeface="Cambria" panose="02040503050406030204" pitchFamily="18" charset="0"/>
                <a:ea typeface="Cambria" panose="02040503050406030204" pitchFamily="18" charset="0"/>
                <a:cs typeface="Times New Roman" panose="02020603050405020304" pitchFamily="18" charset="0"/>
              </a:rPr>
              <a:t>Movies, Video </a:t>
            </a:r>
          </a:p>
          <a:p>
            <a:pPr eaLnBrk="1" hangingPunct="1"/>
            <a:r>
              <a:rPr lang="en-US" altLang="en-US" sz="2400" b="1" dirty="0">
                <a:solidFill>
                  <a:srgbClr val="C00000"/>
                </a:solidFill>
                <a:latin typeface="Cambria" panose="02040503050406030204" pitchFamily="18" charset="0"/>
                <a:ea typeface="Cambria" panose="02040503050406030204" pitchFamily="18" charset="0"/>
                <a:cs typeface="Times New Roman" panose="02020603050405020304" pitchFamily="18" charset="0"/>
              </a:rPr>
              <a:t>Photographic works: </a:t>
            </a:r>
            <a:r>
              <a:rPr lang="en-US" altLang="en-US" sz="2400" dirty="0">
                <a:latin typeface="Cambria" panose="02040503050406030204" pitchFamily="18" charset="0"/>
                <a:ea typeface="Cambria" panose="02040503050406030204" pitchFamily="18" charset="0"/>
                <a:cs typeface="Times New Roman" panose="02020603050405020304" pitchFamily="18" charset="0"/>
              </a:rPr>
              <a:t>Photographs, Photogravures</a:t>
            </a:r>
          </a:p>
          <a:p>
            <a:pPr eaLnBrk="1" hangingPunct="1"/>
            <a:r>
              <a:rPr lang="en-US" altLang="en-US" sz="2400" b="1" dirty="0">
                <a:solidFill>
                  <a:srgbClr val="C00000"/>
                </a:solidFill>
                <a:latin typeface="Cambria" panose="02040503050406030204" pitchFamily="18" charset="0"/>
                <a:ea typeface="Cambria" panose="02040503050406030204" pitchFamily="18" charset="0"/>
                <a:cs typeface="Times New Roman" panose="02020603050405020304" pitchFamily="18" charset="0"/>
              </a:rPr>
              <a:t>Program works: </a:t>
            </a:r>
            <a:r>
              <a:rPr lang="en-US" altLang="en-US" sz="2400" dirty="0">
                <a:latin typeface="Cambria" panose="02040503050406030204" pitchFamily="18" charset="0"/>
                <a:ea typeface="Cambria" panose="02040503050406030204" pitchFamily="18" charset="0"/>
                <a:cs typeface="Times New Roman" panose="02020603050405020304" pitchFamily="18" charset="0"/>
              </a:rPr>
              <a:t>Computer Programs</a:t>
            </a:r>
          </a:p>
        </p:txBody>
      </p:sp>
      <p:sp>
        <p:nvSpPr>
          <p:cNvPr id="22532" name="Rectangle 3"/>
          <p:cNvSpPr>
            <a:spLocks noChangeArrowheads="1"/>
          </p:cNvSpPr>
          <p:nvPr/>
        </p:nvSpPr>
        <p:spPr bwMode="auto">
          <a:xfrm>
            <a:off x="1143000" y="228600"/>
            <a:ext cx="7848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200" b="1">
                <a:solidFill>
                  <a:srgbClr val="002060"/>
                </a:solidFill>
                <a:latin typeface="TimesNewRoman" charset="0"/>
                <a:cs typeface="Times New Roman" panose="02020603050405020304" pitchFamily="18" charset="0"/>
              </a:rPr>
              <a:t>Some Illustrative Examples of Works</a:t>
            </a:r>
            <a:endParaRPr lang="en-IN" altLang="en-US" sz="2400">
              <a:solidFill>
                <a:srgbClr val="00206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53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53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53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5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2"/>
          <p:cNvSpPr>
            <a:spLocks noGrp="1"/>
          </p:cNvSpPr>
          <p:nvPr>
            <p:ph type="sldNum" sz="quarter" idx="12"/>
          </p:nvPr>
        </p:nvSpPr>
        <p:spPr>
          <a:ln>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F1BF643-01E2-4020-A64B-D6748DFE7F03}" type="slidenum">
              <a:rPr lang="en-US" altLang="en-US">
                <a:solidFill>
                  <a:srgbClr val="B5A788"/>
                </a:solidFill>
              </a:rPr>
              <a:pPr/>
              <a:t>19</a:t>
            </a:fld>
            <a:endParaRPr lang="en-US" altLang="en-US">
              <a:solidFill>
                <a:srgbClr val="B5A788"/>
              </a:solidFill>
            </a:endParaRPr>
          </a:p>
        </p:txBody>
      </p:sp>
      <p:sp>
        <p:nvSpPr>
          <p:cNvPr id="23555" name="Text Box 2"/>
          <p:cNvSpPr txBox="1">
            <a:spLocks noChangeArrowheads="1"/>
          </p:cNvSpPr>
          <p:nvPr/>
        </p:nvSpPr>
        <p:spPr bwMode="auto">
          <a:xfrm>
            <a:off x="1143000" y="1384300"/>
            <a:ext cx="78486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n-US" altLang="en-US" sz="2400" b="1" i="1" u="sng" dirty="0">
                <a:solidFill>
                  <a:srgbClr val="C00000"/>
                </a:solidFill>
                <a:latin typeface="TimesNewRoman" charset="0"/>
                <a:cs typeface="Times New Roman" panose="02020603050405020304" pitchFamily="18" charset="0"/>
              </a:rPr>
              <a:t>Derivative works:</a:t>
            </a:r>
          </a:p>
          <a:p>
            <a:pPr algn="just" eaLnBrk="1" hangingPunct="1"/>
            <a:r>
              <a:rPr lang="en-US" altLang="en-US" sz="2400" dirty="0">
                <a:latin typeface="TimesNewRoman" charset="0"/>
                <a:cs typeface="Times New Roman" panose="02020603050405020304" pitchFamily="18" charset="0"/>
              </a:rPr>
              <a:t>A </a:t>
            </a:r>
            <a:r>
              <a:rPr lang="en-US" altLang="en-US" sz="2400" dirty="0">
                <a:latin typeface="Times New Roman" panose="02020603050405020304" pitchFamily="18" charset="0"/>
                <a:cs typeface="Times New Roman" panose="02020603050405020304" pitchFamily="18" charset="0"/>
              </a:rPr>
              <a:t>“</a:t>
            </a:r>
            <a:r>
              <a:rPr lang="en-US" altLang="en-US" sz="2400" dirty="0">
                <a:latin typeface="TimesNewRoman" charset="0"/>
                <a:cs typeface="Times New Roman" panose="02020603050405020304" pitchFamily="18" charset="0"/>
              </a:rPr>
              <a:t>derivative work</a:t>
            </a:r>
            <a:r>
              <a:rPr lang="en-US" altLang="en-US" sz="2400" dirty="0">
                <a:latin typeface="Times New Roman" panose="02020603050405020304" pitchFamily="18" charset="0"/>
                <a:cs typeface="Times New Roman" panose="02020603050405020304" pitchFamily="18" charset="0"/>
              </a:rPr>
              <a:t>”</a:t>
            </a:r>
            <a:r>
              <a:rPr lang="en-US" altLang="en-US" sz="2400" dirty="0">
                <a:latin typeface="TimesNewRoman" charset="0"/>
                <a:cs typeface="Times New Roman" panose="02020603050405020304" pitchFamily="18" charset="0"/>
              </a:rPr>
              <a:t> means a work created by translating, arranging musically, transforming, or dramatizing, cinematizing or otherwise adapting a pre-existing work . </a:t>
            </a:r>
          </a:p>
          <a:p>
            <a:pPr algn="just" eaLnBrk="1" hangingPunct="1"/>
            <a:r>
              <a:rPr lang="en-US" altLang="en-US" sz="2400" dirty="0">
                <a:latin typeface="TimesNewRoman" charset="0"/>
                <a:cs typeface="Times New Roman" panose="02020603050405020304" pitchFamily="18" charset="0"/>
              </a:rPr>
              <a:t>                    </a:t>
            </a:r>
          </a:p>
          <a:p>
            <a:pPr algn="just" eaLnBrk="1" hangingPunct="1"/>
            <a:endParaRPr lang="en-US" altLang="en-US" sz="2400" dirty="0">
              <a:latin typeface="TimesNewRoman" charset="0"/>
              <a:cs typeface="Times New Roman" panose="02020603050405020304" pitchFamily="18" charset="0"/>
            </a:endParaRPr>
          </a:p>
          <a:p>
            <a:pPr algn="just" eaLnBrk="1" hangingPunct="1"/>
            <a:r>
              <a:rPr lang="en-US" altLang="en-US" sz="2400" dirty="0">
                <a:latin typeface="TimesNewRoman" charset="0"/>
                <a:cs typeface="Times New Roman" panose="02020603050405020304" pitchFamily="18" charset="0"/>
              </a:rPr>
              <a:t>To exploit these works, authorization must be obtained from the copyright owner of not only the derivative work, but also of the original work .</a:t>
            </a:r>
          </a:p>
        </p:txBody>
      </p:sp>
      <p:sp>
        <p:nvSpPr>
          <p:cNvPr id="23556" name="Rectangle 4"/>
          <p:cNvSpPr>
            <a:spLocks noChangeArrowheads="1"/>
          </p:cNvSpPr>
          <p:nvPr/>
        </p:nvSpPr>
        <p:spPr bwMode="auto">
          <a:xfrm>
            <a:off x="1143000" y="152400"/>
            <a:ext cx="7772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n-US" altLang="en-US" sz="3200" b="1" i="1">
                <a:solidFill>
                  <a:srgbClr val="002060"/>
                </a:solidFill>
                <a:latin typeface="TimesNewRoman" charset="0"/>
                <a:cs typeface="Times New Roman" panose="02020603050405020304" pitchFamily="18" charset="0"/>
              </a:rPr>
              <a:t>Other Categories of Protectable Works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6"/>
          <p:cNvSpPr>
            <a:spLocks noGrp="1" noChangeArrowheads="1"/>
          </p:cNvSpPr>
          <p:nvPr>
            <p:ph type="sldNum" sz="quarter" idx="12"/>
          </p:nvPr>
        </p:nvSpPr>
        <p:spPr>
          <a:ln>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3A639D3-AF2F-4BE5-BEBE-8E402672D0D2}" type="slidenum">
              <a:rPr lang="en-US" altLang="en-US">
                <a:solidFill>
                  <a:srgbClr val="B5A788"/>
                </a:solidFill>
              </a:rPr>
              <a:pPr/>
              <a:t>2</a:t>
            </a:fld>
            <a:endParaRPr lang="en-US" altLang="en-US">
              <a:solidFill>
                <a:srgbClr val="B5A788"/>
              </a:solidFill>
            </a:endParaRPr>
          </a:p>
        </p:txBody>
      </p:sp>
      <p:sp>
        <p:nvSpPr>
          <p:cNvPr id="13316" name="Rectangle 3"/>
          <p:cNvSpPr>
            <a:spLocks noChangeArrowheads="1"/>
          </p:cNvSpPr>
          <p:nvPr/>
        </p:nvSpPr>
        <p:spPr bwMode="auto">
          <a:xfrm>
            <a:off x="7985125" y="6061075"/>
            <a:ext cx="260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solidFill>
                  <a:schemeClr val="bg1"/>
                </a:solidFill>
                <a:latin typeface="Times New Roman" panose="02020603050405020304" pitchFamily="18" charset="0"/>
              </a:rPr>
              <a:t>.</a:t>
            </a:r>
          </a:p>
        </p:txBody>
      </p:sp>
      <p:sp>
        <p:nvSpPr>
          <p:cNvPr id="4" name="Rectangle 3"/>
          <p:cNvSpPr/>
          <p:nvPr/>
        </p:nvSpPr>
        <p:spPr>
          <a:xfrm>
            <a:off x="990600" y="838200"/>
            <a:ext cx="7924800" cy="4247317"/>
          </a:xfrm>
          <a:prstGeom prst="rect">
            <a:avLst/>
          </a:prstGeom>
        </p:spPr>
        <p:txBody>
          <a:bodyPr wrap="square">
            <a:spAutoFit/>
          </a:bodyPr>
          <a:lstStyle/>
          <a:p>
            <a:r>
              <a:rPr lang="en-US" sz="2800" b="1" i="0" u="none" strike="noStrike" baseline="0" dirty="0">
                <a:solidFill>
                  <a:srgbClr val="C00000"/>
                </a:solidFill>
                <a:latin typeface="Cambria" panose="02040503050406030204" pitchFamily="18" charset="0"/>
                <a:ea typeface="Cambria" panose="02040503050406030204" pitchFamily="18" charset="0"/>
              </a:rPr>
              <a:t>In this unit:</a:t>
            </a:r>
          </a:p>
          <a:p>
            <a:endParaRPr lang="en-US" sz="2200" b="1" i="0" u="none" strike="noStrike" baseline="0" dirty="0">
              <a:latin typeface="Cambria" panose="02040503050406030204" pitchFamily="18" charset="0"/>
              <a:ea typeface="Cambria" panose="02040503050406030204" pitchFamily="18" charset="0"/>
            </a:endParaRPr>
          </a:p>
          <a:p>
            <a:r>
              <a:rPr lang="en-US" sz="2200" b="1" i="0" u="none" strike="noStrike" baseline="0" dirty="0">
                <a:latin typeface="Cambria" panose="02040503050406030204" pitchFamily="18" charset="0"/>
                <a:ea typeface="Cambria" panose="02040503050406030204" pitchFamily="18" charset="0"/>
              </a:rPr>
              <a:t>Intellectual Property Rights </a:t>
            </a:r>
            <a:r>
              <a:rPr lang="en-US" sz="2200" b="0" i="0" u="none" strike="noStrike" baseline="0" dirty="0">
                <a:latin typeface="Cambria" panose="02040503050406030204" pitchFamily="18" charset="0"/>
                <a:ea typeface="Cambria" panose="02040503050406030204" pitchFamily="18" charset="0"/>
              </a:rPr>
              <a:t>: </a:t>
            </a:r>
          </a:p>
          <a:p>
            <a:pPr marL="342900" indent="-342900" algn="just">
              <a:buFont typeface="Arial" panose="020B0604020202020204" pitchFamily="34" charset="0"/>
              <a:buChar char="•"/>
            </a:pPr>
            <a:r>
              <a:rPr lang="en-US" sz="2200" b="0" i="0" u="none" strike="noStrike" baseline="0" dirty="0">
                <a:latin typeface="Cambria" panose="02040503050406030204" pitchFamily="18" charset="0"/>
                <a:ea typeface="Cambria" panose="02040503050406030204" pitchFamily="18" charset="0"/>
              </a:rPr>
              <a:t>Introduction to IPR,</a:t>
            </a:r>
          </a:p>
          <a:p>
            <a:pPr marL="342900" indent="-342900" algn="just">
              <a:buFont typeface="Arial" panose="020B0604020202020204" pitchFamily="34" charset="0"/>
              <a:buChar char="•"/>
            </a:pPr>
            <a:r>
              <a:rPr lang="en-US" sz="2200" b="0" i="0" u="none" strike="noStrike" baseline="0" dirty="0">
                <a:latin typeface="Cambria" panose="02040503050406030204" pitchFamily="18" charset="0"/>
                <a:ea typeface="Cambria" panose="02040503050406030204" pitchFamily="18" charset="0"/>
              </a:rPr>
              <a:t>Types of IPR, </a:t>
            </a:r>
          </a:p>
          <a:p>
            <a:pPr marL="342900" indent="-342900" algn="just">
              <a:buFont typeface="Arial" panose="020B0604020202020204" pitchFamily="34" charset="0"/>
              <a:buChar char="•"/>
            </a:pPr>
            <a:r>
              <a:rPr lang="en-US" sz="2200" b="0" i="0" u="none" strike="noStrike" baseline="0" dirty="0">
                <a:latin typeface="Cambria" panose="02040503050406030204" pitchFamily="18" charset="0"/>
                <a:ea typeface="Cambria" panose="02040503050406030204" pitchFamily="18" charset="0"/>
              </a:rPr>
              <a:t>National and International law,</a:t>
            </a:r>
          </a:p>
          <a:p>
            <a:pPr marL="342900" indent="-342900" algn="just">
              <a:buFont typeface="Arial" panose="020B0604020202020204" pitchFamily="34" charset="0"/>
              <a:buChar char="•"/>
            </a:pPr>
            <a:r>
              <a:rPr lang="en-US" sz="2200" b="0" i="0" u="none" strike="noStrike" baseline="0" dirty="0">
                <a:latin typeface="Cambria" panose="02040503050406030204" pitchFamily="18" charset="0"/>
                <a:ea typeface="Cambria" panose="02040503050406030204" pitchFamily="18" charset="0"/>
              </a:rPr>
              <a:t>TRIPS agreement, </a:t>
            </a:r>
          </a:p>
          <a:p>
            <a:pPr marL="342900" indent="-342900" algn="just">
              <a:buFont typeface="Arial" panose="020B0604020202020204" pitchFamily="34" charset="0"/>
              <a:buChar char="•"/>
            </a:pPr>
            <a:r>
              <a:rPr lang="en-US" sz="2200" b="0" i="0" u="none" strike="noStrike" baseline="0" dirty="0">
                <a:latin typeface="Cambria" panose="02040503050406030204" pitchFamily="18" charset="0"/>
                <a:ea typeface="Cambria" panose="02040503050406030204" pitchFamily="18" charset="0"/>
              </a:rPr>
              <a:t>Registered and unregistered rights, </a:t>
            </a:r>
          </a:p>
          <a:p>
            <a:pPr marL="342900" indent="-342900" algn="just">
              <a:buFont typeface="Arial" panose="020B0604020202020204" pitchFamily="34" charset="0"/>
              <a:buChar char="•"/>
            </a:pPr>
            <a:r>
              <a:rPr lang="en-US" sz="2200" b="0" i="0" u="none" strike="noStrike" baseline="0" dirty="0">
                <a:latin typeface="Cambria" panose="02040503050406030204" pitchFamily="18" charset="0"/>
                <a:ea typeface="Cambria" panose="02040503050406030204" pitchFamily="18" charset="0"/>
              </a:rPr>
              <a:t>Civil and criminal law, </a:t>
            </a:r>
          </a:p>
          <a:p>
            <a:pPr marL="342900" indent="-342900" algn="just">
              <a:buFont typeface="Arial" panose="020B0604020202020204" pitchFamily="34" charset="0"/>
              <a:buChar char="•"/>
            </a:pPr>
            <a:r>
              <a:rPr lang="en-US" sz="2200" b="0" i="0" u="none" strike="noStrike" baseline="0" dirty="0">
                <a:latin typeface="Cambria" panose="02040503050406030204" pitchFamily="18" charset="0"/>
                <a:ea typeface="Cambria" panose="02040503050406030204" pitchFamily="18" charset="0"/>
              </a:rPr>
              <a:t>IP rights as basic human rights, </a:t>
            </a:r>
          </a:p>
          <a:p>
            <a:pPr marL="342900" indent="-342900" algn="just">
              <a:buFont typeface="Arial" panose="020B0604020202020204" pitchFamily="34" charset="0"/>
              <a:buChar char="•"/>
            </a:pPr>
            <a:r>
              <a:rPr lang="en-US" sz="2200" b="0" i="0" u="none" strike="noStrike" baseline="0" dirty="0">
                <a:latin typeface="Cambria" panose="02040503050406030204" pitchFamily="18" charset="0"/>
                <a:ea typeface="Cambria" panose="02040503050406030204" pitchFamily="18" charset="0"/>
              </a:rPr>
              <a:t>Justification for the recognition and enforcement of IP rights,</a:t>
            </a:r>
          </a:p>
          <a:p>
            <a:pPr marL="342900" indent="-342900" algn="just">
              <a:buFont typeface="Arial" panose="020B0604020202020204" pitchFamily="34" charset="0"/>
              <a:buChar char="•"/>
            </a:pPr>
            <a:r>
              <a:rPr lang="en-US" sz="2200" b="0" i="0" u="none" strike="noStrike" baseline="0" dirty="0">
                <a:latin typeface="Cambria" panose="02040503050406030204" pitchFamily="18" charset="0"/>
                <a:ea typeface="Cambria" panose="02040503050406030204" pitchFamily="18" charset="0"/>
              </a:rPr>
              <a:t>Jurisdiction and editorial policy</a:t>
            </a:r>
            <a:endParaRPr lang="en-US" sz="2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314092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1600200" y="76200"/>
            <a:ext cx="7010400" cy="1066800"/>
          </a:xfrm>
        </p:spPr>
        <p:txBody>
          <a:bodyPr/>
          <a:lstStyle/>
          <a:p>
            <a:pPr algn="ctr" eaLnBrk="1" fontAlgn="auto" hangingPunct="1">
              <a:spcAft>
                <a:spcPts val="0"/>
              </a:spcAft>
              <a:defRPr/>
            </a:pPr>
            <a:r>
              <a:rPr lang="en-US" sz="4000" b="1" i="1" dirty="0">
                <a:solidFill>
                  <a:srgbClr val="002060"/>
                </a:solidFill>
              </a:rPr>
              <a:t>COPYRIGHTS</a:t>
            </a:r>
          </a:p>
        </p:txBody>
      </p:sp>
      <p:sp>
        <p:nvSpPr>
          <p:cNvPr id="15364" name="Rectangle 3"/>
          <p:cNvSpPr>
            <a:spLocks noGrp="1" noChangeArrowheads="1"/>
          </p:cNvSpPr>
          <p:nvPr>
            <p:ph type="body" sz="half" idx="1"/>
          </p:nvPr>
        </p:nvSpPr>
        <p:spPr>
          <a:xfrm>
            <a:off x="1066800" y="1371600"/>
            <a:ext cx="7924800" cy="4495800"/>
          </a:xfrm>
        </p:spPr>
        <p:txBody>
          <a:bodyPr>
            <a:noAutofit/>
          </a:bodyPr>
          <a:lstStyle/>
          <a:p>
            <a:pPr marL="365760" indent="-283464" algn="just" eaLnBrk="1" fontAlgn="auto" hangingPunct="1">
              <a:lnSpc>
                <a:spcPct val="80000"/>
              </a:lnSpc>
              <a:spcAft>
                <a:spcPts val="0"/>
              </a:spcAft>
              <a:buFont typeface="Wingdings 2"/>
              <a:buChar char=""/>
              <a:defRPr/>
            </a:pPr>
            <a:r>
              <a:rPr lang="en-US" sz="2200" dirty="0">
                <a:latin typeface="Times New Roman" pitchFamily="18" charset="0"/>
              </a:rPr>
              <a:t>India has a very strong and comprehensive copyright law based on Indian Copyright Act. 1957 which was amended in 1981, 1984, 1992, 1994 and 1999 (</a:t>
            </a:r>
            <a:r>
              <a:rPr lang="en-US" sz="2200" dirty="0" err="1">
                <a:latin typeface="Times New Roman" pitchFamily="18" charset="0"/>
              </a:rPr>
              <a:t>w.e.f</a:t>
            </a:r>
            <a:r>
              <a:rPr lang="en-US" sz="2200" dirty="0">
                <a:latin typeface="Times New Roman" pitchFamily="18" charset="0"/>
              </a:rPr>
              <a:t>. January 15, 2000). </a:t>
            </a:r>
          </a:p>
          <a:p>
            <a:pPr marL="365760" indent="-283464" algn="just" eaLnBrk="1" fontAlgn="auto" hangingPunct="1">
              <a:lnSpc>
                <a:spcPct val="80000"/>
              </a:lnSpc>
              <a:spcAft>
                <a:spcPts val="0"/>
              </a:spcAft>
              <a:buFont typeface="Wingdings 2"/>
              <a:buChar char=""/>
              <a:defRPr/>
            </a:pPr>
            <a:r>
              <a:rPr lang="en-US" sz="2200" dirty="0">
                <a:latin typeface="Times New Roman" pitchFamily="18" charset="0"/>
              </a:rPr>
              <a:t>The amendment in </a:t>
            </a:r>
            <a:r>
              <a:rPr lang="en-US" sz="2200" dirty="0">
                <a:solidFill>
                  <a:srgbClr val="C00000"/>
                </a:solidFill>
                <a:latin typeface="Times New Roman" pitchFamily="18" charset="0"/>
              </a:rPr>
              <a:t>1994 were a response to technological changes in the means of Communications </a:t>
            </a:r>
            <a:r>
              <a:rPr lang="en-US" sz="2200" dirty="0">
                <a:latin typeface="Times New Roman" pitchFamily="18" charset="0"/>
              </a:rPr>
              <a:t>like broadcasting and telecasting and the emergence of new technology like computer software. </a:t>
            </a:r>
          </a:p>
          <a:p>
            <a:pPr marL="365760" indent="-283464" algn="just" eaLnBrk="1" fontAlgn="auto" hangingPunct="1">
              <a:lnSpc>
                <a:spcPct val="80000"/>
              </a:lnSpc>
              <a:spcAft>
                <a:spcPts val="0"/>
              </a:spcAft>
              <a:buFont typeface="Wingdings 2"/>
              <a:buChar char=""/>
              <a:defRPr/>
            </a:pPr>
            <a:r>
              <a:rPr lang="en-US" sz="2200" dirty="0">
                <a:latin typeface="Times New Roman" pitchFamily="18" charset="0"/>
              </a:rPr>
              <a:t>The </a:t>
            </a:r>
            <a:r>
              <a:rPr lang="en-US" sz="2200" dirty="0">
                <a:solidFill>
                  <a:srgbClr val="C00000"/>
                </a:solidFill>
                <a:latin typeface="Times New Roman" pitchFamily="18" charset="0"/>
              </a:rPr>
              <a:t>1999</a:t>
            </a:r>
            <a:r>
              <a:rPr lang="en-US" sz="2200" dirty="0">
                <a:latin typeface="Times New Roman" pitchFamily="18" charset="0"/>
              </a:rPr>
              <a:t> amendments have made the Copyright Act fully compatible with </a:t>
            </a:r>
            <a:r>
              <a:rPr lang="en-US" sz="2200" dirty="0">
                <a:solidFill>
                  <a:srgbClr val="C00000"/>
                </a:solidFill>
                <a:latin typeface="Times New Roman" pitchFamily="18" charset="0"/>
              </a:rPr>
              <a:t>Trade-Related Aspects of Intellectual Property Rights (TRIPS) Agreement</a:t>
            </a:r>
            <a:r>
              <a:rPr lang="en-US" sz="2200" dirty="0">
                <a:latin typeface="Times New Roman" pitchFamily="18" charset="0"/>
              </a:rPr>
              <a:t> &amp; fully reflects Berne Convention.                                                                                                                                                                       </a:t>
            </a:r>
          </a:p>
          <a:p>
            <a:pPr marL="0" indent="0" algn="just" eaLnBrk="1" fontAlgn="auto" hangingPunct="1">
              <a:lnSpc>
                <a:spcPct val="80000"/>
              </a:lnSpc>
              <a:spcAft>
                <a:spcPts val="0"/>
              </a:spcAft>
              <a:buFont typeface="Wingdings" pitchFamily="2" charset="2"/>
              <a:buNone/>
              <a:defRPr/>
            </a:pPr>
            <a:endParaRPr lang="en-US" sz="2200" dirty="0">
              <a:latin typeface="Times New Roman" pitchFamily="18" charset="0"/>
            </a:endParaRPr>
          </a:p>
          <a:p>
            <a:pPr marL="0" indent="0" algn="just" eaLnBrk="1" fontAlgn="auto" hangingPunct="1">
              <a:lnSpc>
                <a:spcPct val="80000"/>
              </a:lnSpc>
              <a:spcAft>
                <a:spcPts val="0"/>
              </a:spcAft>
              <a:buFont typeface="Wingdings" pitchFamily="2" charset="2"/>
              <a:buNone/>
              <a:defRPr/>
            </a:pPr>
            <a:r>
              <a:rPr lang="en-US" sz="2200" dirty="0">
                <a:latin typeface="Times New Roman" pitchFamily="18" charset="0"/>
              </a:rPr>
              <a:t>The amended law has made provisions for the first time, to protect performers’ rights as envisaged in the Rome Convention. With these amendments the Indian Copyright law has become one of the most modern copyright laws in the world.</a:t>
            </a:r>
          </a:p>
        </p:txBody>
      </p:sp>
      <p:sp>
        <p:nvSpPr>
          <p:cNvPr id="19458" name="Slide Number Placeholder 5"/>
          <p:cNvSpPr>
            <a:spLocks noGrp="1"/>
          </p:cNvSpPr>
          <p:nvPr>
            <p:ph type="sldNum" sz="quarter" idx="12"/>
          </p:nvPr>
        </p:nvSpPr>
        <p:spPr>
          <a:ln>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E81F0CB-D36C-4187-98CA-3AAF9445266A}" type="slidenum">
              <a:rPr lang="en-US" altLang="en-US">
                <a:solidFill>
                  <a:srgbClr val="B5A788"/>
                </a:solidFill>
              </a:rPr>
              <a:pPr/>
              <a:t>20</a:t>
            </a:fld>
            <a:endParaRPr lang="en-US" altLang="en-US">
              <a:solidFill>
                <a:srgbClr val="B5A788"/>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2"/>
          <p:cNvSpPr>
            <a:spLocks noGrp="1"/>
          </p:cNvSpPr>
          <p:nvPr>
            <p:ph type="sldNum" sz="quarter" idx="12"/>
          </p:nvPr>
        </p:nvSpPr>
        <p:spPr>
          <a:ln>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BD9EA8E-4F34-4303-BA85-62BB4B71688A}" type="slidenum">
              <a:rPr lang="en-US" altLang="en-US">
                <a:solidFill>
                  <a:srgbClr val="B5A788"/>
                </a:solidFill>
              </a:rPr>
              <a:pPr/>
              <a:t>21</a:t>
            </a:fld>
            <a:endParaRPr lang="en-US" altLang="en-US">
              <a:solidFill>
                <a:srgbClr val="B5A788"/>
              </a:solidFill>
            </a:endParaRPr>
          </a:p>
        </p:txBody>
      </p:sp>
      <p:sp>
        <p:nvSpPr>
          <p:cNvPr id="25603" name="Text Box 2"/>
          <p:cNvSpPr txBox="1">
            <a:spLocks noChangeArrowheads="1"/>
          </p:cNvSpPr>
          <p:nvPr/>
        </p:nvSpPr>
        <p:spPr bwMode="auto">
          <a:xfrm>
            <a:off x="1066800" y="152400"/>
            <a:ext cx="8001000"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200" b="1" i="1">
                <a:solidFill>
                  <a:srgbClr val="002060"/>
                </a:solidFill>
                <a:latin typeface="Tahoma" panose="020B0604030504040204" pitchFamily="34" charset="0"/>
              </a:rPr>
              <a:t>GEOGRAPHICAL INDICATIONS </a:t>
            </a:r>
          </a:p>
          <a:p>
            <a:pPr algn="ctr"/>
            <a:r>
              <a:rPr lang="en-US" altLang="en-US" sz="2000" b="1" i="1">
                <a:solidFill>
                  <a:srgbClr val="002060"/>
                </a:solidFill>
                <a:latin typeface="Tahoma" panose="020B0604030504040204" pitchFamily="34" charset="0"/>
              </a:rPr>
              <a:t>(</a:t>
            </a:r>
            <a:r>
              <a:rPr lang="en-US" altLang="en-US" sz="2000" b="1">
                <a:solidFill>
                  <a:srgbClr val="002060"/>
                </a:solidFill>
              </a:rPr>
              <a:t>Governed By The Geographical Indication</a:t>
            </a:r>
          </a:p>
          <a:p>
            <a:pPr algn="ctr"/>
            <a:r>
              <a:rPr lang="en-US" altLang="en-US" sz="2000" b="1">
                <a:solidFill>
                  <a:srgbClr val="002060"/>
                </a:solidFill>
              </a:rPr>
              <a:t>Of Goods (Registration &amp; Protection)Act,1999</a:t>
            </a:r>
            <a:r>
              <a:rPr lang="en-US" altLang="en-US" sz="2000">
                <a:solidFill>
                  <a:srgbClr val="002060"/>
                </a:solidFill>
              </a:rPr>
              <a:t> )</a:t>
            </a:r>
          </a:p>
        </p:txBody>
      </p:sp>
      <p:sp>
        <p:nvSpPr>
          <p:cNvPr id="15365" name="Text Box 4"/>
          <p:cNvSpPr txBox="1">
            <a:spLocks noChangeArrowheads="1"/>
          </p:cNvSpPr>
          <p:nvPr/>
        </p:nvSpPr>
        <p:spPr bwMode="auto">
          <a:xfrm>
            <a:off x="1066800" y="1524000"/>
            <a:ext cx="8001000" cy="5170488"/>
          </a:xfrm>
          <a:prstGeom prst="rect">
            <a:avLst/>
          </a:prstGeom>
          <a:noFill/>
          <a:ln w="9525">
            <a:noFill/>
            <a:miter lim="800000"/>
            <a:headEnd/>
            <a:tailEnd/>
          </a:ln>
          <a:effectLst/>
        </p:spPr>
        <p:txBody>
          <a:bodyPr>
            <a:spAutoFit/>
          </a:bodyPr>
          <a:lstStyle/>
          <a:p>
            <a:pPr marL="177800" indent="-177800" algn="just" eaLnBrk="1" hangingPunct="1">
              <a:spcBef>
                <a:spcPct val="50000"/>
              </a:spcBef>
              <a:buFontTx/>
              <a:buChar char="•"/>
              <a:defRPr/>
            </a:pPr>
            <a:r>
              <a:rPr lang="en-US" sz="2000" dirty="0">
                <a:latin typeface="Cambria" pitchFamily="18" charset="0"/>
              </a:rPr>
              <a:t>An indication used to identify agricultural, natural or manufactured goods originating from a definite territory in India.</a:t>
            </a:r>
          </a:p>
          <a:p>
            <a:pPr marL="177800" indent="-177800" algn="just" eaLnBrk="1" hangingPunct="1">
              <a:spcBef>
                <a:spcPct val="50000"/>
              </a:spcBef>
              <a:buFontTx/>
              <a:buChar char="•"/>
              <a:defRPr/>
            </a:pPr>
            <a:r>
              <a:rPr lang="en-US" sz="2000" dirty="0">
                <a:latin typeface="Cambria" pitchFamily="18" charset="0"/>
              </a:rPr>
              <a:t>It should have a </a:t>
            </a:r>
            <a:r>
              <a:rPr lang="en-US" sz="2000" dirty="0">
                <a:solidFill>
                  <a:srgbClr val="C00000"/>
                </a:solidFill>
                <a:latin typeface="Cambria" pitchFamily="18" charset="0"/>
              </a:rPr>
              <a:t>special quality or characteristics  based upon the climatic or production characteristics unique to the geographical location.</a:t>
            </a:r>
          </a:p>
          <a:p>
            <a:pPr algn="just" eaLnBrk="1" hangingPunct="1">
              <a:spcBef>
                <a:spcPct val="50000"/>
              </a:spcBef>
              <a:defRPr/>
            </a:pPr>
            <a:r>
              <a:rPr lang="en-US" sz="2000" dirty="0" err="1">
                <a:solidFill>
                  <a:srgbClr val="C00000"/>
                </a:solidFill>
                <a:latin typeface="Cambria" pitchFamily="18" charset="0"/>
                <a:cs typeface="Times New Roman" pitchFamily="18" charset="0"/>
              </a:rPr>
              <a:t>Eamples</a:t>
            </a:r>
            <a:r>
              <a:rPr lang="en-US" sz="2000" dirty="0">
                <a:latin typeface="Cambria" pitchFamily="18" charset="0"/>
                <a:cs typeface="Times New Roman" pitchFamily="18" charset="0"/>
              </a:rPr>
              <a:t> of Geographical Indications in India are </a:t>
            </a:r>
            <a:r>
              <a:rPr lang="en-US" sz="2000" dirty="0">
                <a:solidFill>
                  <a:srgbClr val="C00000"/>
                </a:solidFill>
                <a:latin typeface="Cambria" pitchFamily="18" charset="0"/>
                <a:cs typeface="Times New Roman" pitchFamily="18" charset="0"/>
              </a:rPr>
              <a:t>Darjeeling Tea</a:t>
            </a:r>
            <a:r>
              <a:rPr lang="en-US" sz="2000" dirty="0">
                <a:latin typeface="Cambria" pitchFamily="18" charset="0"/>
                <a:cs typeface="Times New Roman" pitchFamily="18" charset="0"/>
              </a:rPr>
              <a:t>, </a:t>
            </a:r>
            <a:r>
              <a:rPr lang="en-US" sz="2000" dirty="0" err="1">
                <a:solidFill>
                  <a:srgbClr val="C00000"/>
                </a:solidFill>
                <a:latin typeface="Cambria" pitchFamily="18" charset="0"/>
                <a:cs typeface="Times New Roman" pitchFamily="18" charset="0"/>
              </a:rPr>
              <a:t>Kanchipuram</a:t>
            </a:r>
            <a:r>
              <a:rPr lang="en-US" sz="2000" dirty="0">
                <a:solidFill>
                  <a:srgbClr val="C00000"/>
                </a:solidFill>
                <a:latin typeface="Cambria" pitchFamily="18" charset="0"/>
                <a:cs typeface="Times New Roman" pitchFamily="18" charset="0"/>
              </a:rPr>
              <a:t> Silk </a:t>
            </a:r>
            <a:r>
              <a:rPr lang="en-US" sz="2000" dirty="0" err="1">
                <a:solidFill>
                  <a:srgbClr val="C00000"/>
                </a:solidFill>
                <a:latin typeface="Cambria" pitchFamily="18" charset="0"/>
                <a:cs typeface="Times New Roman" pitchFamily="18" charset="0"/>
              </a:rPr>
              <a:t>Saree</a:t>
            </a:r>
            <a:r>
              <a:rPr lang="en-US" sz="2000" dirty="0">
                <a:latin typeface="Cambria" pitchFamily="18" charset="0"/>
                <a:cs typeface="Times New Roman" pitchFamily="18" charset="0"/>
              </a:rPr>
              <a:t>, </a:t>
            </a:r>
            <a:r>
              <a:rPr lang="en-US" sz="2000" dirty="0" err="1">
                <a:solidFill>
                  <a:srgbClr val="C00000"/>
                </a:solidFill>
                <a:latin typeface="Cambria" pitchFamily="18" charset="0"/>
                <a:cs typeface="Times New Roman" pitchFamily="18" charset="0"/>
              </a:rPr>
              <a:t>Alphonso</a:t>
            </a:r>
            <a:r>
              <a:rPr lang="en-US" sz="2000" dirty="0">
                <a:solidFill>
                  <a:srgbClr val="C00000"/>
                </a:solidFill>
                <a:latin typeface="Cambria" pitchFamily="18" charset="0"/>
                <a:cs typeface="Times New Roman" pitchFamily="18" charset="0"/>
              </a:rPr>
              <a:t> Mango</a:t>
            </a:r>
            <a:r>
              <a:rPr lang="en-US" sz="2000" dirty="0">
                <a:latin typeface="Cambria" pitchFamily="18" charset="0"/>
                <a:cs typeface="Times New Roman" pitchFamily="18" charset="0"/>
              </a:rPr>
              <a:t>, </a:t>
            </a:r>
            <a:r>
              <a:rPr lang="en-US" sz="2000" dirty="0">
                <a:solidFill>
                  <a:srgbClr val="C00000"/>
                </a:solidFill>
                <a:latin typeface="Cambria" pitchFamily="18" charset="0"/>
                <a:cs typeface="Times New Roman" pitchFamily="18" charset="0"/>
              </a:rPr>
              <a:t>Nagpur Orange</a:t>
            </a:r>
            <a:r>
              <a:rPr lang="en-US" sz="2000" dirty="0">
                <a:latin typeface="Cambria" pitchFamily="18" charset="0"/>
                <a:cs typeface="Times New Roman" pitchFamily="18" charset="0"/>
              </a:rPr>
              <a:t>, </a:t>
            </a:r>
            <a:r>
              <a:rPr lang="en-US" sz="2000" dirty="0" err="1">
                <a:solidFill>
                  <a:srgbClr val="C00000"/>
                </a:solidFill>
                <a:latin typeface="Cambria" pitchFamily="18" charset="0"/>
                <a:cs typeface="Times New Roman" pitchFamily="18" charset="0"/>
              </a:rPr>
              <a:t>Kolhapuri</a:t>
            </a:r>
            <a:r>
              <a:rPr lang="en-US" sz="2000" dirty="0">
                <a:solidFill>
                  <a:srgbClr val="C00000"/>
                </a:solidFill>
                <a:latin typeface="Cambria" pitchFamily="18" charset="0"/>
                <a:cs typeface="Times New Roman" pitchFamily="18" charset="0"/>
              </a:rPr>
              <a:t> </a:t>
            </a:r>
            <a:r>
              <a:rPr lang="en-US" sz="2000" dirty="0" err="1">
                <a:solidFill>
                  <a:srgbClr val="C00000"/>
                </a:solidFill>
                <a:latin typeface="Cambria" pitchFamily="18" charset="0"/>
                <a:cs typeface="Times New Roman" pitchFamily="18" charset="0"/>
              </a:rPr>
              <a:t>Chappal</a:t>
            </a:r>
            <a:r>
              <a:rPr lang="en-US" sz="2000" dirty="0">
                <a:latin typeface="Cambria" pitchFamily="18" charset="0"/>
                <a:cs typeface="Times New Roman" pitchFamily="18" charset="0"/>
              </a:rPr>
              <a:t>, </a:t>
            </a:r>
            <a:r>
              <a:rPr lang="en-US" sz="2000" dirty="0" err="1">
                <a:solidFill>
                  <a:srgbClr val="C00000"/>
                </a:solidFill>
                <a:latin typeface="Cambria" pitchFamily="18" charset="0"/>
                <a:cs typeface="Times New Roman" pitchFamily="18" charset="0"/>
              </a:rPr>
              <a:t>Bikaneri</a:t>
            </a:r>
            <a:r>
              <a:rPr lang="en-US" sz="2000" dirty="0">
                <a:solidFill>
                  <a:srgbClr val="C00000"/>
                </a:solidFill>
                <a:latin typeface="Cambria" pitchFamily="18" charset="0"/>
                <a:cs typeface="Times New Roman" pitchFamily="18" charset="0"/>
              </a:rPr>
              <a:t> </a:t>
            </a:r>
            <a:r>
              <a:rPr lang="en-US" sz="2000" dirty="0" err="1">
                <a:solidFill>
                  <a:srgbClr val="C00000"/>
                </a:solidFill>
                <a:latin typeface="Cambria" pitchFamily="18" charset="0"/>
                <a:cs typeface="Times New Roman" pitchFamily="18" charset="0"/>
              </a:rPr>
              <a:t>Bhujia</a:t>
            </a:r>
            <a:r>
              <a:rPr lang="en-US" sz="2000" dirty="0">
                <a:latin typeface="Cambria" pitchFamily="18" charset="0"/>
                <a:cs typeface="Times New Roman" pitchFamily="18" charset="0"/>
              </a:rPr>
              <a:t>, etc.</a:t>
            </a:r>
          </a:p>
          <a:p>
            <a:pPr marL="177800" indent="-177800" algn="just" eaLnBrk="1" hangingPunct="1">
              <a:spcBef>
                <a:spcPct val="50000"/>
              </a:spcBef>
              <a:buFontTx/>
              <a:buChar char="•"/>
              <a:defRPr/>
            </a:pPr>
            <a:r>
              <a:rPr lang="en-US" sz="2000" dirty="0">
                <a:latin typeface="Cambria" pitchFamily="18" charset="0"/>
                <a:cs typeface="Times New Roman" pitchFamily="18" charset="0"/>
              </a:rPr>
              <a:t>Any association of persons, producers, organization established by or under the law can apply representing &amp; protecting the interests of  the producers. </a:t>
            </a:r>
          </a:p>
          <a:p>
            <a:pPr marL="177800" indent="-177800" algn="just" eaLnBrk="1" hangingPunct="1">
              <a:spcBef>
                <a:spcPct val="50000"/>
              </a:spcBef>
              <a:buFontTx/>
              <a:buChar char="•"/>
              <a:defRPr/>
            </a:pPr>
            <a:r>
              <a:rPr lang="en-US" sz="2000" dirty="0">
                <a:latin typeface="Cambria" pitchFamily="18" charset="0"/>
                <a:cs typeface="Times New Roman" pitchFamily="18" charset="0"/>
              </a:rPr>
              <a:t>The registration of a Geographical Indication is for a period of ten years.</a:t>
            </a:r>
          </a:p>
          <a:p>
            <a:pPr marL="177800" indent="-177800" algn="just" eaLnBrk="1" hangingPunct="1">
              <a:spcBef>
                <a:spcPct val="50000"/>
              </a:spcBef>
              <a:buFontTx/>
              <a:buChar char="•"/>
              <a:defRPr/>
            </a:pPr>
            <a:r>
              <a:rPr lang="en-US" sz="2000" dirty="0">
                <a:latin typeface="Cambria" pitchFamily="18" charset="0"/>
                <a:cs typeface="Times New Roman" pitchFamily="18" charset="0"/>
              </a:rPr>
              <a:t>Renewal is possible for further periods of 10 years each.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36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36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36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1295400" y="152400"/>
            <a:ext cx="7010400" cy="1295400"/>
          </a:xfrm>
        </p:spPr>
        <p:txBody>
          <a:bodyPr/>
          <a:lstStyle/>
          <a:p>
            <a:pPr eaLnBrk="1" fontAlgn="auto" hangingPunct="1">
              <a:spcAft>
                <a:spcPts val="0"/>
              </a:spcAft>
              <a:defRPr/>
            </a:pPr>
            <a:r>
              <a:rPr lang="en-US" sz="3500" b="1" i="1" dirty="0">
                <a:solidFill>
                  <a:srgbClr val="002060"/>
                </a:solidFill>
              </a:rPr>
              <a:t>GEOGRAPHICAL INDICATIONS</a:t>
            </a:r>
          </a:p>
        </p:txBody>
      </p:sp>
      <p:sp>
        <p:nvSpPr>
          <p:cNvPr id="21508" name="Rectangle 3"/>
          <p:cNvSpPr>
            <a:spLocks noGrp="1" noChangeArrowheads="1"/>
          </p:cNvSpPr>
          <p:nvPr>
            <p:ph type="body" sz="half" idx="1"/>
          </p:nvPr>
        </p:nvSpPr>
        <p:spPr>
          <a:xfrm>
            <a:off x="1066800" y="1981200"/>
            <a:ext cx="7848600" cy="3810000"/>
          </a:xfrm>
        </p:spPr>
        <p:txBody>
          <a:bodyPr>
            <a:normAutofit/>
          </a:bodyPr>
          <a:lstStyle/>
          <a:p>
            <a:pPr marL="0" indent="0" algn="just" eaLnBrk="1" fontAlgn="auto" hangingPunct="1">
              <a:spcAft>
                <a:spcPts val="0"/>
              </a:spcAft>
              <a:buFont typeface="Wingdings" pitchFamily="2" charset="2"/>
              <a:buNone/>
              <a:defRPr/>
            </a:pPr>
            <a:r>
              <a:rPr lang="en-US" sz="2400" dirty="0">
                <a:latin typeface="Cambria" pitchFamily="18" charset="0"/>
              </a:rPr>
              <a:t>India, as a member of the World Trade Organization, enacted the Geographical Indications of Goods (Registration &amp; Protection) Act, 1999 has come into force with effect from 15th September 2003.</a:t>
            </a:r>
          </a:p>
          <a:p>
            <a:pPr marL="365760" indent="-283464" algn="just" eaLnBrk="1" fontAlgn="auto" hangingPunct="1">
              <a:spcAft>
                <a:spcPts val="0"/>
              </a:spcAft>
              <a:buFont typeface="Wingdings" pitchFamily="2" charset="2"/>
              <a:buNone/>
              <a:defRPr/>
            </a:pPr>
            <a:r>
              <a:rPr lang="en-US" sz="2400" dirty="0">
                <a:latin typeface="Cambria" pitchFamily="18" charset="0"/>
              </a:rPr>
              <a:t>                            </a:t>
            </a:r>
          </a:p>
          <a:p>
            <a:pPr marL="0" indent="0" algn="just" eaLnBrk="1" fontAlgn="auto" hangingPunct="1">
              <a:spcAft>
                <a:spcPts val="0"/>
              </a:spcAft>
              <a:buFont typeface="Wingdings" pitchFamily="2" charset="2"/>
              <a:buNone/>
              <a:defRPr/>
            </a:pPr>
            <a:r>
              <a:rPr lang="en-US" sz="2400" dirty="0">
                <a:latin typeface="Cambria" pitchFamily="18" charset="0"/>
              </a:rPr>
              <a:t>The source of Geographical origin is the biological material used in invention is required to be disclosed in the specification.</a:t>
            </a:r>
          </a:p>
        </p:txBody>
      </p:sp>
      <p:sp>
        <p:nvSpPr>
          <p:cNvPr id="21506" name="Slide Number Placeholder 5"/>
          <p:cNvSpPr>
            <a:spLocks noGrp="1"/>
          </p:cNvSpPr>
          <p:nvPr>
            <p:ph type="sldNum" sz="quarter" idx="12"/>
          </p:nvPr>
        </p:nvSpPr>
        <p:spPr>
          <a:ln>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CB7A55D-1A89-40A4-824F-345E2F6F53B0}" type="slidenum">
              <a:rPr lang="en-US" altLang="en-US">
                <a:solidFill>
                  <a:srgbClr val="B5A788"/>
                </a:solidFill>
              </a:rPr>
              <a:pPr/>
              <a:t>22</a:t>
            </a:fld>
            <a:endParaRPr lang="en-US" altLang="en-US">
              <a:solidFill>
                <a:srgbClr val="B5A788"/>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219200" y="152400"/>
            <a:ext cx="7467600" cy="1295400"/>
          </a:xfrm>
        </p:spPr>
        <p:txBody>
          <a:bodyPr/>
          <a:lstStyle/>
          <a:p>
            <a:pPr algn="ctr" eaLnBrk="1" fontAlgn="auto" hangingPunct="1">
              <a:spcAft>
                <a:spcPts val="0"/>
              </a:spcAft>
              <a:defRPr/>
            </a:pPr>
            <a:r>
              <a:rPr lang="en-US" sz="3000" b="1" dirty="0">
                <a:solidFill>
                  <a:srgbClr val="002060"/>
                </a:solidFill>
              </a:rPr>
              <a:t>Protection of New varieties of Plants</a:t>
            </a:r>
            <a:br>
              <a:rPr lang="en-US" sz="2800" b="1" dirty="0">
                <a:solidFill>
                  <a:srgbClr val="002060"/>
                </a:solidFill>
              </a:rPr>
            </a:br>
            <a:r>
              <a:rPr lang="en-US" sz="2800" b="1" dirty="0">
                <a:solidFill>
                  <a:srgbClr val="002060"/>
                </a:solidFill>
              </a:rPr>
              <a:t> </a:t>
            </a:r>
            <a:r>
              <a:rPr lang="en-US" sz="2000" b="1" dirty="0">
                <a:solidFill>
                  <a:srgbClr val="002060"/>
                </a:solidFill>
              </a:rPr>
              <a:t>(</a:t>
            </a:r>
            <a:r>
              <a:rPr lang="en-US" sz="2000" b="1" i="1" dirty="0">
                <a:solidFill>
                  <a:srgbClr val="002060"/>
                </a:solidFill>
              </a:rPr>
              <a:t>To Be Governed By Sui Generis system</a:t>
            </a:r>
            <a:br>
              <a:rPr lang="en-US" sz="2000" b="1" i="1" dirty="0">
                <a:solidFill>
                  <a:srgbClr val="002060"/>
                </a:solidFill>
              </a:rPr>
            </a:br>
            <a:r>
              <a:rPr lang="en-US" sz="2000" b="1" i="1" dirty="0">
                <a:solidFill>
                  <a:srgbClr val="002060"/>
                </a:solidFill>
              </a:rPr>
              <a:t>The Protection Of Plant Varieties and Farmer’s Rights Act, 2001)</a:t>
            </a:r>
          </a:p>
        </p:txBody>
      </p:sp>
      <p:sp>
        <p:nvSpPr>
          <p:cNvPr id="27651" name="Rectangle 3"/>
          <p:cNvSpPr>
            <a:spLocks noGrp="1" noChangeArrowheads="1"/>
          </p:cNvSpPr>
          <p:nvPr>
            <p:ph idx="1"/>
          </p:nvPr>
        </p:nvSpPr>
        <p:spPr>
          <a:xfrm>
            <a:off x="1004888" y="3124200"/>
            <a:ext cx="8077200" cy="3413125"/>
          </a:xfrm>
        </p:spPr>
        <p:txBody>
          <a:bodyPr/>
          <a:lstStyle/>
          <a:p>
            <a:pPr algn="just" eaLnBrk="1" hangingPunct="1">
              <a:buFont typeface="Wingdings" panose="05000000000000000000" pitchFamily="2" charset="2"/>
              <a:buNone/>
            </a:pPr>
            <a:r>
              <a:rPr lang="en-US" altLang="en-US" sz="2400" dirty="0">
                <a:latin typeface="Times New Roman" panose="02020603050405020304" pitchFamily="18" charset="0"/>
              </a:rPr>
              <a:t>The objectives of the Act are as follows :</a:t>
            </a:r>
          </a:p>
          <a:p>
            <a:pPr algn="just" eaLnBrk="1" hangingPunct="1"/>
            <a:r>
              <a:rPr lang="en-US" altLang="en-US" sz="2400" dirty="0">
                <a:latin typeface="Times New Roman" panose="02020603050405020304" pitchFamily="18" charset="0"/>
              </a:rPr>
              <a:t>To provide for the establishment of an effective system for protection of plant varieties;</a:t>
            </a:r>
          </a:p>
          <a:p>
            <a:pPr algn="just" eaLnBrk="1" hangingPunct="1"/>
            <a:r>
              <a:rPr lang="en-US" altLang="en-US" sz="2400" dirty="0">
                <a:latin typeface="Times New Roman" panose="02020603050405020304" pitchFamily="18" charset="0"/>
              </a:rPr>
              <a:t>To provide for the rights of farmers and </a:t>
            </a:r>
            <a:r>
              <a:rPr lang="en-US" altLang="en-US" sz="2400" b="1" dirty="0">
                <a:latin typeface="Times New Roman" panose="02020603050405020304" pitchFamily="18" charset="0"/>
              </a:rPr>
              <a:t>plant</a:t>
            </a:r>
            <a:r>
              <a:rPr lang="en-US" altLang="en-US" sz="2400" dirty="0">
                <a:latin typeface="Times New Roman" panose="02020603050405020304" pitchFamily="18" charset="0"/>
              </a:rPr>
              <a:t> breeders;</a:t>
            </a:r>
          </a:p>
          <a:p>
            <a:pPr algn="just" eaLnBrk="1" hangingPunct="1"/>
            <a:r>
              <a:rPr lang="en-US" altLang="en-US" sz="2400" dirty="0">
                <a:latin typeface="Times New Roman" panose="02020603050405020304" pitchFamily="18" charset="0"/>
              </a:rPr>
              <a:t>To stimulate investment for research and development and to facilitate growth of the seed industry;</a:t>
            </a:r>
          </a:p>
          <a:p>
            <a:pPr algn="just" eaLnBrk="1" hangingPunct="1"/>
            <a:r>
              <a:rPr lang="en-US" altLang="en-US" sz="2400" dirty="0">
                <a:latin typeface="Times New Roman" panose="02020603050405020304" pitchFamily="18" charset="0"/>
              </a:rPr>
              <a:t>To ensure availability of high quality seeds and </a:t>
            </a:r>
            <a:r>
              <a:rPr lang="en-US" altLang="en-US" sz="2400" b="1" dirty="0">
                <a:latin typeface="Times New Roman" panose="02020603050405020304" pitchFamily="18" charset="0"/>
              </a:rPr>
              <a:t>plant</a:t>
            </a:r>
            <a:r>
              <a:rPr lang="en-US" altLang="en-US" sz="2400" dirty="0">
                <a:latin typeface="Times New Roman" panose="02020603050405020304" pitchFamily="18" charset="0"/>
              </a:rPr>
              <a:t>ing materials of improved varieties to farmers.</a:t>
            </a:r>
          </a:p>
        </p:txBody>
      </p:sp>
      <p:sp>
        <p:nvSpPr>
          <p:cNvPr id="22530" name="Slide Number Placeholder 4"/>
          <p:cNvSpPr>
            <a:spLocks noGrp="1"/>
          </p:cNvSpPr>
          <p:nvPr>
            <p:ph type="sldNum" sz="quarter" idx="12"/>
          </p:nvPr>
        </p:nvSpPr>
        <p:spPr>
          <a:ln>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B3ED647-4DC3-45AE-AB2E-3399E3E41898}" type="slidenum">
              <a:rPr lang="en-US" altLang="en-US">
                <a:solidFill>
                  <a:srgbClr val="B5A788"/>
                </a:solidFill>
              </a:rPr>
              <a:pPr/>
              <a:t>23</a:t>
            </a:fld>
            <a:endParaRPr lang="en-US" altLang="en-US">
              <a:solidFill>
                <a:srgbClr val="B5A788"/>
              </a:solidFill>
            </a:endParaRPr>
          </a:p>
        </p:txBody>
      </p:sp>
      <p:sp>
        <p:nvSpPr>
          <p:cNvPr id="22533" name="Text Box 4"/>
          <p:cNvSpPr txBox="1">
            <a:spLocks noChangeArrowheads="1"/>
          </p:cNvSpPr>
          <p:nvPr/>
        </p:nvSpPr>
        <p:spPr bwMode="auto">
          <a:xfrm>
            <a:off x="1087438" y="1657350"/>
            <a:ext cx="8001000" cy="1323975"/>
          </a:xfrm>
          <a:prstGeom prst="rect">
            <a:avLst/>
          </a:prstGeom>
          <a:ln>
            <a:headEnd/>
            <a:tailEnd/>
          </a:ln>
        </p:spPr>
        <p:style>
          <a:lnRef idx="2">
            <a:schemeClr val="dk1"/>
          </a:lnRef>
          <a:fillRef idx="1">
            <a:schemeClr val="lt1"/>
          </a:fillRef>
          <a:effectRef idx="0">
            <a:schemeClr val="dk1"/>
          </a:effectRef>
          <a:fontRef idx="minor">
            <a:schemeClr val="dk1"/>
          </a:fontRef>
        </p:style>
        <p:txBody>
          <a:bodyPr>
            <a:spAutoFit/>
          </a:bodyPr>
          <a:lstStyle/>
          <a:p>
            <a:pPr eaLnBrk="1" hangingPunct="1">
              <a:defRPr/>
            </a:pPr>
            <a:r>
              <a:rPr lang="en-US" sz="2000" b="1" u="sng" dirty="0">
                <a:solidFill>
                  <a:srgbClr val="C00000"/>
                </a:solidFill>
                <a:latin typeface="Times New Roman" pitchFamily="18" charset="0"/>
              </a:rPr>
              <a:t>NEW PLANT VARIETY: </a:t>
            </a:r>
          </a:p>
          <a:p>
            <a:pPr marL="623888" indent="-360363" eaLnBrk="1" hangingPunct="1">
              <a:buFont typeface="+mj-lt"/>
              <a:buAutoNum type="alphaLcParenR"/>
              <a:defRPr/>
            </a:pPr>
            <a:r>
              <a:rPr lang="en-US" sz="2000" dirty="0">
                <a:solidFill>
                  <a:srgbClr val="C00000"/>
                </a:solidFill>
                <a:latin typeface="Times New Roman" pitchFamily="18" charset="0"/>
              </a:rPr>
              <a:t>DISTINCT </a:t>
            </a:r>
          </a:p>
          <a:p>
            <a:pPr marL="623888" indent="-360363" eaLnBrk="1" hangingPunct="1">
              <a:buFont typeface="+mj-lt"/>
              <a:buAutoNum type="alphaLcParenR"/>
              <a:defRPr/>
            </a:pPr>
            <a:r>
              <a:rPr lang="en-US" sz="2000" dirty="0">
                <a:solidFill>
                  <a:srgbClr val="C00000"/>
                </a:solidFill>
                <a:latin typeface="Times New Roman" pitchFamily="18" charset="0"/>
              </a:rPr>
              <a:t>UNIFORM and </a:t>
            </a:r>
          </a:p>
          <a:p>
            <a:pPr marL="623888" indent="-360363" eaLnBrk="1" hangingPunct="1">
              <a:buFont typeface="+mj-lt"/>
              <a:buAutoNum type="alphaLcParenR"/>
              <a:defRPr/>
            </a:pPr>
            <a:r>
              <a:rPr lang="en-US" sz="2000" dirty="0">
                <a:solidFill>
                  <a:srgbClr val="C00000"/>
                </a:solidFill>
                <a:latin typeface="Times New Roman" pitchFamily="18" charset="0"/>
              </a:rPr>
              <a:t>STABLE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P spid="2253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1066800" y="76200"/>
            <a:ext cx="7924800" cy="1371600"/>
          </a:xfrm>
        </p:spPr>
        <p:txBody>
          <a:bodyPr>
            <a:normAutofit fontScale="90000"/>
          </a:bodyPr>
          <a:lstStyle/>
          <a:p>
            <a:pPr algn="ctr" eaLnBrk="1" fontAlgn="auto" hangingPunct="1">
              <a:spcAft>
                <a:spcPts val="0"/>
              </a:spcAft>
              <a:defRPr/>
            </a:pPr>
            <a:r>
              <a:rPr lang="en-US" sz="2800" b="1" i="1" dirty="0">
                <a:solidFill>
                  <a:srgbClr val="002060"/>
                </a:solidFill>
              </a:rPr>
              <a:t>LAYOUT DESIGNS (TOPOGRAPHIES) OF INTEGRATED CIRCUITS</a:t>
            </a:r>
            <a:br>
              <a:rPr lang="en-US" sz="2800" b="1" i="1" dirty="0">
                <a:solidFill>
                  <a:srgbClr val="002060"/>
                </a:solidFill>
              </a:rPr>
            </a:br>
            <a:r>
              <a:rPr lang="en-US" sz="2800" b="1" i="1" dirty="0">
                <a:solidFill>
                  <a:srgbClr val="002060"/>
                </a:solidFill>
              </a:rPr>
              <a:t>[</a:t>
            </a:r>
            <a:r>
              <a:rPr lang="en-US" sz="2000" b="1" i="1" dirty="0">
                <a:solidFill>
                  <a:srgbClr val="002060"/>
                </a:solidFill>
              </a:rPr>
              <a:t>To be governed by The Semiconductor Integrated Circuits Layout Designs Law (SICLD) Act, 2000]</a:t>
            </a:r>
            <a:endParaRPr lang="en-US" sz="2800" b="1" i="1" dirty="0">
              <a:solidFill>
                <a:srgbClr val="002060"/>
              </a:solidFill>
            </a:endParaRPr>
          </a:p>
        </p:txBody>
      </p:sp>
      <p:sp>
        <p:nvSpPr>
          <p:cNvPr id="19460" name="Rectangle 3"/>
          <p:cNvSpPr>
            <a:spLocks noGrp="1" noChangeArrowheads="1"/>
          </p:cNvSpPr>
          <p:nvPr>
            <p:ph idx="1"/>
          </p:nvPr>
        </p:nvSpPr>
        <p:spPr>
          <a:xfrm>
            <a:off x="1143000" y="1828800"/>
            <a:ext cx="7848600" cy="4648200"/>
          </a:xfrm>
        </p:spPr>
        <p:txBody>
          <a:bodyPr>
            <a:normAutofit lnSpcReduction="10000"/>
          </a:bodyPr>
          <a:lstStyle/>
          <a:p>
            <a:pPr marL="365760" indent="-283464" algn="just" eaLnBrk="1" fontAlgn="auto" hangingPunct="1">
              <a:lnSpc>
                <a:spcPct val="90000"/>
              </a:lnSpc>
              <a:spcAft>
                <a:spcPts val="0"/>
              </a:spcAft>
              <a:buFont typeface="Wingdings 2"/>
              <a:buChar char=""/>
              <a:defRPr/>
            </a:pPr>
            <a:r>
              <a:rPr lang="en-US" sz="2000" b="1" dirty="0">
                <a:solidFill>
                  <a:srgbClr val="C00000"/>
                </a:solidFill>
                <a:latin typeface="Cambria" pitchFamily="18" charset="0"/>
              </a:rPr>
              <a:t>SICLD Act, 2000</a:t>
            </a:r>
            <a:r>
              <a:rPr lang="en-US" sz="2000" dirty="0">
                <a:solidFill>
                  <a:srgbClr val="C00000"/>
                </a:solidFill>
                <a:latin typeface="Cambria" pitchFamily="18" charset="0"/>
              </a:rPr>
              <a:t> </a:t>
            </a:r>
            <a:r>
              <a:rPr lang="en-US" sz="2000" dirty="0">
                <a:latin typeface="Cambria" pitchFamily="18" charset="0"/>
              </a:rPr>
              <a:t>is the governing Act for 'Lay Out Designs of Integrated Circuits' in India. </a:t>
            </a:r>
          </a:p>
          <a:p>
            <a:pPr marL="0" indent="0" algn="just" eaLnBrk="1" fontAlgn="auto" hangingPunct="1">
              <a:lnSpc>
                <a:spcPct val="90000"/>
              </a:lnSpc>
              <a:spcAft>
                <a:spcPts val="0"/>
              </a:spcAft>
              <a:buFont typeface="Wingdings" pitchFamily="2" charset="2"/>
              <a:buNone/>
              <a:defRPr/>
            </a:pPr>
            <a:endParaRPr lang="en-US" sz="2000" dirty="0">
              <a:latin typeface="Cambria" pitchFamily="18" charset="0"/>
            </a:endParaRPr>
          </a:p>
          <a:p>
            <a:pPr marL="365760" indent="-283464" algn="just" eaLnBrk="1" fontAlgn="auto" hangingPunct="1">
              <a:lnSpc>
                <a:spcPct val="90000"/>
              </a:lnSpc>
              <a:spcAft>
                <a:spcPts val="0"/>
              </a:spcAft>
              <a:buFont typeface="Wingdings 2"/>
              <a:buChar char=""/>
              <a:defRPr/>
            </a:pPr>
            <a:r>
              <a:rPr lang="en-US" sz="2000" dirty="0">
                <a:latin typeface="Cambria" pitchFamily="18" charset="0"/>
              </a:rPr>
              <a:t>The aim of the Act is to provide protection in the area of Semiconductor Integrated Circuit Layout Designs and for matters connected therewith.</a:t>
            </a:r>
          </a:p>
          <a:p>
            <a:pPr marL="0" indent="0" algn="just" eaLnBrk="1" fontAlgn="auto" hangingPunct="1">
              <a:lnSpc>
                <a:spcPct val="90000"/>
              </a:lnSpc>
              <a:spcAft>
                <a:spcPts val="0"/>
              </a:spcAft>
              <a:buFont typeface="Wingdings" pitchFamily="2" charset="2"/>
              <a:buNone/>
              <a:defRPr/>
            </a:pPr>
            <a:endParaRPr lang="en-US" sz="2000" dirty="0">
              <a:latin typeface="Cambria" pitchFamily="18" charset="0"/>
            </a:endParaRPr>
          </a:p>
          <a:p>
            <a:pPr marL="365760" indent="-283464" algn="just" eaLnBrk="1" fontAlgn="auto" hangingPunct="1">
              <a:lnSpc>
                <a:spcPct val="90000"/>
              </a:lnSpc>
              <a:spcAft>
                <a:spcPts val="0"/>
              </a:spcAft>
              <a:buFont typeface="Wingdings 2"/>
              <a:buChar char=""/>
              <a:defRPr/>
            </a:pPr>
            <a:r>
              <a:rPr lang="en-US" sz="2000" dirty="0">
                <a:latin typeface="Cambria" pitchFamily="18" charset="0"/>
              </a:rPr>
              <a:t>The Act is implemented by the </a:t>
            </a:r>
            <a:r>
              <a:rPr lang="en-US" sz="2000" b="1" dirty="0">
                <a:latin typeface="Cambria" pitchFamily="18" charset="0"/>
              </a:rPr>
              <a:t>Department of Information Technology</a:t>
            </a:r>
            <a:r>
              <a:rPr lang="en-US" sz="2000" dirty="0">
                <a:latin typeface="Cambria" pitchFamily="18" charset="0"/>
              </a:rPr>
              <a:t>, Ministry of Information Technology. </a:t>
            </a:r>
          </a:p>
          <a:p>
            <a:pPr marL="0" indent="0" algn="just" eaLnBrk="1" fontAlgn="auto" hangingPunct="1">
              <a:lnSpc>
                <a:spcPct val="90000"/>
              </a:lnSpc>
              <a:spcAft>
                <a:spcPts val="0"/>
              </a:spcAft>
              <a:buFont typeface="Wingdings" pitchFamily="2" charset="2"/>
              <a:buNone/>
              <a:defRPr/>
            </a:pPr>
            <a:endParaRPr lang="en-US" sz="2000" dirty="0">
              <a:latin typeface="Cambria" pitchFamily="18" charset="0"/>
            </a:endParaRPr>
          </a:p>
          <a:p>
            <a:pPr marL="365760" indent="-283464" algn="just" eaLnBrk="1" fontAlgn="auto" hangingPunct="1">
              <a:lnSpc>
                <a:spcPct val="90000"/>
              </a:lnSpc>
              <a:spcAft>
                <a:spcPts val="0"/>
              </a:spcAft>
              <a:buFont typeface="Wingdings 2"/>
              <a:buChar char=""/>
              <a:defRPr/>
            </a:pPr>
            <a:r>
              <a:rPr lang="en-US" sz="2000" dirty="0">
                <a:latin typeface="Cambria" pitchFamily="18" charset="0"/>
              </a:rPr>
              <a:t>The </a:t>
            </a:r>
            <a:r>
              <a:rPr lang="en-US" sz="2000" b="1" dirty="0">
                <a:latin typeface="Cambria" pitchFamily="18" charset="0"/>
              </a:rPr>
              <a:t>Semiconductor Integrated Circuits Layout-Design Registry (SICLDR)</a:t>
            </a:r>
            <a:r>
              <a:rPr lang="en-US" sz="2000" dirty="0">
                <a:latin typeface="Cambria" pitchFamily="18" charset="0"/>
              </a:rPr>
              <a:t> is the office where the applications on Layout-Designs of integrated circuits are filed for registration of created IPR.</a:t>
            </a:r>
          </a:p>
          <a:p>
            <a:pPr marL="0" indent="0" algn="just" eaLnBrk="1" fontAlgn="auto" hangingPunct="1">
              <a:lnSpc>
                <a:spcPct val="90000"/>
              </a:lnSpc>
              <a:spcAft>
                <a:spcPts val="0"/>
              </a:spcAft>
              <a:buFont typeface="Wingdings" pitchFamily="2" charset="2"/>
              <a:buNone/>
              <a:defRPr/>
            </a:pPr>
            <a:endParaRPr lang="en-US" sz="2000" dirty="0">
              <a:latin typeface="Cambria" pitchFamily="18" charset="0"/>
            </a:endParaRPr>
          </a:p>
          <a:p>
            <a:pPr marL="365760" indent="-283464" algn="just" eaLnBrk="1" fontAlgn="auto" hangingPunct="1">
              <a:lnSpc>
                <a:spcPct val="90000"/>
              </a:lnSpc>
              <a:spcAft>
                <a:spcPts val="0"/>
              </a:spcAft>
              <a:buFont typeface="Wingdings 2"/>
              <a:buChar char=""/>
              <a:defRPr/>
            </a:pPr>
            <a:r>
              <a:rPr lang="en-US" sz="2000" dirty="0">
                <a:latin typeface="Cambria" pitchFamily="18" charset="0"/>
              </a:rPr>
              <a:t>The Registry has jurisdiction all over India. </a:t>
            </a:r>
          </a:p>
        </p:txBody>
      </p:sp>
      <p:sp>
        <p:nvSpPr>
          <p:cNvPr id="23554" name="Slide Number Placeholder 4"/>
          <p:cNvSpPr>
            <a:spLocks noGrp="1"/>
          </p:cNvSpPr>
          <p:nvPr>
            <p:ph type="sldNum" sz="quarter" idx="12"/>
          </p:nvPr>
        </p:nvSpPr>
        <p:spPr>
          <a:ln>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F63EAAC-6BCE-456E-8072-B017E320674E}" type="slidenum">
              <a:rPr lang="en-US" altLang="en-US">
                <a:solidFill>
                  <a:srgbClr val="B5A788"/>
                </a:solidFill>
              </a:rPr>
              <a:pPr/>
              <a:t>24</a:t>
            </a:fld>
            <a:endParaRPr lang="en-US" altLang="en-US">
              <a:solidFill>
                <a:srgbClr val="B5A788"/>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6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6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60">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6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a:xfrm>
            <a:off x="1524000" y="1828800"/>
            <a:ext cx="6858000" cy="914400"/>
          </a:xfrm>
        </p:spPr>
        <p:txBody>
          <a:bodyPr>
            <a:normAutofit fontScale="90000"/>
          </a:bodyPr>
          <a:lstStyle/>
          <a:p>
            <a:pPr algn="ctr" eaLnBrk="1" fontAlgn="auto" hangingPunct="1">
              <a:spcAft>
                <a:spcPts val="0"/>
              </a:spcAft>
              <a:defRPr/>
            </a:pPr>
            <a:r>
              <a:rPr lang="en-US" sz="3000" b="1" dirty="0">
                <a:solidFill>
                  <a:srgbClr val="002060"/>
                </a:solidFill>
              </a:rPr>
              <a:t>TRADEMARKS</a:t>
            </a:r>
            <a:br>
              <a:rPr lang="en-US" sz="3000" b="1" dirty="0">
                <a:solidFill>
                  <a:srgbClr val="002060"/>
                </a:solidFill>
              </a:rPr>
            </a:br>
            <a:r>
              <a:rPr lang="en-US" sz="3000" b="1" dirty="0">
                <a:solidFill>
                  <a:srgbClr val="002060"/>
                </a:solidFill>
              </a:rPr>
              <a:t> </a:t>
            </a:r>
            <a:r>
              <a:rPr lang="en-US" sz="2000" b="1" dirty="0">
                <a:solidFill>
                  <a:srgbClr val="002060"/>
                </a:solidFill>
              </a:rPr>
              <a:t>(Governed By The Trade Marks Act,1999)</a:t>
            </a:r>
          </a:p>
        </p:txBody>
      </p:sp>
      <p:sp>
        <p:nvSpPr>
          <p:cNvPr id="20484" name="Rectangle 3"/>
          <p:cNvSpPr>
            <a:spLocks noGrp="1" noChangeArrowheads="1"/>
          </p:cNvSpPr>
          <p:nvPr>
            <p:ph idx="1"/>
          </p:nvPr>
        </p:nvSpPr>
        <p:spPr>
          <a:xfrm>
            <a:off x="1066800" y="2895600"/>
            <a:ext cx="8001000" cy="3657600"/>
          </a:xfrm>
        </p:spPr>
        <p:txBody>
          <a:bodyPr>
            <a:normAutofit/>
          </a:bodyPr>
          <a:lstStyle/>
          <a:p>
            <a:pPr marL="365760" indent="-283464" algn="just" eaLnBrk="1" fontAlgn="auto" hangingPunct="1">
              <a:lnSpc>
                <a:spcPct val="90000"/>
              </a:lnSpc>
              <a:spcAft>
                <a:spcPts val="0"/>
              </a:spcAft>
              <a:buFont typeface="Wingdings 2"/>
              <a:buChar char=""/>
              <a:defRPr/>
            </a:pPr>
            <a:r>
              <a:rPr lang="en-US" sz="2000" dirty="0">
                <a:latin typeface="Cambria" pitchFamily="18" charset="0"/>
              </a:rPr>
              <a:t>A trade mark is any sign which can distinguish the goods of one trader from those of another. Sign includes, words, logos, pictures, or a combination of these. </a:t>
            </a:r>
          </a:p>
          <a:p>
            <a:pPr marL="0" indent="0" algn="just" eaLnBrk="1" fontAlgn="auto" hangingPunct="1">
              <a:lnSpc>
                <a:spcPct val="90000"/>
              </a:lnSpc>
              <a:spcAft>
                <a:spcPts val="0"/>
              </a:spcAft>
              <a:buFont typeface="Wingdings" pitchFamily="2" charset="2"/>
              <a:buNone/>
              <a:defRPr/>
            </a:pPr>
            <a:endParaRPr lang="en-US" sz="2000" dirty="0">
              <a:latin typeface="Cambria" pitchFamily="18" charset="0"/>
            </a:endParaRPr>
          </a:p>
          <a:p>
            <a:pPr marL="365760" indent="-283464" algn="just" eaLnBrk="1" fontAlgn="auto" hangingPunct="1">
              <a:lnSpc>
                <a:spcPct val="90000"/>
              </a:lnSpc>
              <a:spcAft>
                <a:spcPts val="0"/>
              </a:spcAft>
              <a:buFont typeface="Wingdings 2"/>
              <a:buChar char=""/>
              <a:defRPr/>
            </a:pPr>
            <a:r>
              <a:rPr lang="en-US" sz="2000" dirty="0">
                <a:latin typeface="Cambria" pitchFamily="18" charset="0"/>
              </a:rPr>
              <a:t>A trade mark is used as a marketing tool so that customers can recognize the product of a particular trader. </a:t>
            </a:r>
          </a:p>
          <a:p>
            <a:pPr marL="0" indent="0" algn="just" eaLnBrk="1" fontAlgn="auto" hangingPunct="1">
              <a:lnSpc>
                <a:spcPct val="90000"/>
              </a:lnSpc>
              <a:spcAft>
                <a:spcPts val="0"/>
              </a:spcAft>
              <a:buFont typeface="Wingdings" pitchFamily="2" charset="2"/>
              <a:buNone/>
              <a:defRPr/>
            </a:pPr>
            <a:endParaRPr lang="en-US" sz="2000" dirty="0">
              <a:latin typeface="Cambria" pitchFamily="18" charset="0"/>
            </a:endParaRPr>
          </a:p>
          <a:p>
            <a:pPr marL="365760" indent="-283464" algn="just" eaLnBrk="1" fontAlgn="auto" hangingPunct="1">
              <a:lnSpc>
                <a:spcPct val="90000"/>
              </a:lnSpc>
              <a:spcAft>
                <a:spcPts val="0"/>
              </a:spcAft>
              <a:buFont typeface="Wingdings 2"/>
              <a:buChar char=""/>
              <a:defRPr/>
            </a:pPr>
            <a:r>
              <a:rPr lang="en-US" sz="2000" b="1" dirty="0">
                <a:latin typeface="Cambria" pitchFamily="18" charset="0"/>
              </a:rPr>
              <a:t>To register a trade mark , the mark must be:-</a:t>
            </a:r>
          </a:p>
          <a:p>
            <a:pPr marL="365760" indent="-283464" algn="just" eaLnBrk="1" fontAlgn="auto" hangingPunct="1">
              <a:lnSpc>
                <a:spcPct val="90000"/>
              </a:lnSpc>
              <a:spcAft>
                <a:spcPts val="0"/>
              </a:spcAft>
              <a:buFont typeface="Wingdings" pitchFamily="2" charset="2"/>
              <a:buNone/>
              <a:defRPr/>
            </a:pPr>
            <a:r>
              <a:rPr lang="en-US" sz="2000" dirty="0">
                <a:latin typeface="Cambria" pitchFamily="18" charset="0"/>
              </a:rPr>
              <a:t>    distinctive,  </a:t>
            </a:r>
            <a:r>
              <a:rPr lang="en-US" sz="2000" b="1" dirty="0">
                <a:latin typeface="Cambria" pitchFamily="18" charset="0"/>
              </a:rPr>
              <a:t>and, </a:t>
            </a:r>
            <a:r>
              <a:rPr lang="en-US" sz="2000" dirty="0">
                <a:latin typeface="Cambria" pitchFamily="18" charset="0"/>
              </a:rPr>
              <a:t>not deceptive, or contrary to law or morality, </a:t>
            </a:r>
            <a:r>
              <a:rPr lang="en-US" sz="2000" b="1" dirty="0">
                <a:latin typeface="Cambria" pitchFamily="18" charset="0"/>
              </a:rPr>
              <a:t>and, </a:t>
            </a:r>
            <a:r>
              <a:rPr lang="en-US" sz="2000" dirty="0">
                <a:latin typeface="Cambria" pitchFamily="18" charset="0"/>
              </a:rPr>
              <a:t>not identical or similar to any earlier marks for the same or similar goods.</a:t>
            </a:r>
          </a:p>
        </p:txBody>
      </p:sp>
      <p:sp>
        <p:nvSpPr>
          <p:cNvPr id="1028" name="Slide Number Placeholder 4"/>
          <p:cNvSpPr>
            <a:spLocks noGrp="1"/>
          </p:cNvSpPr>
          <p:nvPr>
            <p:ph type="sldNum" sz="quarter" idx="12"/>
          </p:nvPr>
        </p:nvSpPr>
        <p:spPr>
          <a:ln>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A9B7061-0B09-40D8-A5CE-9A67BD89465A}" type="slidenum">
              <a:rPr lang="en-US" altLang="en-US">
                <a:solidFill>
                  <a:srgbClr val="B5A788"/>
                </a:solidFill>
              </a:rPr>
              <a:pPr/>
              <a:t>25</a:t>
            </a:fld>
            <a:endParaRPr lang="en-US" altLang="en-US">
              <a:solidFill>
                <a:srgbClr val="B5A788"/>
              </a:solidFill>
            </a:endParaRPr>
          </a:p>
        </p:txBody>
      </p:sp>
      <p:graphicFrame>
        <p:nvGraphicFramePr>
          <p:cNvPr id="1026" name="Object 4"/>
          <p:cNvGraphicFramePr>
            <a:graphicFrameLocks noChangeAspect="1"/>
          </p:cNvGraphicFramePr>
          <p:nvPr/>
        </p:nvGraphicFramePr>
        <p:xfrm>
          <a:off x="3810000" y="457200"/>
          <a:ext cx="1600200" cy="1225550"/>
        </p:xfrm>
        <a:graphic>
          <a:graphicData uri="http://schemas.openxmlformats.org/presentationml/2006/ole">
            <mc:AlternateContent xmlns:mc="http://schemas.openxmlformats.org/markup-compatibility/2006">
              <mc:Choice xmlns:v="urn:schemas-microsoft-com:vml" Requires="v">
                <p:oleObj spid="_x0000_s1087" name="CorelPhotoPaint.Image.8" r:id="rId4" imgW="1142454" imgH="876190" progId="CorelPhotoPaint.Image.8">
                  <p:embed/>
                </p:oleObj>
              </mc:Choice>
              <mc:Fallback>
                <p:oleObj name="CorelPhotoPaint.Image.8" r:id="rId4" imgW="1142454" imgH="876190" progId="CorelPhotoPaint.Image.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457200"/>
                        <a:ext cx="1600200" cy="122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7" name="Object 5"/>
          <p:cNvGraphicFramePr>
            <a:graphicFrameLocks noChangeAspect="1"/>
          </p:cNvGraphicFramePr>
          <p:nvPr/>
        </p:nvGraphicFramePr>
        <p:xfrm>
          <a:off x="1905000" y="584200"/>
          <a:ext cx="1158875" cy="1295400"/>
        </p:xfrm>
        <a:graphic>
          <a:graphicData uri="http://schemas.openxmlformats.org/presentationml/2006/ole">
            <mc:AlternateContent xmlns:mc="http://schemas.openxmlformats.org/markup-compatibility/2006">
              <mc:Choice xmlns:v="urn:schemas-microsoft-com:vml" Requires="v">
                <p:oleObj spid="_x0000_s1088" name="CorelPhotoPaint.Image.8" r:id="rId6" imgW="1523810" imgH="1904762" progId="CorelPhotoPaint.Image.8">
                  <p:embed/>
                </p:oleObj>
              </mc:Choice>
              <mc:Fallback>
                <p:oleObj name="CorelPhotoPaint.Image.8" r:id="rId6" imgW="1523810" imgH="1904762" progId="CorelPhotoPaint.Image.8">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5000" y="584200"/>
                        <a:ext cx="1158875"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031" name="Picture 8" descr="j0283717"/>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a:off x="5943600" y="838200"/>
            <a:ext cx="8382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 Box 9"/>
          <p:cNvSpPr txBox="1">
            <a:spLocks noChangeArrowheads="1"/>
          </p:cNvSpPr>
          <p:nvPr/>
        </p:nvSpPr>
        <p:spPr bwMode="auto">
          <a:xfrm>
            <a:off x="5791200" y="1524000"/>
            <a:ext cx="16002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b="1">
                <a:latin typeface="Times New Roman" panose="02020603050405020304" pitchFamily="18" charset="0"/>
              </a:rPr>
              <a:t>  SONY</a:t>
            </a:r>
          </a:p>
          <a:p>
            <a:pPr eaLnBrk="1" hangingPunct="1">
              <a:spcBef>
                <a:spcPct val="50000"/>
              </a:spcBef>
            </a:pPr>
            <a:endParaRPr lang="en-US" altLang="en-US" sz="2400" b="1">
              <a:latin typeface="Times New Roman" panose="02020603050405020304" pitchFamily="18" charset="0"/>
            </a:endParaRPr>
          </a:p>
          <a:p>
            <a:pPr eaLnBrk="1" hangingPunct="1">
              <a:spcBef>
                <a:spcPct val="50000"/>
              </a:spcBef>
            </a:pPr>
            <a:endParaRPr lang="en-US" altLang="en-US" sz="2400" b="1">
              <a:latin typeface="Times New Roman" panose="02020603050405020304" pitchFamily="18" charset="0"/>
            </a:endParaRPr>
          </a:p>
        </p:txBody>
      </p:sp>
      <p:sp>
        <p:nvSpPr>
          <p:cNvPr id="1033" name="Text Box 10"/>
          <p:cNvSpPr txBox="1">
            <a:spLocks noChangeArrowheads="1"/>
          </p:cNvSpPr>
          <p:nvPr/>
        </p:nvSpPr>
        <p:spPr bwMode="auto">
          <a:xfrm>
            <a:off x="7086600" y="685800"/>
            <a:ext cx="17526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b="1">
                <a:latin typeface="Times New Roman" panose="02020603050405020304" pitchFamily="18" charset="0"/>
              </a:rPr>
              <a:t>OLYMPUS</a:t>
            </a:r>
          </a:p>
          <a:p>
            <a:pPr eaLnBrk="1" hangingPunct="1">
              <a:spcBef>
                <a:spcPct val="50000"/>
              </a:spcBef>
            </a:pPr>
            <a:endParaRPr lang="en-US" altLang="en-US" sz="2400" b="1">
              <a:latin typeface="Times New Roman" panose="02020603050405020304" pitchFamily="18" charset="0"/>
            </a:endParaRPr>
          </a:p>
          <a:p>
            <a:pPr eaLnBrk="1" hangingPunct="1">
              <a:spcBef>
                <a:spcPct val="50000"/>
              </a:spcBef>
            </a:pPr>
            <a:endParaRPr lang="en-US" altLang="en-US" sz="2400" b="1">
              <a:latin typeface="Times New Roman" panose="02020603050405020304" pitchFamily="18" charset="0"/>
            </a:endParaRPr>
          </a:p>
        </p:txBody>
      </p:sp>
      <p:pic>
        <p:nvPicPr>
          <p:cNvPr id="1034" name="Picture 11" descr="j0283716"/>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a:off x="7772400" y="1143000"/>
            <a:ext cx="663575"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animEffect transition="in" filter="box(in)">
                                      <p:cBhvr>
                                        <p:cTn id="7" dur="500"/>
                                        <p:tgtEl>
                                          <p:spTgt spid="2048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0484">
                                            <p:txEl>
                                              <p:pRg st="2" end="2"/>
                                            </p:txEl>
                                          </p:spTgt>
                                        </p:tgtEl>
                                        <p:attrNameLst>
                                          <p:attrName>style.visibility</p:attrName>
                                        </p:attrNameLst>
                                      </p:cBhvr>
                                      <p:to>
                                        <p:strVal val="visible"/>
                                      </p:to>
                                    </p:set>
                                    <p:animEffect transition="in" filter="box(in)">
                                      <p:cBhvr>
                                        <p:cTn id="12" dur="500"/>
                                        <p:tgtEl>
                                          <p:spTgt spid="2048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0484">
                                            <p:txEl>
                                              <p:pRg st="4" end="4"/>
                                            </p:txEl>
                                          </p:spTgt>
                                        </p:tgtEl>
                                        <p:attrNameLst>
                                          <p:attrName>style.visibility</p:attrName>
                                        </p:attrNameLst>
                                      </p:cBhvr>
                                      <p:to>
                                        <p:strVal val="visible"/>
                                      </p:to>
                                    </p:set>
                                    <p:animEffect transition="in" filter="box(in)">
                                      <p:cBhvr>
                                        <p:cTn id="17" dur="500"/>
                                        <p:tgtEl>
                                          <p:spTgt spid="20484">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0484">
                                            <p:txEl>
                                              <p:pRg st="5" end="5"/>
                                            </p:txEl>
                                          </p:spTgt>
                                        </p:tgtEl>
                                        <p:attrNameLst>
                                          <p:attrName>style.visibility</p:attrName>
                                        </p:attrNameLst>
                                      </p:cBhvr>
                                      <p:to>
                                        <p:strVal val="visible"/>
                                      </p:to>
                                    </p:set>
                                    <p:animEffect transition="in" filter="box(in)">
                                      <p:cBhvr>
                                        <p:cTn id="22" dur="500"/>
                                        <p:tgtEl>
                                          <p:spTgt spid="2048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2"/>
          <p:cNvSpPr>
            <a:spLocks noGrp="1"/>
          </p:cNvSpPr>
          <p:nvPr>
            <p:ph type="sldNum" sz="quarter" idx="12"/>
          </p:nvPr>
        </p:nvSpPr>
        <p:spPr>
          <a:ln>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559EB2B-313C-4DF0-B96F-A8E68E6391E6}" type="slidenum">
              <a:rPr lang="en-US" altLang="en-US">
                <a:solidFill>
                  <a:srgbClr val="B5A788"/>
                </a:solidFill>
              </a:rPr>
              <a:pPr/>
              <a:t>26</a:t>
            </a:fld>
            <a:endParaRPr lang="en-US" altLang="en-US">
              <a:solidFill>
                <a:srgbClr val="B5A788"/>
              </a:solidFill>
            </a:endParaRPr>
          </a:p>
        </p:txBody>
      </p:sp>
      <p:sp>
        <p:nvSpPr>
          <p:cNvPr id="12" name="Text Box 10"/>
          <p:cNvSpPr txBox="1">
            <a:spLocks noChangeArrowheads="1"/>
          </p:cNvSpPr>
          <p:nvPr/>
        </p:nvSpPr>
        <p:spPr bwMode="auto">
          <a:xfrm>
            <a:off x="2362200" y="76200"/>
            <a:ext cx="5798703" cy="769441"/>
          </a:xfrm>
          <a:prstGeom prst="rect">
            <a:avLst/>
          </a:prstGeom>
          <a:noFill/>
          <a:ln w="9525">
            <a:noFill/>
            <a:miter lim="800000"/>
            <a:headEnd/>
            <a:tailEnd/>
          </a:ln>
        </p:spPr>
        <p:txBody>
          <a:bodyPr wrap="none">
            <a:spAutoFit/>
          </a:bodyPr>
          <a:lstStyle/>
          <a:p>
            <a:pPr eaLnBrk="1" hangingPunct="1">
              <a:defRPr/>
            </a:pPr>
            <a:r>
              <a:rPr lang="en-US" sz="4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Variety of  Trademarks</a:t>
            </a:r>
          </a:p>
        </p:txBody>
      </p:sp>
      <p:graphicFrame>
        <p:nvGraphicFramePr>
          <p:cNvPr id="2" name="Table 1"/>
          <p:cNvGraphicFramePr>
            <a:graphicFrameLocks noGrp="1"/>
          </p:cNvGraphicFramePr>
          <p:nvPr>
            <p:extLst>
              <p:ext uri="{D42A27DB-BD31-4B8C-83A1-F6EECF244321}">
                <p14:modId xmlns:p14="http://schemas.microsoft.com/office/powerpoint/2010/main" val="269837049"/>
              </p:ext>
            </p:extLst>
          </p:nvPr>
        </p:nvGraphicFramePr>
        <p:xfrm>
          <a:off x="1222375" y="1143000"/>
          <a:ext cx="7620000" cy="4145280"/>
        </p:xfrm>
        <a:graphic>
          <a:graphicData uri="http://schemas.openxmlformats.org/drawingml/2006/table">
            <a:tbl>
              <a:tblPr firstRow="1" bandRow="1">
                <a:tableStyleId>{5C22544A-7EE6-4342-B048-85BDC9FD1C3A}</a:tableStyleId>
              </a:tblPr>
              <a:tblGrid>
                <a:gridCol w="2540000">
                  <a:extLst>
                    <a:ext uri="{9D8B030D-6E8A-4147-A177-3AD203B41FA5}">
                      <a16:colId xmlns:a16="http://schemas.microsoft.com/office/drawing/2014/main" val="20000"/>
                    </a:ext>
                  </a:extLst>
                </a:gridCol>
                <a:gridCol w="2540000">
                  <a:extLst>
                    <a:ext uri="{9D8B030D-6E8A-4147-A177-3AD203B41FA5}">
                      <a16:colId xmlns:a16="http://schemas.microsoft.com/office/drawing/2014/main" val="20001"/>
                    </a:ext>
                  </a:extLst>
                </a:gridCol>
                <a:gridCol w="2540000">
                  <a:extLst>
                    <a:ext uri="{9D8B030D-6E8A-4147-A177-3AD203B41FA5}">
                      <a16:colId xmlns:a16="http://schemas.microsoft.com/office/drawing/2014/main" val="20002"/>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dirty="0">
                          <a:latin typeface="Cambria" pitchFamily="18" charset="0"/>
                          <a:ea typeface="Cambria" panose="02040503050406030204" pitchFamily="18" charset="0"/>
                        </a:rPr>
                        <a:t>Variety of  Trademarks</a:t>
                      </a:r>
                    </a:p>
                  </a:txBody>
                  <a:tcPr anchor="ctr"/>
                </a:tc>
                <a:tc>
                  <a:txBody>
                    <a:bodyPr/>
                    <a:lstStyle/>
                    <a:p>
                      <a:pPr algn="ctr"/>
                      <a:r>
                        <a:rPr lang="en-US" sz="2200" dirty="0">
                          <a:latin typeface="Cambria" panose="02040503050406030204" pitchFamily="18" charset="0"/>
                          <a:ea typeface="Cambria" panose="02040503050406030204" pitchFamily="18" charset="0"/>
                        </a:rPr>
                        <a:t>Meaning</a:t>
                      </a:r>
                    </a:p>
                  </a:txBody>
                  <a:tcPr anchor="ctr"/>
                </a:tc>
                <a:tc>
                  <a:txBody>
                    <a:bodyPr/>
                    <a:lstStyle/>
                    <a:p>
                      <a:pPr algn="ctr"/>
                      <a:r>
                        <a:rPr lang="en-US" sz="2200" dirty="0">
                          <a:latin typeface="Cambria" panose="02040503050406030204" pitchFamily="18" charset="0"/>
                          <a:ea typeface="Cambria" panose="02040503050406030204" pitchFamily="18" charset="0"/>
                        </a:rPr>
                        <a:t>Example</a:t>
                      </a:r>
                    </a:p>
                  </a:txBody>
                  <a:tcPr anchor="ctr"/>
                </a:tc>
                <a:extLst>
                  <a:ext uri="{0D108BD9-81ED-4DB2-BD59-A6C34878D82A}">
                    <a16:rowId xmlns:a16="http://schemas.microsoft.com/office/drawing/2014/main" val="10000"/>
                  </a:ext>
                </a:extLst>
              </a:tr>
              <a:tr h="370840">
                <a:tc>
                  <a:txBody>
                    <a:bodyPr/>
                    <a:lstStyle/>
                    <a:p>
                      <a:r>
                        <a:rPr lang="en-US" sz="2200" dirty="0">
                          <a:latin typeface="Cambria" pitchFamily="18" charset="0"/>
                          <a:ea typeface="Cambria" panose="02040503050406030204" pitchFamily="18" charset="0"/>
                        </a:rPr>
                        <a:t>Fanciful Trademarks</a:t>
                      </a:r>
                      <a:endParaRPr lang="en-IN" sz="2200" dirty="0">
                        <a:latin typeface="Cambria" pitchFamily="18" charset="0"/>
                        <a:ea typeface="Cambria" panose="02040503050406030204" pitchFamily="18" charset="0"/>
                      </a:endParaRPr>
                    </a:p>
                  </a:txBody>
                  <a:tcPr/>
                </a:tc>
                <a:tc>
                  <a:txBody>
                    <a:bodyPr/>
                    <a:lstStyle/>
                    <a:p>
                      <a:r>
                        <a:rPr lang="en-US" sz="2200" dirty="0">
                          <a:latin typeface="Cambria" pitchFamily="18" charset="0"/>
                          <a:ea typeface="Cambria" panose="02040503050406030204" pitchFamily="18" charset="0"/>
                        </a:rPr>
                        <a:t>Invented  Words</a:t>
                      </a:r>
                      <a:endParaRPr lang="en-IN" sz="2200" dirty="0">
                        <a:latin typeface="Cambria" pitchFamily="18" charset="0"/>
                        <a:ea typeface="Cambria" panose="02040503050406030204" pitchFamily="18" charset="0"/>
                      </a:endParaRPr>
                    </a:p>
                  </a:txBody>
                  <a:tcPr/>
                </a:tc>
                <a:tc>
                  <a:txBody>
                    <a:bodyPr/>
                    <a:lstStyle/>
                    <a:p>
                      <a:r>
                        <a:rPr kumimoji="0" lang="en-US" sz="2200" b="0" i="0" kern="1200" dirty="0">
                          <a:solidFill>
                            <a:schemeClr val="dk1"/>
                          </a:solidFill>
                          <a:effectLst/>
                          <a:latin typeface="Cambria" panose="02040503050406030204" pitchFamily="18" charset="0"/>
                          <a:ea typeface="Cambria" panose="02040503050406030204" pitchFamily="18" charset="0"/>
                          <a:cs typeface="+mn-cs"/>
                        </a:rPr>
                        <a:t>Polaroid and Kodak, Starbucks</a:t>
                      </a:r>
                      <a:endParaRPr lang="en-US" sz="22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0001"/>
                  </a:ext>
                </a:extLst>
              </a:tr>
              <a:tr h="370840">
                <a:tc>
                  <a:txBody>
                    <a:bodyPr/>
                    <a:lstStyle/>
                    <a:p>
                      <a:r>
                        <a:rPr lang="en-US" sz="2200" dirty="0">
                          <a:latin typeface="Cambria" pitchFamily="18" charset="0"/>
                          <a:ea typeface="Cambria" panose="02040503050406030204" pitchFamily="18" charset="0"/>
                        </a:rPr>
                        <a:t>Arbitrary</a:t>
                      </a:r>
                      <a:r>
                        <a:rPr lang="en-US" sz="2200" baseline="0" dirty="0">
                          <a:latin typeface="Cambria" pitchFamily="18" charset="0"/>
                          <a:ea typeface="Cambria" panose="02040503050406030204" pitchFamily="18" charset="0"/>
                        </a:rPr>
                        <a:t> Trademarks</a:t>
                      </a:r>
                      <a:endParaRPr lang="en-IN" sz="2200" dirty="0">
                        <a:latin typeface="Cambria" pitchFamily="18" charset="0"/>
                        <a:ea typeface="Cambria" panose="02040503050406030204" pitchFamily="18" charset="0"/>
                      </a:endParaRPr>
                    </a:p>
                  </a:txBody>
                  <a:tcPr/>
                </a:tc>
                <a:tc>
                  <a:txBody>
                    <a:bodyPr/>
                    <a:lstStyle/>
                    <a:p>
                      <a:r>
                        <a:rPr lang="en-US" sz="2200" dirty="0">
                          <a:latin typeface="Cambria" pitchFamily="18" charset="0"/>
                          <a:ea typeface="Cambria" panose="02040503050406030204" pitchFamily="18" charset="0"/>
                        </a:rPr>
                        <a:t>Having real meaning but no relation to goods</a:t>
                      </a:r>
                      <a:endParaRPr lang="en-IN" sz="2200" dirty="0">
                        <a:latin typeface="Cambria" pitchFamily="18" charset="0"/>
                        <a:ea typeface="Cambria" panose="02040503050406030204" pitchFamily="18" charset="0"/>
                      </a:endParaRPr>
                    </a:p>
                  </a:txBody>
                  <a:tcPr/>
                </a:tc>
                <a:tc>
                  <a:txBody>
                    <a:bodyPr/>
                    <a:lstStyle/>
                    <a:p>
                      <a:r>
                        <a:rPr kumimoji="0" lang="en-US" sz="2200" b="0" i="0" kern="1200" dirty="0">
                          <a:solidFill>
                            <a:schemeClr val="dk1"/>
                          </a:solidFill>
                          <a:effectLst/>
                          <a:latin typeface="Cambria" panose="02040503050406030204" pitchFamily="18" charset="0"/>
                          <a:ea typeface="Cambria" panose="02040503050406030204" pitchFamily="18" charset="0"/>
                          <a:cs typeface="+mn-cs"/>
                        </a:rPr>
                        <a:t> Apple</a:t>
                      </a:r>
                      <a:endParaRPr lang="en-US" sz="22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0002"/>
                  </a:ext>
                </a:extLst>
              </a:tr>
              <a:tr h="370840">
                <a:tc>
                  <a:txBody>
                    <a:bodyPr/>
                    <a:lstStyle/>
                    <a:p>
                      <a:r>
                        <a:rPr lang="en-US" sz="2200" dirty="0">
                          <a:latin typeface="Cambria" pitchFamily="18" charset="0"/>
                          <a:ea typeface="Cambria" panose="02040503050406030204" pitchFamily="18" charset="0"/>
                        </a:rPr>
                        <a:t>Suggestive Trademarks</a:t>
                      </a:r>
                      <a:endParaRPr lang="en-IN" sz="2200" dirty="0">
                        <a:latin typeface="Cambria" pitchFamily="18" charset="0"/>
                        <a:ea typeface="Cambria" panose="02040503050406030204" pitchFamily="18" charset="0"/>
                      </a:endParaRPr>
                    </a:p>
                  </a:txBody>
                  <a:tcPr/>
                </a:tc>
                <a:tc>
                  <a:txBody>
                    <a:bodyPr/>
                    <a:lstStyle/>
                    <a:p>
                      <a:r>
                        <a:rPr lang="en-US" sz="2200" dirty="0">
                          <a:latin typeface="Cambria" pitchFamily="18" charset="0"/>
                          <a:ea typeface="Cambria" panose="02040503050406030204" pitchFamily="18" charset="0"/>
                        </a:rPr>
                        <a:t>Give hint of the</a:t>
                      </a:r>
                      <a:r>
                        <a:rPr lang="en-US" sz="2200" baseline="0" dirty="0">
                          <a:latin typeface="Cambria" pitchFamily="18" charset="0"/>
                          <a:ea typeface="Cambria" panose="02040503050406030204" pitchFamily="18" charset="0"/>
                        </a:rPr>
                        <a:t> project</a:t>
                      </a:r>
                      <a:endParaRPr lang="en-IN" sz="2200" dirty="0">
                        <a:latin typeface="Cambria" pitchFamily="18" charset="0"/>
                        <a:ea typeface="Cambria" panose="02040503050406030204" pitchFamily="18" charset="0"/>
                      </a:endParaRPr>
                    </a:p>
                  </a:txBody>
                  <a:tcPr/>
                </a:tc>
                <a:tc>
                  <a:txBody>
                    <a:bodyPr/>
                    <a:lstStyle/>
                    <a:p>
                      <a:r>
                        <a:rPr kumimoji="0" lang="en-US" sz="2200" b="0" i="0" kern="1200" dirty="0">
                          <a:solidFill>
                            <a:schemeClr val="dk1"/>
                          </a:solidFill>
                          <a:effectLst/>
                          <a:latin typeface="Cambria" panose="02040503050406030204" pitchFamily="18" charset="0"/>
                          <a:ea typeface="Cambria" panose="02040503050406030204" pitchFamily="18" charset="0"/>
                          <a:cs typeface="+mn-cs"/>
                        </a:rPr>
                        <a:t>Jaguar</a:t>
                      </a:r>
                      <a:endParaRPr lang="en-US" sz="22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0003"/>
                  </a:ext>
                </a:extLst>
              </a:tr>
              <a:tr h="370840">
                <a:tc>
                  <a:txBody>
                    <a:bodyPr/>
                    <a:lstStyle/>
                    <a:p>
                      <a:r>
                        <a:rPr kumimoji="0" lang="en-US" sz="2200" b="0" i="0" kern="1200" dirty="0">
                          <a:solidFill>
                            <a:schemeClr val="dk1"/>
                          </a:solidFill>
                          <a:effectLst/>
                          <a:latin typeface="Cambria" panose="02040503050406030204" pitchFamily="18" charset="0"/>
                          <a:ea typeface="Cambria" panose="02040503050406030204" pitchFamily="18" charset="0"/>
                          <a:cs typeface="+mn-cs"/>
                        </a:rPr>
                        <a:t>Descriptive trademarks</a:t>
                      </a:r>
                      <a:endParaRPr lang="en-US" sz="2200" dirty="0">
                        <a:latin typeface="Cambria" panose="02040503050406030204" pitchFamily="18" charset="0"/>
                        <a:ea typeface="Cambria" panose="02040503050406030204" pitchFamily="18" charset="0"/>
                      </a:endParaRPr>
                    </a:p>
                  </a:txBody>
                  <a:tcPr/>
                </a:tc>
                <a:tc>
                  <a:txBody>
                    <a:bodyPr/>
                    <a:lstStyle/>
                    <a:p>
                      <a:r>
                        <a:rPr kumimoji="0" lang="en-US" sz="2200" b="0" i="0" kern="1200" dirty="0">
                          <a:solidFill>
                            <a:schemeClr val="dk1"/>
                          </a:solidFill>
                          <a:effectLst/>
                          <a:latin typeface="Cambria" panose="02040503050406030204" pitchFamily="18" charset="0"/>
                          <a:ea typeface="Cambria" panose="02040503050406030204" pitchFamily="18" charset="0"/>
                          <a:cs typeface="+mn-cs"/>
                        </a:rPr>
                        <a:t>description of the product or service.</a:t>
                      </a:r>
                      <a:endParaRPr lang="en-US" sz="2200" dirty="0">
                        <a:latin typeface="Cambria" panose="02040503050406030204" pitchFamily="18" charset="0"/>
                        <a:ea typeface="Cambria" panose="02040503050406030204" pitchFamily="18" charset="0"/>
                      </a:endParaRPr>
                    </a:p>
                  </a:txBody>
                  <a:tcPr/>
                </a:tc>
                <a:tc>
                  <a:txBody>
                    <a:bodyPr/>
                    <a:lstStyle/>
                    <a:p>
                      <a:r>
                        <a:rPr lang="en-US" sz="2200" dirty="0">
                          <a:latin typeface="Cambria" panose="02040503050406030204" pitchFamily="18" charset="0"/>
                          <a:ea typeface="Cambria" panose="02040503050406030204" pitchFamily="18" charset="0"/>
                        </a:rPr>
                        <a:t>Sharp</a:t>
                      </a:r>
                    </a:p>
                  </a:txBody>
                  <a:tcPr/>
                </a:tc>
                <a:extLst>
                  <a:ext uri="{0D108BD9-81ED-4DB2-BD59-A6C34878D82A}">
                    <a16:rowId xmlns:a16="http://schemas.microsoft.com/office/drawing/2014/main" val="10004"/>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Slide Number Placeholder 2"/>
          <p:cNvSpPr>
            <a:spLocks noGrp="1"/>
          </p:cNvSpPr>
          <p:nvPr>
            <p:ph type="sldNum" sz="quarter" idx="12"/>
          </p:nvPr>
        </p:nvSpPr>
        <p:spPr>
          <a:ln>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1F51717-8F4D-4DA9-B4C3-38554E5AD406}" type="slidenum">
              <a:rPr lang="en-US" altLang="en-US">
                <a:solidFill>
                  <a:srgbClr val="B5A788"/>
                </a:solidFill>
              </a:rPr>
              <a:pPr/>
              <a:t>27</a:t>
            </a:fld>
            <a:endParaRPr lang="en-US" altLang="en-US">
              <a:solidFill>
                <a:srgbClr val="B5A788"/>
              </a:solidFill>
            </a:endParaRPr>
          </a:p>
        </p:txBody>
      </p:sp>
      <p:sp>
        <p:nvSpPr>
          <p:cNvPr id="2052" name="Text Box 2"/>
          <p:cNvSpPr txBox="1">
            <a:spLocks noChangeArrowheads="1"/>
          </p:cNvSpPr>
          <p:nvPr/>
        </p:nvSpPr>
        <p:spPr bwMode="auto">
          <a:xfrm>
            <a:off x="1219200" y="152400"/>
            <a:ext cx="7315200" cy="106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600" b="1">
                <a:solidFill>
                  <a:srgbClr val="002060"/>
                </a:solidFill>
                <a:latin typeface="Times New Roman" panose="02020603050405020304" pitchFamily="18" charset="0"/>
              </a:rPr>
              <a:t>DESIGNS ACT 2000</a:t>
            </a:r>
          </a:p>
          <a:p>
            <a:pPr algn="ctr" eaLnBrk="1" hangingPunct="1"/>
            <a:r>
              <a:rPr lang="en-US" altLang="en-US" sz="2800" b="1">
                <a:solidFill>
                  <a:srgbClr val="002060"/>
                </a:solidFill>
                <a:latin typeface="Times New Roman" panose="02020603050405020304" pitchFamily="18" charset="0"/>
              </a:rPr>
              <a:t>(Came In To Force On 11-05-2001)</a:t>
            </a:r>
          </a:p>
        </p:txBody>
      </p:sp>
      <p:sp>
        <p:nvSpPr>
          <p:cNvPr id="2053" name="Text Box 3"/>
          <p:cNvSpPr txBox="1">
            <a:spLocks noChangeArrowheads="1"/>
          </p:cNvSpPr>
          <p:nvPr/>
        </p:nvSpPr>
        <p:spPr bwMode="auto">
          <a:xfrm>
            <a:off x="1066800" y="1447800"/>
            <a:ext cx="79248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latin typeface="Times New Roman" panose="02020603050405020304" pitchFamily="18" charset="0"/>
              </a:rPr>
              <a:t>APPLIED TO </a:t>
            </a:r>
          </a:p>
          <a:p>
            <a:pPr algn="ctr" eaLnBrk="1" hangingPunct="1"/>
            <a:r>
              <a:rPr lang="en-US" altLang="en-US" sz="2000" b="1">
                <a:latin typeface="Times New Roman" panose="02020603050405020304" pitchFamily="18" charset="0"/>
              </a:rPr>
              <a:t>ANY ARTICLE OF MANUFACTURE IN TWO DIMENESION OR THREE DIMENSION OR IN BOTH FORM</a:t>
            </a:r>
          </a:p>
        </p:txBody>
      </p:sp>
      <p:grpSp>
        <p:nvGrpSpPr>
          <p:cNvPr id="2054" name="Group 4"/>
          <p:cNvGrpSpPr>
            <a:grpSpLocks/>
          </p:cNvGrpSpPr>
          <p:nvPr/>
        </p:nvGrpSpPr>
        <p:grpSpPr bwMode="auto">
          <a:xfrm>
            <a:off x="1371600" y="2971800"/>
            <a:ext cx="7239000" cy="2514600"/>
            <a:chOff x="288" y="2064"/>
            <a:chExt cx="5232" cy="1968"/>
          </a:xfrm>
        </p:grpSpPr>
        <p:graphicFrame>
          <p:nvGraphicFramePr>
            <p:cNvPr id="2050" name="Object 5"/>
            <p:cNvGraphicFramePr>
              <a:graphicFrameLocks noChangeAspect="1"/>
            </p:cNvGraphicFramePr>
            <p:nvPr/>
          </p:nvGraphicFramePr>
          <p:xfrm>
            <a:off x="3168" y="2292"/>
            <a:ext cx="2352" cy="1548"/>
          </p:xfrm>
          <a:graphic>
            <a:graphicData uri="http://schemas.openxmlformats.org/presentationml/2006/ole">
              <mc:AlternateContent xmlns:mc="http://schemas.openxmlformats.org/markup-compatibility/2006">
                <mc:Choice xmlns:v="urn:schemas-microsoft-com:vml" Requires="v">
                  <p:oleObj spid="_x0000_s2082" name="CorelDRAW" r:id="rId3" imgW="2057400" imgH="2457450" progId="CorelDRAW.Graphic.11">
                    <p:embed/>
                  </p:oleObj>
                </mc:Choice>
                <mc:Fallback>
                  <p:oleObj name="CorelDRAW" r:id="rId3" imgW="2057400" imgH="2457450" progId="CorelDRAW.Graphic.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8" y="2292"/>
                          <a:ext cx="2352" cy="1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055" name="Picture 6" descr="Garment PI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 y="2064"/>
              <a:ext cx="2640" cy="1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1295400" y="76200"/>
            <a:ext cx="7497763" cy="1143000"/>
          </a:xfrm>
        </p:spPr>
        <p:txBody>
          <a:bodyPr/>
          <a:lstStyle/>
          <a:p>
            <a:pPr algn="ctr" eaLnBrk="1" fontAlgn="auto" hangingPunct="1">
              <a:spcAft>
                <a:spcPts val="0"/>
              </a:spcAft>
              <a:defRPr/>
            </a:pPr>
            <a:r>
              <a:rPr lang="en-US" b="1" dirty="0">
                <a:solidFill>
                  <a:srgbClr val="002060"/>
                </a:solidFill>
              </a:rPr>
              <a:t>Industrial Designs</a:t>
            </a:r>
          </a:p>
        </p:txBody>
      </p:sp>
      <p:sp>
        <p:nvSpPr>
          <p:cNvPr id="3079" name="Rectangle 6"/>
          <p:cNvSpPr>
            <a:spLocks noGrp="1" noChangeArrowheads="1"/>
          </p:cNvSpPr>
          <p:nvPr>
            <p:ph sz="half" idx="1"/>
          </p:nvPr>
        </p:nvSpPr>
        <p:spPr>
          <a:xfrm>
            <a:off x="7239000" y="1905000"/>
            <a:ext cx="1905000" cy="457200"/>
          </a:xfrm>
        </p:spPr>
        <p:txBody>
          <a:bodyPr>
            <a:normAutofit fontScale="92500"/>
          </a:bodyPr>
          <a:lstStyle/>
          <a:p>
            <a:pPr marL="365760" indent="-283464" eaLnBrk="1" fontAlgn="auto" hangingPunct="1">
              <a:spcAft>
                <a:spcPts val="0"/>
              </a:spcAft>
              <a:buFont typeface="Wingdings 2"/>
              <a:buNone/>
              <a:defRPr/>
            </a:pPr>
            <a:r>
              <a:rPr lang="en-US" sz="2400" dirty="0"/>
              <a:t>Electrical JUG</a:t>
            </a:r>
          </a:p>
        </p:txBody>
      </p:sp>
      <p:sp>
        <p:nvSpPr>
          <p:cNvPr id="3077" name="Rectangle 3"/>
          <p:cNvSpPr>
            <a:spLocks noGrp="1" noChangeArrowheads="1"/>
          </p:cNvSpPr>
          <p:nvPr>
            <p:ph sz="half" idx="2"/>
          </p:nvPr>
        </p:nvSpPr>
        <p:spPr>
          <a:xfrm>
            <a:off x="990600" y="1219200"/>
            <a:ext cx="5943600" cy="4114800"/>
          </a:xfrm>
        </p:spPr>
        <p:txBody>
          <a:bodyPr/>
          <a:lstStyle/>
          <a:p>
            <a:pPr algn="just" eaLnBrk="1" hangingPunct="1">
              <a:lnSpc>
                <a:spcPct val="90000"/>
              </a:lnSpc>
            </a:pPr>
            <a:r>
              <a:rPr lang="en-US" altLang="en-US" sz="2200" dirty="0">
                <a:solidFill>
                  <a:srgbClr val="C00000"/>
                </a:solidFill>
                <a:latin typeface="Cambria" panose="02040503050406030204" pitchFamily="18" charset="0"/>
                <a:ea typeface="Cambria" panose="02040503050406030204" pitchFamily="18" charset="0"/>
              </a:rPr>
              <a:t>The protection you receive is only for the appearance of the article and not how it works.</a:t>
            </a:r>
          </a:p>
          <a:p>
            <a:pPr algn="just" eaLnBrk="1" hangingPunct="1">
              <a:lnSpc>
                <a:spcPct val="90000"/>
              </a:lnSpc>
            </a:pPr>
            <a:r>
              <a:rPr lang="en-US" altLang="en-US" sz="2200" dirty="0">
                <a:solidFill>
                  <a:srgbClr val="C00000"/>
                </a:solidFill>
                <a:latin typeface="Cambria" panose="02040503050406030204" pitchFamily="18" charset="0"/>
                <a:ea typeface="Cambria" panose="02040503050406030204" pitchFamily="18" charset="0"/>
              </a:rPr>
              <a:t>Design registration is intended to protect designs which have an industrial or commercial use.</a:t>
            </a:r>
          </a:p>
          <a:p>
            <a:pPr algn="just" eaLnBrk="1" hangingPunct="1">
              <a:lnSpc>
                <a:spcPct val="90000"/>
              </a:lnSpc>
            </a:pPr>
            <a:r>
              <a:rPr lang="en-US" altLang="en-US" sz="2200" dirty="0">
                <a:solidFill>
                  <a:srgbClr val="C00000"/>
                </a:solidFill>
                <a:latin typeface="Cambria" panose="02040503050406030204" pitchFamily="18" charset="0"/>
                <a:ea typeface="Cambria" panose="02040503050406030204" pitchFamily="18" charset="0"/>
              </a:rPr>
              <a:t>Duration of protection is initially for 10 years and extendable for another term of 5 years.</a:t>
            </a:r>
          </a:p>
          <a:p>
            <a:pPr algn="just" eaLnBrk="1" hangingPunct="1">
              <a:lnSpc>
                <a:spcPct val="90000"/>
              </a:lnSpc>
            </a:pPr>
            <a:r>
              <a:rPr lang="en-US" altLang="en-US" sz="2200" dirty="0">
                <a:solidFill>
                  <a:srgbClr val="C00000"/>
                </a:solidFill>
                <a:latin typeface="Cambria" panose="02040503050406030204" pitchFamily="18" charset="0"/>
                <a:ea typeface="Cambria" panose="02040503050406030204" pitchFamily="18" charset="0"/>
              </a:rPr>
              <a:t>Designs of stamps, labels, tokens, cards, cartoons, or parts of an article not sold separately, cannot be registered.  </a:t>
            </a:r>
          </a:p>
        </p:txBody>
      </p:sp>
      <p:sp>
        <p:nvSpPr>
          <p:cNvPr id="3075" name="Slide Number Placeholder 5"/>
          <p:cNvSpPr>
            <a:spLocks noGrp="1"/>
          </p:cNvSpPr>
          <p:nvPr>
            <p:ph type="sldNum" sz="quarter" idx="12"/>
          </p:nvPr>
        </p:nvSpPr>
        <p:spPr>
          <a:ln>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93E1309-2024-4BF1-A1A8-99AA2C4AA5D3}" type="slidenum">
              <a:rPr lang="en-US" altLang="en-US">
                <a:solidFill>
                  <a:srgbClr val="B5A788"/>
                </a:solidFill>
              </a:rPr>
              <a:pPr/>
              <a:t>28</a:t>
            </a:fld>
            <a:endParaRPr lang="en-US" altLang="en-US">
              <a:solidFill>
                <a:srgbClr val="B5A788"/>
              </a:solidFill>
            </a:endParaRPr>
          </a:p>
        </p:txBody>
      </p:sp>
      <p:sp>
        <p:nvSpPr>
          <p:cNvPr id="2" name="Text Box 4"/>
          <p:cNvSpPr txBox="1">
            <a:spLocks noChangeArrowheads="1"/>
          </p:cNvSpPr>
          <p:nvPr/>
        </p:nvSpPr>
        <p:spPr bwMode="auto">
          <a:xfrm>
            <a:off x="-3200400" y="3048000"/>
            <a:ext cx="28956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latin typeface="Times New Roman" panose="02020603050405020304" pitchFamily="18" charset="0"/>
              </a:rPr>
              <a:t>    </a:t>
            </a:r>
          </a:p>
          <a:p>
            <a:pPr eaLnBrk="1" hangingPunct="1">
              <a:spcBef>
                <a:spcPct val="50000"/>
              </a:spcBef>
            </a:pPr>
            <a:endParaRPr lang="en-US" altLang="en-US" sz="2400">
              <a:latin typeface="Times New Roman" panose="02020603050405020304" pitchFamily="18" charset="0"/>
            </a:endParaRPr>
          </a:p>
          <a:p>
            <a:pPr eaLnBrk="1" hangingPunct="1">
              <a:spcBef>
                <a:spcPct val="50000"/>
              </a:spcBef>
            </a:pPr>
            <a:endParaRPr lang="en-US" altLang="en-US" sz="2400">
              <a:latin typeface="Times New Roman" panose="02020603050405020304" pitchFamily="18" charset="0"/>
            </a:endParaRPr>
          </a:p>
          <a:p>
            <a:pPr eaLnBrk="1" hangingPunct="1">
              <a:spcBef>
                <a:spcPct val="50000"/>
              </a:spcBef>
            </a:pPr>
            <a:endParaRPr lang="en-US" altLang="en-US" sz="2400">
              <a:latin typeface="Times New Roman" panose="02020603050405020304" pitchFamily="18" charset="0"/>
            </a:endParaRPr>
          </a:p>
          <a:p>
            <a:pPr eaLnBrk="1" hangingPunct="1">
              <a:spcBef>
                <a:spcPct val="50000"/>
              </a:spcBef>
            </a:pPr>
            <a:endParaRPr lang="en-US" altLang="en-US" sz="2400">
              <a:latin typeface="Times New Roman" panose="02020603050405020304" pitchFamily="18" charset="0"/>
            </a:endParaRPr>
          </a:p>
        </p:txBody>
      </p:sp>
      <p:graphicFrame>
        <p:nvGraphicFramePr>
          <p:cNvPr id="3074" name="Object 5"/>
          <p:cNvGraphicFramePr>
            <a:graphicFrameLocks noChangeAspect="1"/>
          </p:cNvGraphicFramePr>
          <p:nvPr/>
        </p:nvGraphicFramePr>
        <p:xfrm>
          <a:off x="7299325" y="2362200"/>
          <a:ext cx="1844675" cy="2209800"/>
        </p:xfrm>
        <a:graphic>
          <a:graphicData uri="http://schemas.openxmlformats.org/presentationml/2006/ole">
            <mc:AlternateContent xmlns:mc="http://schemas.openxmlformats.org/markup-compatibility/2006">
              <mc:Choice xmlns:v="urn:schemas-microsoft-com:vml" Requires="v">
                <p:oleObj spid="_x0000_s3107" name="CorelPhotoPaint.Image.8" r:id="rId4" imgW="607339" imgH="728991" progId="CorelPhotoPaint.Image.8">
                  <p:embed/>
                </p:oleObj>
              </mc:Choice>
              <mc:Fallback>
                <p:oleObj name="CorelPhotoPaint.Image.8" r:id="rId4" imgW="607339" imgH="728991" progId="CorelPhotoPaint.Imag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99325" y="2362200"/>
                        <a:ext cx="1844675"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7"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1295400" y="833718"/>
            <a:ext cx="6934200" cy="4500282"/>
          </a:xfrm>
          <a:ln>
            <a:miter lim="800000"/>
            <a:headEnd/>
            <a:tailEnd/>
          </a:ln>
        </p:spPr>
        <p:txBody>
          <a:bodyPr lIns="92075" tIns="46038" rIns="92075" bIns="46038">
            <a:normAutofit fontScale="90000"/>
          </a:bodyPr>
          <a:lstStyle/>
          <a:p>
            <a:pPr eaLnBrk="1" hangingPunct="1">
              <a:defRPr/>
            </a:pPr>
            <a:r>
              <a:rPr lang="en-US" sz="4000" b="1" dirty="0">
                <a:solidFill>
                  <a:srgbClr val="002060"/>
                </a:solidFill>
                <a:latin typeface="Arial" pitchFamily="34" charset="0"/>
                <a:ea typeface="+mn-ea"/>
                <a:cs typeface="Arial" pitchFamily="34" charset="0"/>
              </a:rPr>
              <a:t>Which way the Intellectual property right can be protected?</a:t>
            </a:r>
            <a:br>
              <a:rPr lang="en-US" sz="4000" b="1" dirty="0">
                <a:solidFill>
                  <a:srgbClr val="002060"/>
                </a:solidFill>
                <a:latin typeface="Arial" pitchFamily="34" charset="0"/>
                <a:ea typeface="+mn-ea"/>
                <a:cs typeface="Arial" pitchFamily="34" charset="0"/>
              </a:rPr>
            </a:br>
            <a:br>
              <a:rPr lang="en-US" sz="4000" b="1" dirty="0">
                <a:solidFill>
                  <a:srgbClr val="002060"/>
                </a:solidFill>
                <a:latin typeface="Arial" pitchFamily="34" charset="0"/>
                <a:ea typeface="+mn-ea"/>
                <a:cs typeface="Arial" pitchFamily="34" charset="0"/>
              </a:rPr>
            </a:br>
            <a:r>
              <a:rPr lang="en-US" sz="4000" b="1" dirty="0">
                <a:solidFill>
                  <a:srgbClr val="FF0000"/>
                </a:solidFill>
                <a:latin typeface="Arial" pitchFamily="34" charset="0"/>
                <a:ea typeface="+mn-ea"/>
                <a:cs typeface="Arial" pitchFamily="34" charset="0"/>
              </a:rPr>
              <a:t>a. Patent</a:t>
            </a:r>
            <a:br>
              <a:rPr lang="en-US" sz="4000" b="1" dirty="0">
                <a:solidFill>
                  <a:srgbClr val="FF0000"/>
                </a:solidFill>
                <a:latin typeface="Arial" pitchFamily="34" charset="0"/>
                <a:ea typeface="+mn-ea"/>
                <a:cs typeface="Arial" pitchFamily="34" charset="0"/>
              </a:rPr>
            </a:br>
            <a:r>
              <a:rPr lang="en-US" sz="4000" b="1" dirty="0">
                <a:solidFill>
                  <a:srgbClr val="FF0000"/>
                </a:solidFill>
                <a:latin typeface="Arial" pitchFamily="34" charset="0"/>
                <a:ea typeface="+mn-ea"/>
                <a:cs typeface="Arial" pitchFamily="34" charset="0"/>
              </a:rPr>
              <a:t>b. Copyright</a:t>
            </a:r>
            <a:br>
              <a:rPr lang="en-US" sz="4000" b="1" dirty="0">
                <a:solidFill>
                  <a:srgbClr val="FF0000"/>
                </a:solidFill>
                <a:latin typeface="Arial" pitchFamily="34" charset="0"/>
                <a:ea typeface="+mn-ea"/>
                <a:cs typeface="Arial" pitchFamily="34" charset="0"/>
              </a:rPr>
            </a:br>
            <a:r>
              <a:rPr lang="en-US" sz="4000" b="1" dirty="0">
                <a:solidFill>
                  <a:srgbClr val="FF0000"/>
                </a:solidFill>
                <a:latin typeface="Arial" pitchFamily="34" charset="0"/>
                <a:ea typeface="+mn-ea"/>
                <a:cs typeface="Arial" pitchFamily="34" charset="0"/>
              </a:rPr>
              <a:t>c. Trademark</a:t>
            </a:r>
            <a:br>
              <a:rPr lang="en-US" sz="4000" b="1" dirty="0">
                <a:solidFill>
                  <a:srgbClr val="FF0000"/>
                </a:solidFill>
                <a:latin typeface="Arial" pitchFamily="34" charset="0"/>
                <a:ea typeface="+mn-ea"/>
                <a:cs typeface="Arial" pitchFamily="34" charset="0"/>
              </a:rPr>
            </a:br>
            <a:r>
              <a:rPr lang="en-US" sz="4000" b="1" dirty="0">
                <a:solidFill>
                  <a:srgbClr val="FF0000"/>
                </a:solidFill>
                <a:latin typeface="Arial" pitchFamily="34" charset="0"/>
                <a:ea typeface="+mn-ea"/>
                <a:cs typeface="Arial" pitchFamily="34" charset="0"/>
              </a:rPr>
              <a:t>d. All of the above</a:t>
            </a:r>
          </a:p>
        </p:txBody>
      </p:sp>
      <p:sp>
        <p:nvSpPr>
          <p:cNvPr id="15362" name="Slide Number Placeholder 4"/>
          <p:cNvSpPr>
            <a:spLocks noGrp="1"/>
          </p:cNvSpPr>
          <p:nvPr>
            <p:ph type="sldNum" sz="quarter" idx="12"/>
          </p:nvPr>
        </p:nvSpPr>
        <p:spPr>
          <a:ln>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E52BA00-9F7C-4516-85D9-C8823D3165B1}" type="slidenum">
              <a:rPr lang="en-US" altLang="en-US">
                <a:solidFill>
                  <a:srgbClr val="B5A788"/>
                </a:solidFill>
              </a:rPr>
              <a:pPr/>
              <a:t>29</a:t>
            </a:fld>
            <a:endParaRPr lang="en-US" altLang="en-US">
              <a:solidFill>
                <a:srgbClr val="B5A788"/>
              </a:solidFill>
            </a:endParaRPr>
          </a:p>
        </p:txBody>
      </p:sp>
    </p:spTree>
    <p:extLst>
      <p:ext uri="{BB962C8B-B14F-4D97-AF65-F5344CB8AC3E}">
        <p14:creationId xmlns:p14="http://schemas.microsoft.com/office/powerpoint/2010/main" val="1126775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6"/>
          <p:cNvSpPr>
            <a:spLocks noGrp="1" noChangeArrowheads="1"/>
          </p:cNvSpPr>
          <p:nvPr>
            <p:ph type="sldNum" sz="quarter" idx="12"/>
          </p:nvPr>
        </p:nvSpPr>
        <p:spPr>
          <a:ln>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3A639D3-AF2F-4BE5-BEBE-8E402672D0D2}" type="slidenum">
              <a:rPr lang="en-US" altLang="en-US">
                <a:solidFill>
                  <a:srgbClr val="B5A788"/>
                </a:solidFill>
              </a:rPr>
              <a:pPr/>
              <a:t>3</a:t>
            </a:fld>
            <a:endParaRPr lang="en-US" altLang="en-US">
              <a:solidFill>
                <a:srgbClr val="B5A788"/>
              </a:solidFill>
            </a:endParaRPr>
          </a:p>
        </p:txBody>
      </p:sp>
      <p:sp>
        <p:nvSpPr>
          <p:cNvPr id="13316" name="Rectangle 3"/>
          <p:cNvSpPr>
            <a:spLocks noChangeArrowheads="1"/>
          </p:cNvSpPr>
          <p:nvPr/>
        </p:nvSpPr>
        <p:spPr bwMode="auto">
          <a:xfrm>
            <a:off x="7985125" y="6061075"/>
            <a:ext cx="260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solidFill>
                  <a:schemeClr val="bg1"/>
                </a:solidFill>
                <a:latin typeface="Times New Roman" panose="02020603050405020304" pitchFamily="18" charset="0"/>
              </a:rPr>
              <a:t>.</a:t>
            </a:r>
          </a:p>
        </p:txBody>
      </p:sp>
      <p:sp>
        <p:nvSpPr>
          <p:cNvPr id="4" name="Rectangle 3"/>
          <p:cNvSpPr/>
          <p:nvPr/>
        </p:nvSpPr>
        <p:spPr>
          <a:xfrm>
            <a:off x="990600" y="838200"/>
            <a:ext cx="7924800" cy="3477875"/>
          </a:xfrm>
          <a:prstGeom prst="rect">
            <a:avLst/>
          </a:prstGeom>
        </p:spPr>
        <p:txBody>
          <a:bodyPr wrap="square">
            <a:spAutoFit/>
          </a:bodyPr>
          <a:lstStyle/>
          <a:p>
            <a:endParaRPr lang="en-US" sz="2200" b="1" i="0" u="none" strike="noStrike" baseline="0" dirty="0">
              <a:latin typeface="Cambria" panose="02040503050406030204" pitchFamily="18" charset="0"/>
              <a:ea typeface="Cambria" panose="02040503050406030204" pitchFamily="18" charset="0"/>
            </a:endParaRPr>
          </a:p>
          <a:p>
            <a:endParaRPr lang="en-US" sz="2200" b="1" i="0" u="none" strike="noStrike" baseline="0" dirty="0">
              <a:latin typeface="Cambria" panose="02040503050406030204" pitchFamily="18" charset="0"/>
              <a:ea typeface="Cambria" panose="02040503050406030204" pitchFamily="18" charset="0"/>
            </a:endParaRPr>
          </a:p>
          <a:p>
            <a:r>
              <a:rPr lang="en-US" sz="2200" b="1" i="0" u="none" strike="noStrike" baseline="0" dirty="0">
                <a:latin typeface="Cambria" panose="02040503050406030204" pitchFamily="18" charset="0"/>
                <a:ea typeface="Cambria" panose="02040503050406030204" pitchFamily="18" charset="0"/>
              </a:rPr>
              <a:t>Intellectual Property Rights </a:t>
            </a:r>
            <a:r>
              <a:rPr lang="en-US" sz="2200" b="0" i="0" u="none" strike="noStrike" baseline="0" dirty="0">
                <a:latin typeface="Cambria" panose="02040503050406030204" pitchFamily="18" charset="0"/>
                <a:ea typeface="Cambria" panose="02040503050406030204" pitchFamily="18" charset="0"/>
              </a:rPr>
              <a:t>:</a:t>
            </a:r>
          </a:p>
          <a:p>
            <a:r>
              <a:rPr lang="en-US" sz="2200" b="0" i="0" u="none" strike="noStrike" baseline="0" dirty="0">
                <a:latin typeface="Cambria" panose="02040503050406030204" pitchFamily="18" charset="0"/>
                <a:ea typeface="Cambria" panose="02040503050406030204" pitchFamily="18" charset="0"/>
              </a:rPr>
              <a:t> </a:t>
            </a:r>
          </a:p>
          <a:p>
            <a:pPr marL="342900" indent="-342900" algn="just">
              <a:buFont typeface="Arial" panose="020B0604020202020204" pitchFamily="34" charset="0"/>
              <a:buChar char="•"/>
            </a:pPr>
            <a:r>
              <a:rPr lang="en-US" sz="2200" b="0" i="0" u="none" strike="noStrike" baseline="0" dirty="0">
                <a:latin typeface="Cambria" panose="02040503050406030204" pitchFamily="18" charset="0"/>
                <a:ea typeface="Cambria" panose="02040503050406030204" pitchFamily="18" charset="0"/>
              </a:rPr>
              <a:t>Introduction to IPR,</a:t>
            </a:r>
          </a:p>
          <a:p>
            <a:pPr marL="342900" indent="-342900" algn="just">
              <a:buFont typeface="Arial" panose="020B0604020202020204" pitchFamily="34" charset="0"/>
              <a:buChar char="•"/>
            </a:pPr>
            <a:endParaRPr lang="en-US" sz="2200" b="0" i="0" u="none" strike="noStrike" baseline="0" dirty="0">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r>
              <a:rPr lang="en-US" sz="2200" b="0" i="0" u="none" strike="noStrike" baseline="0" dirty="0">
                <a:latin typeface="Cambria" panose="02040503050406030204" pitchFamily="18" charset="0"/>
                <a:ea typeface="Cambria" panose="02040503050406030204" pitchFamily="18" charset="0"/>
              </a:rPr>
              <a:t>Types of IPR, </a:t>
            </a:r>
          </a:p>
          <a:p>
            <a:pPr marL="342900" indent="-342900" algn="just">
              <a:buFont typeface="Arial" panose="020B0604020202020204" pitchFamily="34" charset="0"/>
              <a:buChar char="•"/>
            </a:pPr>
            <a:endParaRPr lang="en-US" sz="2200" b="0" i="0" u="none" strike="noStrike" baseline="0" dirty="0">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r>
              <a:rPr lang="en-US" sz="2200" dirty="0">
                <a:latin typeface="Cambria" panose="02040503050406030204" pitchFamily="18" charset="0"/>
                <a:ea typeface="Cambria" panose="02040503050406030204" pitchFamily="18" charset="0"/>
              </a:rPr>
              <a:t>National and International law,</a:t>
            </a:r>
          </a:p>
          <a:p>
            <a:pPr marL="342900" indent="-342900" algn="just">
              <a:buFont typeface="Arial" panose="020B0604020202020204" pitchFamily="34" charset="0"/>
              <a:buChar char="•"/>
            </a:pPr>
            <a:endParaRPr lang="en-US" sz="2200" b="0" i="0" u="none" strike="noStrike" baseline="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800796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1295400" y="833718"/>
            <a:ext cx="6934200" cy="2214282"/>
          </a:xfrm>
          <a:ln>
            <a:miter lim="800000"/>
            <a:headEnd/>
            <a:tailEnd/>
          </a:ln>
        </p:spPr>
        <p:txBody>
          <a:bodyPr lIns="92075" tIns="46038" rIns="92075" bIns="46038">
            <a:normAutofit fontScale="90000"/>
          </a:bodyPr>
          <a:lstStyle/>
          <a:p>
            <a:pPr eaLnBrk="1" hangingPunct="1">
              <a:defRPr/>
            </a:pPr>
            <a:r>
              <a:rPr lang="en-US" sz="2800" b="1" dirty="0">
                <a:solidFill>
                  <a:srgbClr val="002060"/>
                </a:solidFill>
                <a:latin typeface="Arial" pitchFamily="34" charset="0"/>
                <a:ea typeface="+mn-ea"/>
                <a:cs typeface="Arial" pitchFamily="34" charset="0"/>
              </a:rPr>
              <a:t>The trademark Apple is an arbitrary trademark:</a:t>
            </a:r>
            <a:br>
              <a:rPr lang="en-US" sz="2800" b="1" dirty="0">
                <a:solidFill>
                  <a:srgbClr val="002060"/>
                </a:solidFill>
                <a:latin typeface="Arial" pitchFamily="34" charset="0"/>
                <a:ea typeface="+mn-ea"/>
                <a:cs typeface="Arial" pitchFamily="34" charset="0"/>
              </a:rPr>
            </a:br>
            <a:br>
              <a:rPr lang="en-US" sz="2800" b="1" dirty="0">
                <a:solidFill>
                  <a:srgbClr val="002060"/>
                </a:solidFill>
                <a:latin typeface="Arial" pitchFamily="34" charset="0"/>
                <a:ea typeface="+mn-ea"/>
                <a:cs typeface="Arial" pitchFamily="34" charset="0"/>
              </a:rPr>
            </a:br>
            <a:r>
              <a:rPr lang="en-US" sz="2800" b="1" dirty="0">
                <a:solidFill>
                  <a:srgbClr val="C00000"/>
                </a:solidFill>
                <a:latin typeface="Arial" pitchFamily="34" charset="0"/>
                <a:ea typeface="+mn-ea"/>
                <a:cs typeface="Arial" pitchFamily="34" charset="0"/>
              </a:rPr>
              <a:t>True</a:t>
            </a:r>
            <a:br>
              <a:rPr lang="en-US" sz="2800" b="1" dirty="0">
                <a:solidFill>
                  <a:srgbClr val="C00000"/>
                </a:solidFill>
                <a:latin typeface="Arial" pitchFamily="34" charset="0"/>
                <a:ea typeface="+mn-ea"/>
                <a:cs typeface="Arial" pitchFamily="34" charset="0"/>
              </a:rPr>
            </a:br>
            <a:r>
              <a:rPr lang="en-US" sz="2800" b="1" dirty="0">
                <a:solidFill>
                  <a:srgbClr val="C00000"/>
                </a:solidFill>
                <a:latin typeface="Arial" pitchFamily="34" charset="0"/>
                <a:ea typeface="+mn-ea"/>
                <a:cs typeface="Arial" pitchFamily="34" charset="0"/>
              </a:rPr>
              <a:t>False</a:t>
            </a:r>
          </a:p>
        </p:txBody>
      </p:sp>
      <p:sp>
        <p:nvSpPr>
          <p:cNvPr id="15362" name="Slide Number Placeholder 4"/>
          <p:cNvSpPr>
            <a:spLocks noGrp="1"/>
          </p:cNvSpPr>
          <p:nvPr>
            <p:ph type="sldNum" sz="quarter" idx="12"/>
          </p:nvPr>
        </p:nvSpPr>
        <p:spPr>
          <a:ln>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E52BA00-9F7C-4516-85D9-C8823D3165B1}" type="slidenum">
              <a:rPr lang="en-US" altLang="en-US">
                <a:solidFill>
                  <a:srgbClr val="B5A788"/>
                </a:solidFill>
              </a:rPr>
              <a:pPr/>
              <a:t>30</a:t>
            </a:fld>
            <a:endParaRPr lang="en-US" altLang="en-US">
              <a:solidFill>
                <a:srgbClr val="B5A788"/>
              </a:solidFill>
            </a:endParaRPr>
          </a:p>
        </p:txBody>
      </p:sp>
    </p:spTree>
    <p:extLst>
      <p:ext uri="{BB962C8B-B14F-4D97-AF65-F5344CB8AC3E}">
        <p14:creationId xmlns:p14="http://schemas.microsoft.com/office/powerpoint/2010/main" val="38790223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1295400" y="833718"/>
            <a:ext cx="6934200" cy="2214282"/>
          </a:xfrm>
          <a:ln>
            <a:miter lim="800000"/>
            <a:headEnd/>
            <a:tailEnd/>
          </a:ln>
        </p:spPr>
        <p:txBody>
          <a:bodyPr lIns="92075" tIns="46038" rIns="92075" bIns="46038">
            <a:normAutofit/>
          </a:bodyPr>
          <a:lstStyle/>
          <a:p>
            <a:pPr algn="just" eaLnBrk="1" hangingPunct="1">
              <a:defRPr/>
            </a:pPr>
            <a:r>
              <a:rPr lang="en-US" altLang="en-US" sz="2800" dirty="0">
                <a:solidFill>
                  <a:srgbClr val="C00000"/>
                </a:solidFill>
                <a:latin typeface="Cambria" panose="02040503050406030204" pitchFamily="18" charset="0"/>
                <a:ea typeface="Cambria" panose="02040503050406030204" pitchFamily="18" charset="0"/>
              </a:rPr>
              <a:t>The protection of Industrial design is received only for the appearance of the article and not how it works.</a:t>
            </a:r>
            <a:endParaRPr lang="en-US" sz="2800" b="1" dirty="0">
              <a:solidFill>
                <a:srgbClr val="C00000"/>
              </a:solidFill>
              <a:latin typeface="Arial" pitchFamily="34" charset="0"/>
              <a:ea typeface="+mn-ea"/>
              <a:cs typeface="Arial" pitchFamily="34" charset="0"/>
            </a:endParaRPr>
          </a:p>
        </p:txBody>
      </p:sp>
      <p:sp>
        <p:nvSpPr>
          <p:cNvPr id="15362" name="Slide Number Placeholder 4"/>
          <p:cNvSpPr>
            <a:spLocks noGrp="1"/>
          </p:cNvSpPr>
          <p:nvPr>
            <p:ph type="sldNum" sz="quarter" idx="12"/>
          </p:nvPr>
        </p:nvSpPr>
        <p:spPr>
          <a:ln>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E52BA00-9F7C-4516-85D9-C8823D3165B1}" type="slidenum">
              <a:rPr lang="en-US" altLang="en-US">
                <a:solidFill>
                  <a:srgbClr val="B5A788"/>
                </a:solidFill>
              </a:rPr>
              <a:pPr/>
              <a:t>31</a:t>
            </a:fld>
            <a:endParaRPr lang="en-US" altLang="en-US">
              <a:solidFill>
                <a:srgbClr val="B5A788"/>
              </a:solidFill>
            </a:endParaRPr>
          </a:p>
        </p:txBody>
      </p:sp>
      <p:sp>
        <p:nvSpPr>
          <p:cNvPr id="2" name="Rectangle 1"/>
          <p:cNvSpPr/>
          <p:nvPr/>
        </p:nvSpPr>
        <p:spPr>
          <a:xfrm>
            <a:off x="1524000" y="2724834"/>
            <a:ext cx="4572000" cy="1455014"/>
          </a:xfrm>
          <a:prstGeom prst="rect">
            <a:avLst/>
          </a:prstGeom>
        </p:spPr>
        <p:txBody>
          <a:bodyPr>
            <a:spAutoFit/>
          </a:bodyPr>
          <a:lstStyle/>
          <a:p>
            <a:pPr>
              <a:lnSpc>
                <a:spcPct val="200000"/>
              </a:lnSpc>
            </a:pPr>
            <a:r>
              <a:rPr lang="en-US" sz="2400" b="1" dirty="0">
                <a:solidFill>
                  <a:srgbClr val="C00000"/>
                </a:solidFill>
                <a:cs typeface="Arial" pitchFamily="34" charset="0"/>
              </a:rPr>
              <a:t>True</a:t>
            </a:r>
            <a:br>
              <a:rPr lang="en-US" sz="2400" b="1" dirty="0">
                <a:solidFill>
                  <a:srgbClr val="C00000"/>
                </a:solidFill>
                <a:cs typeface="Arial" pitchFamily="34" charset="0"/>
              </a:rPr>
            </a:br>
            <a:r>
              <a:rPr lang="en-US" sz="2400" b="1" dirty="0">
                <a:solidFill>
                  <a:srgbClr val="C00000"/>
                </a:solidFill>
                <a:cs typeface="Arial" pitchFamily="34" charset="0"/>
              </a:rPr>
              <a:t>False</a:t>
            </a:r>
            <a:endParaRPr lang="en-US" sz="2400" dirty="0"/>
          </a:p>
        </p:txBody>
      </p:sp>
    </p:spTree>
    <p:extLst>
      <p:ext uri="{BB962C8B-B14F-4D97-AF65-F5344CB8AC3E}">
        <p14:creationId xmlns:p14="http://schemas.microsoft.com/office/powerpoint/2010/main" val="4705259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18" descr="j0216588"/>
          <p:cNvPicPr>
            <a:picLocks noGrp="1" noChangeAspect="1" noChangeArrowheads="1"/>
          </p:cNvPicPr>
          <p:nvPr>
            <p:ph sz="half" idx="1"/>
          </p:nvPr>
        </p:nvPicPr>
        <p:blipFill>
          <a:blip r:embed="rId3" cstate="print">
            <a:extLst>
              <a:ext uri="{28A0092B-C50C-407E-A947-70E740481C1C}">
                <a14:useLocalDpi xmlns:a14="http://schemas.microsoft.com/office/drawing/2010/main" val="0"/>
              </a:ext>
            </a:extLst>
          </a:blip>
          <a:srcRect/>
          <a:stretch>
            <a:fillRect/>
          </a:stretch>
        </p:blipFill>
        <p:spPr>
          <a:xfrm>
            <a:off x="1336675" y="3200400"/>
            <a:ext cx="1492250" cy="1676400"/>
          </a:xfrm>
          <a:noFill/>
        </p:spPr>
      </p:pic>
      <p:pic>
        <p:nvPicPr>
          <p:cNvPr id="31747" name="Picture 20" descr="j0216516"/>
          <p:cNvPicPr>
            <a:picLocks noGrp="1" noChangeAspect="1" noChangeArrowheads="1"/>
          </p:cNvPicPr>
          <p:nvPr>
            <p:ph sz="half" idx="2"/>
          </p:nvPr>
        </p:nvPicPr>
        <p:blipFill>
          <a:blip r:embed="rId4" cstate="print">
            <a:extLst>
              <a:ext uri="{28A0092B-C50C-407E-A947-70E740481C1C}">
                <a14:useLocalDpi xmlns:a14="http://schemas.microsoft.com/office/drawing/2010/main" val="0"/>
              </a:ext>
            </a:extLst>
          </a:blip>
          <a:srcRect/>
          <a:stretch>
            <a:fillRect/>
          </a:stretch>
        </p:blipFill>
        <p:spPr>
          <a:xfrm>
            <a:off x="7162800" y="3200400"/>
            <a:ext cx="1497013" cy="1731963"/>
          </a:xfrm>
          <a:noFill/>
        </p:spPr>
      </p:pic>
      <p:sp>
        <p:nvSpPr>
          <p:cNvPr id="26626" name="Slide Number Placeholder 5"/>
          <p:cNvSpPr>
            <a:spLocks noGrp="1"/>
          </p:cNvSpPr>
          <p:nvPr>
            <p:ph type="sldNum" sz="quarter" idx="12"/>
          </p:nvPr>
        </p:nvSpPr>
        <p:spPr>
          <a:ln>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8C8A59C-70C6-4601-860B-14EC4E468725}" type="slidenum">
              <a:rPr lang="en-US" altLang="en-US">
                <a:solidFill>
                  <a:srgbClr val="B5A788"/>
                </a:solidFill>
              </a:rPr>
              <a:pPr/>
              <a:t>32</a:t>
            </a:fld>
            <a:endParaRPr lang="en-US" altLang="en-US">
              <a:solidFill>
                <a:srgbClr val="B5A788"/>
              </a:solidFill>
            </a:endParaRPr>
          </a:p>
        </p:txBody>
      </p:sp>
      <p:sp>
        <p:nvSpPr>
          <p:cNvPr id="330761" name="Text Box 9"/>
          <p:cNvSpPr txBox="1">
            <a:spLocks noChangeArrowheads="1"/>
          </p:cNvSpPr>
          <p:nvPr/>
        </p:nvSpPr>
        <p:spPr bwMode="auto">
          <a:xfrm>
            <a:off x="1600200" y="304800"/>
            <a:ext cx="7239000" cy="628650"/>
          </a:xfrm>
          <a:prstGeom prst="rect">
            <a:avLst/>
          </a:prstGeom>
          <a:noFill/>
          <a:ln>
            <a:noFill/>
          </a:ln>
          <a:effectLst/>
        </p:spPr>
        <p:txBody>
          <a:bodyPr>
            <a:spAutoFit/>
          </a:bodyPr>
          <a:lstStyle/>
          <a:p>
            <a:pPr algn="ctr" eaLnBrk="1" hangingPunct="1">
              <a:lnSpc>
                <a:spcPct val="110000"/>
              </a:lnSpc>
              <a:spcBef>
                <a:spcPct val="50000"/>
              </a:spcBef>
              <a:defRPr/>
            </a:pPr>
            <a:r>
              <a:rPr lang="en-US" sz="3200" b="1" dirty="0">
                <a:solidFill>
                  <a:srgbClr val="002060"/>
                </a:solidFill>
                <a:effectLst>
                  <a:outerShdw blurRad="38100" dist="38100" dir="2700000" algn="tl">
                    <a:srgbClr val="000000"/>
                  </a:outerShdw>
                </a:effectLst>
                <a:latin typeface="Times New Roman" pitchFamily="18" charset="0"/>
              </a:rPr>
              <a:t>Fifteen  years</a:t>
            </a:r>
            <a:r>
              <a:rPr lang="en-US" sz="3200" b="1" dirty="0">
                <a:solidFill>
                  <a:srgbClr val="002060"/>
                </a:solidFill>
                <a:latin typeface="Times New Roman" pitchFamily="18" charset="0"/>
              </a:rPr>
              <a:t>  ago, Companies:</a:t>
            </a:r>
            <a:r>
              <a:rPr lang="en-US" sz="3200" dirty="0">
                <a:solidFill>
                  <a:srgbClr val="002060"/>
                </a:solidFill>
                <a:latin typeface="Times New Roman" pitchFamily="18" charset="0"/>
              </a:rPr>
              <a:t> </a:t>
            </a:r>
          </a:p>
        </p:txBody>
      </p:sp>
      <p:sp>
        <p:nvSpPr>
          <p:cNvPr id="31751" name="Text Box 10"/>
          <p:cNvSpPr txBox="1">
            <a:spLocks noChangeArrowheads="1"/>
          </p:cNvSpPr>
          <p:nvPr/>
        </p:nvSpPr>
        <p:spPr bwMode="auto">
          <a:xfrm>
            <a:off x="1828800" y="1108075"/>
            <a:ext cx="5562600"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800" dirty="0">
                <a:latin typeface="Times New Roman" panose="02020603050405020304" pitchFamily="18" charset="0"/>
              </a:rPr>
              <a:t>Competed on	:	Price</a:t>
            </a:r>
          </a:p>
          <a:p>
            <a:pPr eaLnBrk="1" hangingPunct="1">
              <a:spcBef>
                <a:spcPct val="50000"/>
              </a:spcBef>
            </a:pPr>
            <a:r>
              <a:rPr lang="en-US" altLang="en-US" sz="3200" dirty="0">
                <a:latin typeface="Times New Roman" panose="02020603050405020304" pitchFamily="18" charset="0"/>
              </a:rPr>
              <a:t>Today it’s		:	Quality</a:t>
            </a:r>
          </a:p>
          <a:p>
            <a:pPr eaLnBrk="1" hangingPunct="1">
              <a:spcBef>
                <a:spcPct val="50000"/>
              </a:spcBef>
            </a:pPr>
            <a:r>
              <a:rPr lang="en-US" altLang="en-US" sz="3600" dirty="0">
                <a:latin typeface="Times New Roman" panose="02020603050405020304" pitchFamily="18" charset="0"/>
              </a:rPr>
              <a:t>Tomorrow it’s	:	Designs</a:t>
            </a:r>
          </a:p>
        </p:txBody>
      </p:sp>
      <p:sp>
        <p:nvSpPr>
          <p:cNvPr id="330769" name="Rectangle 17"/>
          <p:cNvSpPr>
            <a:spLocks noChangeArrowheads="1"/>
          </p:cNvSpPr>
          <p:nvPr/>
        </p:nvSpPr>
        <p:spPr bwMode="auto">
          <a:xfrm>
            <a:off x="1066800" y="5087938"/>
            <a:ext cx="7772400" cy="1465262"/>
          </a:xfrm>
          <a:prstGeom prst="rect">
            <a:avLst/>
          </a:prstGeom>
          <a:noFill/>
          <a:ln>
            <a:noFill/>
          </a:ln>
          <a:effectLst/>
        </p:spPr>
        <p:txBody>
          <a:bodyPr>
            <a:spAutoFit/>
          </a:bodyPr>
          <a:lstStyle/>
          <a:p>
            <a:pPr>
              <a:defRPr/>
            </a:pPr>
            <a:r>
              <a:rPr lang="en-US" b="1" dirty="0">
                <a:solidFill>
                  <a:srgbClr val="C00000"/>
                </a:solidFill>
                <a:latin typeface="Cambria" panose="02040503050406030204" pitchFamily="18" charset="0"/>
                <a:ea typeface="Cambria" panose="02040503050406030204" pitchFamily="18" charset="0"/>
              </a:rPr>
              <a:t>When companies are competing at equal price &amp;  functionality, Design is the only differential that matters”</a:t>
            </a:r>
          </a:p>
          <a:p>
            <a:pPr>
              <a:defRPr/>
            </a:pPr>
            <a:r>
              <a:rPr lang="en-US" b="1" dirty="0">
                <a:solidFill>
                  <a:srgbClr val="C00000"/>
                </a:solidFill>
                <a:latin typeface="Cambria" panose="02040503050406030204" pitchFamily="18" charset="0"/>
                <a:ea typeface="Cambria" panose="02040503050406030204" pitchFamily="18" charset="0"/>
              </a:rPr>
              <a:t> </a:t>
            </a:r>
          </a:p>
          <a:p>
            <a:pPr algn="r">
              <a:defRPr/>
            </a:pPr>
            <a:r>
              <a:rPr lang="en-US" i="1" dirty="0">
                <a:solidFill>
                  <a:srgbClr val="C00000"/>
                </a:solidFill>
                <a:latin typeface="Cambria" panose="02040503050406030204" pitchFamily="18" charset="0"/>
                <a:ea typeface="Cambria" panose="02040503050406030204" pitchFamily="18" charset="0"/>
              </a:rPr>
              <a:t>– </a:t>
            </a:r>
            <a:r>
              <a:rPr lang="en-US" b="1" i="1" dirty="0">
                <a:solidFill>
                  <a:srgbClr val="C00000"/>
                </a:solidFill>
                <a:latin typeface="Cambria" panose="02040503050406030204" pitchFamily="18" charset="0"/>
                <a:ea typeface="Cambria" panose="02040503050406030204" pitchFamily="18" charset="0"/>
              </a:rPr>
              <a:t>Mark </a:t>
            </a:r>
            <a:r>
              <a:rPr lang="en-US" b="1" i="1" dirty="0" err="1">
                <a:solidFill>
                  <a:srgbClr val="C00000"/>
                </a:solidFill>
                <a:latin typeface="Cambria" panose="02040503050406030204" pitchFamily="18" charset="0"/>
                <a:ea typeface="Cambria" panose="02040503050406030204" pitchFamily="18" charset="0"/>
              </a:rPr>
              <a:t>Dziersk</a:t>
            </a:r>
            <a:r>
              <a:rPr lang="en-US" b="1" i="1" dirty="0">
                <a:solidFill>
                  <a:srgbClr val="C00000"/>
                </a:solidFill>
                <a:latin typeface="Cambria" panose="02040503050406030204" pitchFamily="18" charset="0"/>
                <a:ea typeface="Cambria" panose="02040503050406030204" pitchFamily="18" charset="0"/>
              </a:rPr>
              <a:t>,</a:t>
            </a:r>
          </a:p>
          <a:p>
            <a:pPr algn="r">
              <a:defRPr/>
            </a:pPr>
            <a:r>
              <a:rPr lang="en-US" b="1" i="1" dirty="0">
                <a:solidFill>
                  <a:srgbClr val="C00000"/>
                </a:solidFill>
                <a:latin typeface="Cambria" panose="02040503050406030204" pitchFamily="18" charset="0"/>
                <a:ea typeface="Cambria" panose="02040503050406030204" pitchFamily="18" charset="0"/>
              </a:rPr>
              <a:t> quoted in TIME Magazine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07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1" grpId="0"/>
      <p:bldP spid="33076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Slide Number Placeholder 2"/>
          <p:cNvSpPr>
            <a:spLocks noGrp="1"/>
          </p:cNvSpPr>
          <p:nvPr>
            <p:ph type="sldNum" sz="quarter" idx="12"/>
          </p:nvPr>
        </p:nvSpPr>
        <p:spPr>
          <a:ln>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4AF7134-4395-42D3-ABF7-9510A7F45C8D}" type="slidenum">
              <a:rPr lang="en-US" altLang="en-US">
                <a:solidFill>
                  <a:srgbClr val="B5A788"/>
                </a:solidFill>
              </a:rPr>
              <a:pPr/>
              <a:t>33</a:t>
            </a:fld>
            <a:endParaRPr lang="en-US" altLang="en-US">
              <a:solidFill>
                <a:srgbClr val="B5A788"/>
              </a:solidFill>
            </a:endParaRPr>
          </a:p>
        </p:txBody>
      </p:sp>
      <p:graphicFrame>
        <p:nvGraphicFramePr>
          <p:cNvPr id="4098" name="Object 2"/>
          <p:cNvGraphicFramePr>
            <a:graphicFrameLocks noChangeAspect="1"/>
          </p:cNvGraphicFramePr>
          <p:nvPr/>
        </p:nvGraphicFramePr>
        <p:xfrm>
          <a:off x="1223963" y="2209800"/>
          <a:ext cx="2357437" cy="2133600"/>
        </p:xfrm>
        <a:graphic>
          <a:graphicData uri="http://schemas.openxmlformats.org/presentationml/2006/ole">
            <mc:AlternateContent xmlns:mc="http://schemas.openxmlformats.org/markup-compatibility/2006">
              <mc:Choice xmlns:v="urn:schemas-microsoft-com:vml" Requires="v">
                <p:oleObj spid="_x0000_s4183" name="Clip" r:id="rId3" imgW="5715000" imgH="3192463" progId="MS_ClipArt_Gallery.2">
                  <p:embed/>
                </p:oleObj>
              </mc:Choice>
              <mc:Fallback>
                <p:oleObj name="Clip" r:id="rId3" imgW="5715000" imgH="3192463"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3963" y="2209800"/>
                        <a:ext cx="2357437" cy="213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2" name="Text Box 3"/>
          <p:cNvSpPr txBox="1">
            <a:spLocks noChangeArrowheads="1"/>
          </p:cNvSpPr>
          <p:nvPr/>
        </p:nvSpPr>
        <p:spPr bwMode="auto">
          <a:xfrm>
            <a:off x="1143000" y="152400"/>
            <a:ext cx="7772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b="1" i="1">
                <a:solidFill>
                  <a:srgbClr val="002060"/>
                </a:solidFill>
                <a:latin typeface="Times New Roman" panose="02020603050405020304" pitchFamily="18" charset="0"/>
              </a:rPr>
              <a:t>TECHNICAL ADVANCEMENT BY WAY OF A NEW PRODUCT OR A NEW PROCESS NOT LIMITED TO OUTER VISUAL APPEAL</a:t>
            </a:r>
          </a:p>
        </p:txBody>
      </p:sp>
      <p:graphicFrame>
        <p:nvGraphicFramePr>
          <p:cNvPr id="4099" name="Object 4"/>
          <p:cNvGraphicFramePr>
            <a:graphicFrameLocks noChangeAspect="1"/>
          </p:cNvGraphicFramePr>
          <p:nvPr/>
        </p:nvGraphicFramePr>
        <p:xfrm>
          <a:off x="6172200" y="2209800"/>
          <a:ext cx="2438400" cy="2438400"/>
        </p:xfrm>
        <a:graphic>
          <a:graphicData uri="http://schemas.openxmlformats.org/presentationml/2006/ole">
            <mc:AlternateContent xmlns:mc="http://schemas.openxmlformats.org/markup-compatibility/2006">
              <mc:Choice xmlns:v="urn:schemas-microsoft-com:vml" Requires="v">
                <p:oleObj spid="_x0000_s4184" name="Clip" r:id="rId5" imgW="4519613" imgH="3467100" progId="MS_ClipArt_Gallery.2">
                  <p:embed/>
                </p:oleObj>
              </mc:Choice>
              <mc:Fallback>
                <p:oleObj name="Clip" r:id="rId5" imgW="4519613" imgH="3467100" progId="MS_ClipArt_Gallery.2">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2200" y="2209800"/>
                        <a:ext cx="2438400" cy="243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3" name="Text Box 5"/>
          <p:cNvSpPr txBox="1">
            <a:spLocks noChangeArrowheads="1"/>
          </p:cNvSpPr>
          <p:nvPr/>
        </p:nvSpPr>
        <p:spPr bwMode="auto">
          <a:xfrm>
            <a:off x="1025525" y="4495800"/>
            <a:ext cx="2708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a:solidFill>
                  <a:srgbClr val="FF0066"/>
                </a:solidFill>
                <a:latin typeface="Times New Roman" panose="02020603050405020304" pitchFamily="18" charset="0"/>
              </a:rPr>
              <a:t>KEEP IT SECRET</a:t>
            </a:r>
            <a:endParaRPr lang="en-US" altLang="en-US" sz="2400">
              <a:latin typeface="Times New Roman" panose="02020603050405020304" pitchFamily="18" charset="0"/>
            </a:endParaRPr>
          </a:p>
        </p:txBody>
      </p:sp>
      <p:sp>
        <p:nvSpPr>
          <p:cNvPr id="4104" name="Text Box 6"/>
          <p:cNvSpPr txBox="1">
            <a:spLocks noChangeArrowheads="1"/>
          </p:cNvSpPr>
          <p:nvPr/>
        </p:nvSpPr>
        <p:spPr bwMode="auto">
          <a:xfrm>
            <a:off x="5402263" y="4800600"/>
            <a:ext cx="3589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a:solidFill>
                  <a:srgbClr val="FF0066"/>
                </a:solidFill>
                <a:latin typeface="Times New Roman" panose="02020603050405020304" pitchFamily="18" charset="0"/>
              </a:rPr>
              <a:t>DISCLOSE TO OTHERS</a:t>
            </a:r>
            <a:endParaRPr lang="en-US" altLang="en-US" sz="2400">
              <a:latin typeface="Times New Roman" panose="02020603050405020304" pitchFamily="18" charset="0"/>
            </a:endParaRPr>
          </a:p>
        </p:txBody>
      </p:sp>
      <p:graphicFrame>
        <p:nvGraphicFramePr>
          <p:cNvPr id="4100" name="Object 7"/>
          <p:cNvGraphicFramePr>
            <a:graphicFrameLocks noChangeAspect="1"/>
          </p:cNvGraphicFramePr>
          <p:nvPr/>
        </p:nvGraphicFramePr>
        <p:xfrm>
          <a:off x="3657600" y="1981200"/>
          <a:ext cx="1865313" cy="3505200"/>
        </p:xfrm>
        <a:graphic>
          <a:graphicData uri="http://schemas.openxmlformats.org/presentationml/2006/ole">
            <mc:AlternateContent xmlns:mc="http://schemas.openxmlformats.org/markup-compatibility/2006">
              <mc:Choice xmlns:v="urn:schemas-microsoft-com:vml" Requires="v">
                <p:oleObj spid="_x0000_s4185" name="Microsoft ClipArt Gallery" r:id="rId7" imgW="3848100" imgH="5478463" progId="MS_ClipArt_Gallery">
                  <p:embed/>
                </p:oleObj>
              </mc:Choice>
              <mc:Fallback>
                <p:oleObj name="Microsoft ClipArt Gallery" r:id="rId7" imgW="3848100" imgH="5478463" progId="MS_ClipArt_Gallery">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57600" y="1981200"/>
                        <a:ext cx="1865313" cy="350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2"/>
          <p:cNvSpPr>
            <a:spLocks noGrp="1"/>
          </p:cNvSpPr>
          <p:nvPr>
            <p:ph type="sldNum" sz="quarter" idx="12"/>
          </p:nvPr>
        </p:nvSpPr>
        <p:spPr>
          <a:ln>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3111155-E298-4579-B436-3747310627CE}" type="slidenum">
              <a:rPr lang="en-US" altLang="en-US">
                <a:solidFill>
                  <a:srgbClr val="B5A788"/>
                </a:solidFill>
              </a:rPr>
              <a:pPr/>
              <a:t>34</a:t>
            </a:fld>
            <a:endParaRPr lang="en-US" altLang="en-US">
              <a:solidFill>
                <a:srgbClr val="B5A788"/>
              </a:solidFill>
            </a:endParaRPr>
          </a:p>
        </p:txBody>
      </p:sp>
      <p:sp>
        <p:nvSpPr>
          <p:cNvPr id="32771" name="Text Box 8"/>
          <p:cNvSpPr txBox="1">
            <a:spLocks noChangeArrowheads="1"/>
          </p:cNvSpPr>
          <p:nvPr/>
        </p:nvSpPr>
        <p:spPr bwMode="auto">
          <a:xfrm>
            <a:off x="7315200" y="1981200"/>
            <a:ext cx="1295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a:solidFill>
                  <a:srgbClr val="002060"/>
                </a:solidFill>
                <a:latin typeface="Times New Roman" panose="02020603050405020304" pitchFamily="18" charset="0"/>
              </a:rPr>
              <a:t>Secret</a:t>
            </a:r>
          </a:p>
        </p:txBody>
      </p:sp>
      <p:sp>
        <p:nvSpPr>
          <p:cNvPr id="32772" name="Text Box 9"/>
          <p:cNvSpPr txBox="1">
            <a:spLocks noChangeArrowheads="1"/>
          </p:cNvSpPr>
          <p:nvPr/>
        </p:nvSpPr>
        <p:spPr bwMode="auto">
          <a:xfrm>
            <a:off x="7239000" y="2438400"/>
            <a:ext cx="18018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n-US" altLang="en-US" sz="2400" b="1">
                <a:latin typeface="Times New Roman" panose="02020603050405020304" pitchFamily="18" charset="0"/>
              </a:rPr>
              <a:t>Commercial</a:t>
            </a:r>
          </a:p>
          <a:p>
            <a:pPr algn="just" eaLnBrk="1" hangingPunct="1"/>
            <a:r>
              <a:rPr lang="en-US" altLang="en-US" sz="2400" b="1">
                <a:latin typeface="Times New Roman" panose="02020603050405020304" pitchFamily="18" charset="0"/>
              </a:rPr>
              <a:t>   Value</a:t>
            </a:r>
          </a:p>
        </p:txBody>
      </p:sp>
      <p:sp>
        <p:nvSpPr>
          <p:cNvPr id="32773" name="Line 10"/>
          <p:cNvSpPr>
            <a:spLocks noChangeShapeType="1"/>
          </p:cNvSpPr>
          <p:nvPr/>
        </p:nvSpPr>
        <p:spPr bwMode="auto">
          <a:xfrm>
            <a:off x="6172200" y="2133600"/>
            <a:ext cx="685800" cy="533400"/>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74" name="Text Box 11"/>
          <p:cNvSpPr txBox="1">
            <a:spLocks noChangeArrowheads="1"/>
          </p:cNvSpPr>
          <p:nvPr/>
        </p:nvSpPr>
        <p:spPr bwMode="auto">
          <a:xfrm>
            <a:off x="7162800" y="3276600"/>
            <a:ext cx="17684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a:latin typeface="Times New Roman" panose="02020603050405020304" pitchFamily="18" charset="0"/>
              </a:rPr>
              <a:t>Steps Taken</a:t>
            </a:r>
          </a:p>
          <a:p>
            <a:pPr eaLnBrk="1" hangingPunct="1"/>
            <a:r>
              <a:rPr lang="en-US" altLang="en-US" sz="2400" b="1">
                <a:latin typeface="Times New Roman" panose="02020603050405020304" pitchFamily="18" charset="0"/>
              </a:rPr>
              <a:t>To Keep It</a:t>
            </a:r>
          </a:p>
          <a:p>
            <a:pPr eaLnBrk="1" hangingPunct="1"/>
            <a:r>
              <a:rPr lang="en-US" altLang="en-US" sz="2400" b="1">
                <a:latin typeface="Times New Roman" panose="02020603050405020304" pitchFamily="18" charset="0"/>
              </a:rPr>
              <a:t>Secret</a:t>
            </a:r>
          </a:p>
        </p:txBody>
      </p:sp>
      <p:sp>
        <p:nvSpPr>
          <p:cNvPr id="32775" name="Text Box 13"/>
          <p:cNvSpPr txBox="1">
            <a:spLocks noChangeArrowheads="1"/>
          </p:cNvSpPr>
          <p:nvPr/>
        </p:nvSpPr>
        <p:spPr bwMode="auto">
          <a:xfrm>
            <a:off x="3184525" y="685800"/>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a:solidFill>
                  <a:schemeClr val="bg1"/>
                </a:solidFill>
                <a:latin typeface="Times New Roman" panose="02020603050405020304" pitchFamily="18" charset="0"/>
              </a:rPr>
              <a:t>&amp;</a:t>
            </a:r>
          </a:p>
        </p:txBody>
      </p:sp>
      <p:sp>
        <p:nvSpPr>
          <p:cNvPr id="32776" name="Line 15"/>
          <p:cNvSpPr>
            <a:spLocks noChangeShapeType="1"/>
          </p:cNvSpPr>
          <p:nvPr/>
        </p:nvSpPr>
        <p:spPr bwMode="auto">
          <a:xfrm>
            <a:off x="6400800" y="2895600"/>
            <a:ext cx="685800" cy="533400"/>
          </a:xfrm>
          <a:prstGeom prst="line">
            <a:avLst/>
          </a:prstGeom>
          <a:noFill/>
          <a:ln w="9525">
            <a:solidFill>
              <a:srgbClr val="FFFF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77" name="Line 17"/>
          <p:cNvSpPr>
            <a:spLocks noChangeShapeType="1"/>
          </p:cNvSpPr>
          <p:nvPr/>
        </p:nvSpPr>
        <p:spPr bwMode="auto">
          <a:xfrm>
            <a:off x="6477000" y="2514600"/>
            <a:ext cx="762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78" name="Line 18"/>
          <p:cNvSpPr>
            <a:spLocks noChangeShapeType="1"/>
          </p:cNvSpPr>
          <p:nvPr/>
        </p:nvSpPr>
        <p:spPr bwMode="auto">
          <a:xfrm flipV="1">
            <a:off x="6553200" y="1600200"/>
            <a:ext cx="685800" cy="457200"/>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79" name="Line 19"/>
          <p:cNvSpPr>
            <a:spLocks noChangeShapeType="1"/>
          </p:cNvSpPr>
          <p:nvPr/>
        </p:nvSpPr>
        <p:spPr bwMode="auto">
          <a:xfrm flipV="1">
            <a:off x="6553200" y="2133600"/>
            <a:ext cx="685800" cy="457200"/>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80" name="Line 21"/>
          <p:cNvSpPr>
            <a:spLocks noChangeShapeType="1"/>
          </p:cNvSpPr>
          <p:nvPr/>
        </p:nvSpPr>
        <p:spPr bwMode="auto">
          <a:xfrm flipV="1">
            <a:off x="6553200" y="2209800"/>
            <a:ext cx="685800" cy="457200"/>
          </a:xfrm>
          <a:prstGeom prst="line">
            <a:avLst/>
          </a:prstGeom>
          <a:noFill/>
          <a:ln w="9525">
            <a:solidFill>
              <a:srgbClr val="FFFF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32781" name="Picture 23" descr="j019975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3938" y="2895600"/>
            <a:ext cx="1566862"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82" name="TextBox 20"/>
          <p:cNvSpPr txBox="1">
            <a:spLocks noChangeArrowheads="1"/>
          </p:cNvSpPr>
          <p:nvPr/>
        </p:nvSpPr>
        <p:spPr bwMode="auto">
          <a:xfrm>
            <a:off x="2133600" y="838200"/>
            <a:ext cx="6019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600" b="1">
                <a:latin typeface="Cambria" panose="02040503050406030204" pitchFamily="18" charset="0"/>
              </a:rPr>
              <a:t>TRADE SECRETS</a:t>
            </a:r>
            <a:endParaRPr lang="en-IN" altLang="en-US" sz="3600" b="1">
              <a:latin typeface="Cambria" panose="02040503050406030204" pitchFamily="18" charset="0"/>
            </a:endParaRPr>
          </a:p>
        </p:txBody>
      </p:sp>
      <p:sp>
        <p:nvSpPr>
          <p:cNvPr id="32783" name="TextBox 21"/>
          <p:cNvSpPr txBox="1">
            <a:spLocks noChangeArrowheads="1"/>
          </p:cNvSpPr>
          <p:nvPr/>
        </p:nvSpPr>
        <p:spPr bwMode="auto">
          <a:xfrm>
            <a:off x="1143000" y="39688"/>
            <a:ext cx="7086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600" b="1">
                <a:latin typeface="Cambria" panose="02040503050406030204" pitchFamily="18" charset="0"/>
              </a:rPr>
              <a:t>CONFIDENTIAL INFORMATION</a:t>
            </a:r>
            <a:endParaRPr lang="en-IN" altLang="en-US" sz="3600" b="1">
              <a:latin typeface="Cambria" panose="02040503050406030204" pitchFamily="18" charset="0"/>
            </a:endParaRPr>
          </a:p>
        </p:txBody>
      </p:sp>
      <p:sp>
        <p:nvSpPr>
          <p:cNvPr id="32784" name="TextBox 22"/>
          <p:cNvSpPr txBox="1">
            <a:spLocks noChangeArrowheads="1"/>
          </p:cNvSpPr>
          <p:nvPr/>
        </p:nvSpPr>
        <p:spPr bwMode="auto">
          <a:xfrm>
            <a:off x="990600" y="2133600"/>
            <a:ext cx="5638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b="1">
                <a:latin typeface="Cambria" panose="02040503050406030204" pitchFamily="18" charset="0"/>
              </a:rPr>
              <a:t>MANUFACTURING AND COMMERCIAL SECRETS</a:t>
            </a:r>
            <a:endParaRPr lang="en-IN" altLang="en-US" sz="2400" b="1">
              <a:latin typeface="Cambria" panose="02040503050406030204" pitchFamily="18" charset="0"/>
            </a:endParaRPr>
          </a:p>
        </p:txBody>
      </p:sp>
      <p:sp>
        <p:nvSpPr>
          <p:cNvPr id="32785" name="TextBox 23"/>
          <p:cNvSpPr txBox="1">
            <a:spLocks noChangeArrowheads="1"/>
          </p:cNvSpPr>
          <p:nvPr/>
        </p:nvSpPr>
        <p:spPr bwMode="auto">
          <a:xfrm>
            <a:off x="1828800" y="4572000"/>
            <a:ext cx="56388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 typeface="Gill Sans MT" panose="020B0502020104020203" pitchFamily="34" charset="0"/>
              <a:buAutoNum type="arabicPeriod"/>
            </a:pPr>
            <a:r>
              <a:rPr lang="en-US" altLang="en-US" sz="2400" b="1">
                <a:latin typeface="Cambria" panose="02040503050406030204" pitchFamily="18" charset="0"/>
              </a:rPr>
              <a:t>Consumer Profiles</a:t>
            </a:r>
          </a:p>
          <a:p>
            <a:pPr>
              <a:buFont typeface="Gill Sans MT" panose="020B0502020104020203" pitchFamily="34" charset="0"/>
              <a:buAutoNum type="arabicPeriod"/>
            </a:pPr>
            <a:r>
              <a:rPr lang="en-US" altLang="en-US" sz="2400" b="1">
                <a:latin typeface="Cambria" panose="02040503050406030204" pitchFamily="18" charset="0"/>
              </a:rPr>
              <a:t>Distribution Methods</a:t>
            </a:r>
          </a:p>
          <a:p>
            <a:pPr>
              <a:buFont typeface="Gill Sans MT" panose="020B0502020104020203" pitchFamily="34" charset="0"/>
              <a:buAutoNum type="arabicPeriod"/>
            </a:pPr>
            <a:r>
              <a:rPr lang="en-US" altLang="en-US" sz="2400" b="1">
                <a:latin typeface="Cambria" panose="02040503050406030204" pitchFamily="18" charset="0"/>
              </a:rPr>
              <a:t>Manufacturing  Processes</a:t>
            </a:r>
          </a:p>
          <a:p>
            <a:pPr>
              <a:buFont typeface="Gill Sans MT" panose="020B0502020104020203" pitchFamily="34" charset="0"/>
              <a:buAutoNum type="arabicPeriod"/>
            </a:pPr>
            <a:r>
              <a:rPr lang="en-US" altLang="en-US" sz="2400" b="1">
                <a:latin typeface="Cambria" panose="02040503050406030204" pitchFamily="18" charset="0"/>
              </a:rPr>
              <a:t>Advertising Strategies</a:t>
            </a:r>
            <a:endParaRPr lang="en-IN" altLang="en-US" sz="2400" b="1">
              <a:latin typeface="Cambria" panose="02040503050406030204" pitchFamily="18" charset="0"/>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2"/>
          <p:cNvSpPr>
            <a:spLocks noGrp="1"/>
          </p:cNvSpPr>
          <p:nvPr>
            <p:ph type="sldNum" sz="quarter" idx="12"/>
          </p:nvPr>
        </p:nvSpPr>
        <p:spPr>
          <a:ln>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902536-82B5-4A6C-8A8B-AC751D51254B}" type="slidenum">
              <a:rPr lang="en-US" altLang="en-US">
                <a:solidFill>
                  <a:srgbClr val="B5A788"/>
                </a:solidFill>
              </a:rPr>
              <a:pPr/>
              <a:t>35</a:t>
            </a:fld>
            <a:endParaRPr lang="en-US" altLang="en-US">
              <a:solidFill>
                <a:srgbClr val="B5A788"/>
              </a:solidFill>
            </a:endParaRPr>
          </a:p>
        </p:txBody>
      </p:sp>
      <p:sp>
        <p:nvSpPr>
          <p:cNvPr id="33795" name="Text Box 2"/>
          <p:cNvSpPr txBox="1">
            <a:spLocks noChangeArrowheads="1"/>
          </p:cNvSpPr>
          <p:nvPr/>
        </p:nvSpPr>
        <p:spPr bwMode="auto">
          <a:xfrm>
            <a:off x="3276600" y="228600"/>
            <a:ext cx="5486400" cy="838200"/>
          </a:xfrm>
          <a:prstGeom prst="rect">
            <a:avLst/>
          </a:prstGeom>
          <a:solidFill>
            <a:srgbClr val="FF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solidFill>
                  <a:srgbClr val="5F005F"/>
                </a:solidFill>
                <a:cs typeface="Arial" panose="020B0604020202020204" pitchFamily="34" charset="0"/>
              </a:rPr>
              <a:t>TRADE SECRET</a:t>
            </a:r>
            <a:endParaRPr lang="en-US" altLang="en-US" sz="2800">
              <a:latin typeface="Verdana" panose="020B0604030504040204" pitchFamily="34" charset="0"/>
            </a:endParaRPr>
          </a:p>
          <a:p>
            <a:pPr eaLnBrk="1" hangingPunct="1">
              <a:spcBef>
                <a:spcPct val="50000"/>
              </a:spcBef>
            </a:pPr>
            <a:endParaRPr lang="en-US" altLang="en-US" sz="1400">
              <a:latin typeface="Verdana" panose="020B0604030504040204" pitchFamily="34" charset="0"/>
            </a:endParaRPr>
          </a:p>
        </p:txBody>
      </p:sp>
      <p:sp>
        <p:nvSpPr>
          <p:cNvPr id="33796" name="Text Box 3"/>
          <p:cNvSpPr txBox="1">
            <a:spLocks noChangeArrowheads="1"/>
          </p:cNvSpPr>
          <p:nvPr/>
        </p:nvSpPr>
        <p:spPr bwMode="auto">
          <a:xfrm>
            <a:off x="3124200" y="1355725"/>
            <a:ext cx="5715000" cy="2225675"/>
          </a:xfrm>
          <a:prstGeom prst="rect">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000">
                <a:solidFill>
                  <a:srgbClr val="002060"/>
                </a:solidFill>
                <a:cs typeface="Arial" panose="020B0604020202020204" pitchFamily="34" charset="0"/>
              </a:rPr>
              <a:t>A typical example is Coca-Cola. This soft drink was invented in 1886 and was never protected by a patent, only by a trademark (for the name Coca-Cola) and by an industrial design (for this very special design of the Coca-Cola bottle, supposed to be in the shape of a woman wearing a long skin-tight dress).</a:t>
            </a:r>
            <a:endParaRPr lang="en-US" altLang="en-US" sz="1400">
              <a:solidFill>
                <a:srgbClr val="002060"/>
              </a:solidFill>
              <a:latin typeface="Verdana" panose="020B0604030504040204" pitchFamily="34" charset="0"/>
            </a:endParaRPr>
          </a:p>
        </p:txBody>
      </p:sp>
      <p:sp>
        <p:nvSpPr>
          <p:cNvPr id="33797" name="Text Box 4"/>
          <p:cNvSpPr txBox="1">
            <a:spLocks noChangeArrowheads="1"/>
          </p:cNvSpPr>
          <p:nvPr/>
        </p:nvSpPr>
        <p:spPr bwMode="auto">
          <a:xfrm>
            <a:off x="3124200" y="3733800"/>
            <a:ext cx="5791200" cy="2835275"/>
          </a:xfrm>
          <a:prstGeom prst="rect">
            <a:avLst/>
          </a:prstGeom>
          <a:solidFill>
            <a:srgbClr val="CC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000">
                <a:solidFill>
                  <a:srgbClr val="002060"/>
                </a:solidFill>
                <a:cs typeface="Arial" panose="020B0604020202020204" pitchFamily="34" charset="0"/>
              </a:rPr>
              <a:t>The process of the Coca-Cola drink is secret and is only known by two persons in the world. They are not allowed to travel together, so that there is no chance of them dying at the same time in an accident. The secret of the Coca-Cola process was well kept during all these years, and nobody is able to produce a drink with exactly the same taste still today. You all know that Pepsi Cola, its biggest competitor, has a different taste.</a:t>
            </a:r>
            <a:endParaRPr lang="en-US" altLang="en-US" sz="1400">
              <a:solidFill>
                <a:srgbClr val="002060"/>
              </a:solidFill>
              <a:latin typeface="Verdana" panose="020B0604030504040204" pitchFamily="34" charset="0"/>
            </a:endParaRPr>
          </a:p>
        </p:txBody>
      </p:sp>
      <p:pic>
        <p:nvPicPr>
          <p:cNvPr id="33798" name="Picture 5" descr="coco -cola"/>
          <p:cNvPicPr>
            <a:picLocks noChangeAspect="1" noChangeArrowheads="1"/>
          </p:cNvPicPr>
          <p:nvPr/>
        </p:nvPicPr>
        <p:blipFill>
          <a:blip r:embed="rId2">
            <a:extLst>
              <a:ext uri="{28A0092B-C50C-407E-A947-70E740481C1C}">
                <a14:useLocalDpi xmlns:a14="http://schemas.microsoft.com/office/drawing/2010/main" val="0"/>
              </a:ext>
            </a:extLst>
          </a:blip>
          <a:srcRect r="8305"/>
          <a:stretch>
            <a:fillRect/>
          </a:stretch>
        </p:blipFill>
        <p:spPr bwMode="auto">
          <a:xfrm>
            <a:off x="1143000" y="2362200"/>
            <a:ext cx="17526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7"/>
                                        </p:tgtEl>
                                        <p:attrNameLst>
                                          <p:attrName>style.visibility</p:attrName>
                                        </p:attrNameLst>
                                      </p:cBhvr>
                                      <p:to>
                                        <p:strVal val="visible"/>
                                      </p:to>
                                    </p:set>
                                    <p:animEffect transition="in" filter="blinds(horizontal)">
                                      <p:cBhvr>
                                        <p:cTn id="7" dur="500"/>
                                        <p:tgtEl>
                                          <p:spTgt spid="33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lIns="92075" tIns="46038" rIns="92075" bIns="46038"/>
          <a:lstStyle/>
          <a:p>
            <a:pPr algn="ctr" eaLnBrk="1" fontAlgn="auto" hangingPunct="1">
              <a:spcAft>
                <a:spcPts val="0"/>
              </a:spcAft>
              <a:defRPr/>
            </a:pPr>
            <a:r>
              <a:rPr lang="en-US" sz="3900" b="1" i="1" dirty="0">
                <a:solidFill>
                  <a:srgbClr val="002060"/>
                </a:solidFill>
              </a:rPr>
              <a:t>What is intellect ?</a:t>
            </a:r>
            <a:endParaRPr lang="en-IN" sz="3900" b="1" i="1" dirty="0">
              <a:solidFill>
                <a:srgbClr val="002060"/>
              </a:solidFill>
            </a:endParaRPr>
          </a:p>
        </p:txBody>
      </p:sp>
      <p:sp>
        <p:nvSpPr>
          <p:cNvPr id="9219" name="Slide Number Placeholder 3"/>
          <p:cNvSpPr>
            <a:spLocks noGrp="1"/>
          </p:cNvSpPr>
          <p:nvPr>
            <p:ph type="sldNum" sz="quarter" idx="12"/>
          </p:nvPr>
        </p:nvSpPr>
        <p:spPr>
          <a:ln>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BA4748C-56E2-42CE-8364-E8387D09B082}" type="slidenum">
              <a:rPr lang="en-US" altLang="en-US">
                <a:solidFill>
                  <a:srgbClr val="B5A788"/>
                </a:solidFill>
              </a:rPr>
              <a:pPr/>
              <a:t>4</a:t>
            </a:fld>
            <a:endParaRPr lang="en-US" altLang="en-US">
              <a:solidFill>
                <a:srgbClr val="B5A788"/>
              </a:solidFill>
            </a:endParaRPr>
          </a:p>
        </p:txBody>
      </p:sp>
      <p:pic>
        <p:nvPicPr>
          <p:cNvPr id="14343" name="Picture 7" descr="Intellect - Wordpandit"/>
          <p:cNvPicPr>
            <a:picLocks noChangeAspect="1" noChangeArrowheads="1"/>
          </p:cNvPicPr>
          <p:nvPr/>
        </p:nvPicPr>
        <p:blipFill rotWithShape="1">
          <a:blip r:embed="rId2">
            <a:extLst>
              <a:ext uri="{28A0092B-C50C-407E-A947-70E740481C1C}">
                <a14:useLocalDpi xmlns:a14="http://schemas.microsoft.com/office/drawing/2010/main" val="0"/>
              </a:ext>
            </a:extLst>
          </a:blip>
          <a:srcRect r="7992"/>
          <a:stretch/>
        </p:blipFill>
        <p:spPr bwMode="auto">
          <a:xfrm>
            <a:off x="5184775" y="1417638"/>
            <a:ext cx="3352800" cy="2131017"/>
          </a:xfrm>
          <a:prstGeom prst="rect">
            <a:avLst/>
          </a:prstGeom>
          <a:noFill/>
          <a:extLst>
            <a:ext uri="{909E8E84-426E-40DD-AFC4-6F175D3DCCD1}">
              <a14:hiddenFill xmlns:a14="http://schemas.microsoft.com/office/drawing/2010/main">
                <a:solidFill>
                  <a:srgbClr val="FFFFFF"/>
                </a:solidFill>
              </a14:hiddenFill>
            </a:ext>
          </a:extLst>
        </p:spPr>
      </p:pic>
      <p:pic>
        <p:nvPicPr>
          <p:cNvPr id="14345" name="Picture 9" descr="The Make-up Of A Person--The Intell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9241" y="1411275"/>
            <a:ext cx="3532026" cy="207202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295400" y="4080808"/>
            <a:ext cx="7620000" cy="193899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Cambria" panose="02040503050406030204" pitchFamily="18" charset="0"/>
                <a:ea typeface="Cambria" panose="02040503050406030204" pitchFamily="18" charset="0"/>
              </a:rPr>
              <a:t>Ability of reasoning and understanding objectively, especially with regards to abstract matters.</a:t>
            </a:r>
          </a:p>
          <a:p>
            <a:pPr marL="342900" indent="-342900" algn="just">
              <a:buFont typeface="Arial" panose="020B0604020202020204" pitchFamily="34" charset="0"/>
              <a:buChar char="•"/>
            </a:pPr>
            <a:r>
              <a:rPr lang="en-US" sz="2000" dirty="0">
                <a:latin typeface="Cambria" panose="02040503050406030204" pitchFamily="18" charset="0"/>
                <a:ea typeface="Cambria" panose="02040503050406030204" pitchFamily="18" charset="0"/>
              </a:rPr>
              <a:t>It is related to “Facts” in contrast to intelligence concerning feelings. </a:t>
            </a:r>
          </a:p>
          <a:p>
            <a:pPr marL="342900" indent="-342900" algn="just">
              <a:buFont typeface="Arial" panose="020B0604020202020204" pitchFamily="34" charset="0"/>
              <a:buChar char="•"/>
            </a:pPr>
            <a:r>
              <a:rPr lang="en-US" sz="2000" dirty="0">
                <a:latin typeface="Cambria" panose="02040503050406030204" pitchFamily="18" charset="0"/>
                <a:ea typeface="Cambria" panose="02040503050406030204" pitchFamily="18" charset="0"/>
              </a:rPr>
              <a:t>It refers to the thought and rational mental process gained through external input rather than internal.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600200" y="228600"/>
            <a:ext cx="7239000" cy="838200"/>
          </a:xfrm>
        </p:spPr>
        <p:txBody>
          <a:bodyPr/>
          <a:lstStyle/>
          <a:p>
            <a:pPr algn="ctr" eaLnBrk="1" fontAlgn="auto" hangingPunct="1">
              <a:spcAft>
                <a:spcPts val="0"/>
              </a:spcAft>
              <a:defRPr/>
            </a:pPr>
            <a:r>
              <a:rPr lang="en-US" sz="3600" b="1" i="1" dirty="0">
                <a:solidFill>
                  <a:srgbClr val="002060"/>
                </a:solidFill>
              </a:rPr>
              <a:t>Who is an intellectual ?</a:t>
            </a:r>
            <a:endParaRPr lang="en-IN" sz="3600" dirty="0">
              <a:solidFill>
                <a:srgbClr val="002060"/>
              </a:solidFill>
            </a:endParaRPr>
          </a:p>
        </p:txBody>
      </p:sp>
      <p:sp>
        <p:nvSpPr>
          <p:cNvPr id="10243" name="Slide Number Placeholder 3"/>
          <p:cNvSpPr>
            <a:spLocks noGrp="1"/>
          </p:cNvSpPr>
          <p:nvPr>
            <p:ph type="sldNum" sz="quarter" idx="12"/>
          </p:nvPr>
        </p:nvSpPr>
        <p:spPr>
          <a:ln>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42D7CFD-6063-4272-8DE5-DF516EACC212}" type="slidenum">
              <a:rPr lang="en-US" altLang="en-US">
                <a:solidFill>
                  <a:srgbClr val="B5A788"/>
                </a:solidFill>
              </a:rPr>
              <a:pPr/>
              <a:t>5</a:t>
            </a:fld>
            <a:endParaRPr lang="en-US" altLang="en-US">
              <a:solidFill>
                <a:srgbClr val="B5A788"/>
              </a:solidFill>
            </a:endParaRPr>
          </a:p>
        </p:txBody>
      </p:sp>
      <p:pic>
        <p:nvPicPr>
          <p:cNvPr id="1536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1571" t="48888" r="16154" b="14931"/>
          <a:stretch/>
        </p:blipFill>
        <p:spPr bwMode="auto">
          <a:xfrm>
            <a:off x="1128712" y="3657600"/>
            <a:ext cx="7942263"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219200" y="1066800"/>
            <a:ext cx="7620000"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Person having intellect are intellectuals. </a:t>
            </a: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They use their knowledge, thought, creativity, and imagination for invention and creation.</a:t>
            </a: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For example:</a:t>
            </a:r>
          </a:p>
          <a:p>
            <a:pPr marL="800100" lvl="1"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Scientific Inventions : Industrial or knowledge enhancing</a:t>
            </a:r>
          </a:p>
          <a:p>
            <a:pPr marL="800100" lvl="1"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Creation: any artistic work like painting, music, software program etc.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219200" y="152400"/>
            <a:ext cx="7162800" cy="990600"/>
          </a:xfrm>
        </p:spPr>
        <p:txBody>
          <a:bodyPr/>
          <a:lstStyle/>
          <a:p>
            <a:pPr algn="ctr" eaLnBrk="1" fontAlgn="auto" hangingPunct="1">
              <a:spcAft>
                <a:spcPts val="0"/>
              </a:spcAft>
              <a:defRPr/>
            </a:pPr>
            <a:r>
              <a:rPr lang="en-US" sz="3600" b="1" i="1" dirty="0">
                <a:solidFill>
                  <a:srgbClr val="002060"/>
                </a:solidFill>
              </a:rPr>
              <a:t>What is Intellectual Property?</a:t>
            </a:r>
            <a:endParaRPr lang="en-IN" sz="3600" b="1" i="1" dirty="0">
              <a:solidFill>
                <a:srgbClr val="002060"/>
              </a:solidFill>
            </a:endParaRPr>
          </a:p>
        </p:txBody>
      </p:sp>
      <p:sp>
        <p:nvSpPr>
          <p:cNvPr id="11267" name="Slide Number Placeholder 3"/>
          <p:cNvSpPr>
            <a:spLocks noGrp="1"/>
          </p:cNvSpPr>
          <p:nvPr>
            <p:ph type="sldNum" sz="quarter" idx="12"/>
          </p:nvPr>
        </p:nvSpPr>
        <p:spPr>
          <a:ln>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28E6535-73F3-468F-ADD6-4587A0E52507}" type="slidenum">
              <a:rPr lang="en-US" altLang="en-US">
                <a:solidFill>
                  <a:srgbClr val="B5A788"/>
                </a:solidFill>
              </a:rPr>
              <a:pPr/>
              <a:t>6</a:t>
            </a:fld>
            <a:endParaRPr lang="en-US" altLang="en-US">
              <a:solidFill>
                <a:srgbClr val="B5A788"/>
              </a:solidFill>
            </a:endParaRPr>
          </a:p>
        </p:txBody>
      </p:sp>
      <p:pic>
        <p:nvPicPr>
          <p:cNvPr id="1638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3967" t="48390" r="20751" b="26146"/>
          <a:stretch/>
        </p:blipFill>
        <p:spPr bwMode="auto">
          <a:xfrm>
            <a:off x="1111624" y="2990850"/>
            <a:ext cx="7745726"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073897" y="1295400"/>
            <a:ext cx="8070103" cy="1219200"/>
          </a:xfrm>
          <a:prstGeom prst="rect">
            <a:avLst/>
          </a:prstGeom>
          <a:noFill/>
        </p:spPr>
        <p:txBody>
          <a:bodyPr wrap="square" rtlCol="0">
            <a:spAutoFit/>
          </a:bodyPr>
          <a:lstStyle/>
          <a:p>
            <a:r>
              <a:rPr lang="en-US" sz="2400" dirty="0">
                <a:latin typeface="Cambria" panose="02040503050406030204" pitchFamily="18" charset="0"/>
                <a:ea typeface="Cambria" panose="02040503050406030204" pitchFamily="18" charset="0"/>
              </a:rPr>
              <a:t>IP refers to creation of the mind, </a:t>
            </a:r>
          </a:p>
          <a:p>
            <a:r>
              <a:rPr lang="en-US" sz="2400" dirty="0">
                <a:latin typeface="Cambria" panose="02040503050406030204" pitchFamily="18" charset="0"/>
                <a:ea typeface="Cambria" panose="02040503050406030204" pitchFamily="18" charset="0"/>
              </a:rPr>
              <a:t>like inventions; literary works; designs; and symbols, name, images used in commerce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1524000" y="15875"/>
            <a:ext cx="7010400" cy="1431925"/>
          </a:xfrm>
        </p:spPr>
        <p:txBody>
          <a:bodyPr/>
          <a:lstStyle/>
          <a:p>
            <a:pPr algn="ctr" eaLnBrk="1" fontAlgn="auto" hangingPunct="1">
              <a:spcAft>
                <a:spcPts val="0"/>
              </a:spcAft>
              <a:defRPr/>
            </a:pPr>
            <a:r>
              <a:rPr lang="en-US" sz="3600" b="1" i="1" dirty="0">
                <a:solidFill>
                  <a:srgbClr val="002060"/>
                </a:solidFill>
              </a:rPr>
              <a:t>What is intellectual property?</a:t>
            </a:r>
          </a:p>
        </p:txBody>
      </p:sp>
      <p:sp>
        <p:nvSpPr>
          <p:cNvPr id="12290" name="Slide Number Placeholder 4"/>
          <p:cNvSpPr>
            <a:spLocks noGrp="1"/>
          </p:cNvSpPr>
          <p:nvPr>
            <p:ph type="sldNum" sz="quarter" idx="12"/>
          </p:nvPr>
        </p:nvSpPr>
        <p:spPr>
          <a:ln>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B9B3C02-F28D-4646-81F6-8291868C76DD}" type="slidenum">
              <a:rPr lang="en-US" altLang="en-US">
                <a:solidFill>
                  <a:srgbClr val="B5A788"/>
                </a:solidFill>
              </a:rPr>
              <a:pPr/>
              <a:t>7</a:t>
            </a:fld>
            <a:endParaRPr lang="en-US" altLang="en-US">
              <a:solidFill>
                <a:srgbClr val="B5A788"/>
              </a:solidFill>
            </a:endParaRPr>
          </a:p>
        </p:txBody>
      </p:sp>
      <p:sp>
        <p:nvSpPr>
          <p:cNvPr id="17412" name="Rectangle 3"/>
          <p:cNvSpPr>
            <a:spLocks noChangeArrowheads="1"/>
          </p:cNvSpPr>
          <p:nvPr/>
        </p:nvSpPr>
        <p:spPr bwMode="auto">
          <a:xfrm>
            <a:off x="1066800" y="1371600"/>
            <a:ext cx="77724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lvl="2" algn="just" eaLnBrk="1" hangingPunct="1">
              <a:buFont typeface="Wingdings" panose="05000000000000000000" pitchFamily="2" charset="2"/>
              <a:buChar char="Ø"/>
            </a:pPr>
            <a:r>
              <a:rPr lang="en-US" altLang="en-US" sz="2800" dirty="0">
                <a:latin typeface="Times New Roman" panose="02020603050405020304" pitchFamily="18" charset="0"/>
              </a:rPr>
              <a:t>Intellectual Property is something produced using human intellect which has commercial value.</a:t>
            </a:r>
          </a:p>
          <a:p>
            <a:pPr marL="0" lvl="2" algn="just" eaLnBrk="1" hangingPunct="1">
              <a:buFont typeface="Wingdings" panose="05000000000000000000" pitchFamily="2" charset="2"/>
              <a:buNone/>
            </a:pPr>
            <a:endParaRPr lang="en-US" altLang="en-US" sz="2800" dirty="0">
              <a:latin typeface="Times New Roman" panose="02020603050405020304" pitchFamily="18" charset="0"/>
            </a:endParaRPr>
          </a:p>
          <a:p>
            <a:pPr marL="0" lvl="2" algn="just" eaLnBrk="1" hangingPunct="1">
              <a:buFont typeface="Wingdings" panose="05000000000000000000" pitchFamily="2" charset="2"/>
              <a:buChar char="Ø"/>
            </a:pPr>
            <a:r>
              <a:rPr lang="en-US" altLang="en-US" sz="2800" dirty="0">
                <a:latin typeface="Times New Roman" panose="02020603050405020304" pitchFamily="18" charset="0"/>
              </a:rPr>
              <a:t>Often intangible in nature, but usually contained on a tangible, fixed medium- paper, CD, computer chips…..</a:t>
            </a:r>
          </a:p>
        </p:txBody>
      </p:sp>
      <p:pic>
        <p:nvPicPr>
          <p:cNvPr id="17413" name="Picture 4" descr="PE01561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0800" y="4648200"/>
            <a:ext cx="4583113" cy="197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Slide Number Placeholder 3"/>
          <p:cNvSpPr>
            <a:spLocks noGrp="1"/>
          </p:cNvSpPr>
          <p:nvPr>
            <p:ph type="sldNum" sz="quarter" idx="12"/>
          </p:nvPr>
        </p:nvSpPr>
        <p:spPr>
          <a:ln>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9DCF3DC-4969-4BD2-93A4-380C91432074}" type="slidenum">
              <a:rPr lang="en-US" altLang="en-US">
                <a:solidFill>
                  <a:srgbClr val="B5A788"/>
                </a:solidFill>
              </a:rPr>
              <a:pPr/>
              <a:t>8</a:t>
            </a:fld>
            <a:endParaRPr lang="en-US" altLang="en-US">
              <a:solidFill>
                <a:srgbClr val="B5A788"/>
              </a:solidFill>
            </a:endParaRPr>
          </a:p>
        </p:txBody>
      </p:sp>
      <p:pic>
        <p:nvPicPr>
          <p:cNvPr id="1843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428" t="55525" r="22437" b="19209"/>
          <a:stretch/>
        </p:blipFill>
        <p:spPr bwMode="auto">
          <a:xfrm>
            <a:off x="1371600" y="4343400"/>
            <a:ext cx="6858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Rectangle 2"/>
          <p:cNvSpPr txBox="1">
            <a:spLocks noChangeArrowheads="1"/>
          </p:cNvSpPr>
          <p:nvPr/>
        </p:nvSpPr>
        <p:spPr bwMode="auto">
          <a:xfrm>
            <a:off x="990600" y="92075"/>
            <a:ext cx="8153400"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900" b="1" i="1" dirty="0">
                <a:solidFill>
                  <a:srgbClr val="002060"/>
                </a:solidFill>
              </a:rPr>
              <a:t>What is Intellectual Property Right(IPR)?</a:t>
            </a:r>
          </a:p>
        </p:txBody>
      </p:sp>
      <p:sp>
        <p:nvSpPr>
          <p:cNvPr id="5" name="TextBox 4"/>
          <p:cNvSpPr txBox="1"/>
          <p:nvPr/>
        </p:nvSpPr>
        <p:spPr>
          <a:xfrm>
            <a:off x="1033556" y="1425476"/>
            <a:ext cx="8070103"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Every intellectual has a right to protect their inventions/ creations. </a:t>
            </a: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This right is protected, in law through patents, copyright and trademarks.</a:t>
            </a:r>
          </a:p>
          <a:p>
            <a:pPr marL="342900" indent="-34290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The law permits the intellectuals to earn credit, recognition and/or financial assistance for their inventions/ creation.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2"/>
          <p:cNvSpPr>
            <a:spLocks noGrp="1"/>
          </p:cNvSpPr>
          <p:nvPr>
            <p:ph type="sldNum" sz="quarter" idx="12"/>
          </p:nvPr>
        </p:nvSpPr>
        <p:spPr>
          <a:ln>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5DC3F95-D768-4B5E-9FD1-3EDAFDFE1A71}" type="slidenum">
              <a:rPr lang="en-US" altLang="en-US">
                <a:solidFill>
                  <a:srgbClr val="B5A788"/>
                </a:solidFill>
              </a:rPr>
              <a:pPr/>
              <a:t>9</a:t>
            </a:fld>
            <a:endParaRPr lang="en-US" altLang="en-US">
              <a:solidFill>
                <a:srgbClr val="B5A788"/>
              </a:solidFill>
            </a:endParaRPr>
          </a:p>
        </p:txBody>
      </p:sp>
      <p:sp>
        <p:nvSpPr>
          <p:cNvPr id="19459" name="Rectangle 2"/>
          <p:cNvSpPr>
            <a:spLocks noChangeArrowheads="1"/>
          </p:cNvSpPr>
          <p:nvPr/>
        </p:nvSpPr>
        <p:spPr bwMode="auto">
          <a:xfrm>
            <a:off x="1143000" y="152400"/>
            <a:ext cx="7696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000" b="1">
                <a:solidFill>
                  <a:srgbClr val="002060"/>
                </a:solidFill>
                <a:cs typeface="Arial" panose="020B0604020202020204" pitchFamily="34" charset="0"/>
              </a:rPr>
              <a:t>What is Intellectual Property</a:t>
            </a:r>
            <a:br>
              <a:rPr lang="en-US" altLang="en-US" sz="4000" b="1">
                <a:solidFill>
                  <a:srgbClr val="002060"/>
                </a:solidFill>
                <a:cs typeface="Arial" panose="020B0604020202020204" pitchFamily="34" charset="0"/>
              </a:rPr>
            </a:br>
            <a:r>
              <a:rPr lang="en-US" altLang="en-US" sz="4000" b="1">
                <a:solidFill>
                  <a:srgbClr val="002060"/>
                </a:solidFill>
                <a:cs typeface="Arial" panose="020B0604020202020204" pitchFamily="34" charset="0"/>
              </a:rPr>
              <a:t>Right (IPR)?</a:t>
            </a:r>
            <a:r>
              <a:rPr lang="en-US" altLang="en-US" sz="4300" b="1">
                <a:solidFill>
                  <a:srgbClr val="002060"/>
                </a:solidFill>
                <a:cs typeface="Arial" panose="020B0604020202020204" pitchFamily="34" charset="0"/>
              </a:rPr>
              <a:t> </a:t>
            </a:r>
            <a:endParaRPr lang="en-US" altLang="en-US" sz="3900" b="1">
              <a:solidFill>
                <a:srgbClr val="002060"/>
              </a:solidFill>
              <a:cs typeface="Arial" panose="020B0604020202020204" pitchFamily="34" charset="0"/>
            </a:endParaRPr>
          </a:p>
        </p:txBody>
      </p:sp>
      <p:sp>
        <p:nvSpPr>
          <p:cNvPr id="19460" name="Rectangle 3"/>
          <p:cNvSpPr>
            <a:spLocks noChangeArrowheads="1"/>
          </p:cNvSpPr>
          <p:nvPr/>
        </p:nvSpPr>
        <p:spPr bwMode="auto">
          <a:xfrm>
            <a:off x="8610600" y="6324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sz="1400">
              <a:solidFill>
                <a:schemeClr val="folHlink"/>
              </a:solidFill>
            </a:endParaRPr>
          </a:p>
        </p:txBody>
      </p:sp>
      <p:sp>
        <p:nvSpPr>
          <p:cNvPr id="14341" name="Rectangle 4"/>
          <p:cNvSpPr>
            <a:spLocks noChangeArrowheads="1"/>
          </p:cNvSpPr>
          <p:nvPr/>
        </p:nvSpPr>
        <p:spPr bwMode="auto">
          <a:xfrm>
            <a:off x="990600" y="1676400"/>
            <a:ext cx="8153400" cy="4191000"/>
          </a:xfrm>
          <a:prstGeom prst="rect">
            <a:avLst/>
          </a:prstGeom>
          <a:noFill/>
          <a:ln w="9525">
            <a:noFill/>
            <a:miter lim="800000"/>
            <a:headEnd/>
            <a:tailEnd/>
          </a:ln>
        </p:spPr>
        <p:txBody>
          <a:bodyPr lIns="92075" tIns="46038" rIns="92075" bIns="46038"/>
          <a:lstStyle/>
          <a:p>
            <a:pPr algn="just" eaLnBrk="1" hangingPunct="1">
              <a:spcBef>
                <a:spcPct val="20000"/>
              </a:spcBef>
              <a:buClr>
                <a:schemeClr val="accent1"/>
              </a:buClr>
              <a:buSzPct val="85000"/>
              <a:buFont typeface="Wingdings" pitchFamily="2" charset="2"/>
              <a:buNone/>
              <a:tabLst>
                <a:tab pos="627063" algn="l"/>
              </a:tabLst>
              <a:defRPr/>
            </a:pPr>
            <a:r>
              <a:rPr lang="en-GB" sz="3200" b="1" dirty="0">
                <a:solidFill>
                  <a:schemeClr val="tx2"/>
                </a:solidFill>
                <a:latin typeface="Arial Narrow" pitchFamily="34" charset="0"/>
              </a:rPr>
              <a:t>Intellectual Property Right</a:t>
            </a:r>
            <a:endParaRPr lang="en-US" sz="1900" dirty="0">
              <a:solidFill>
                <a:schemeClr val="tx2"/>
              </a:solidFill>
              <a:latin typeface="Arial Narrow" pitchFamily="34" charset="0"/>
            </a:endParaRPr>
          </a:p>
          <a:p>
            <a:pPr algn="just" eaLnBrk="1" hangingPunct="1">
              <a:spcBef>
                <a:spcPct val="20000"/>
              </a:spcBef>
              <a:buClr>
                <a:schemeClr val="accent1"/>
              </a:buClr>
              <a:buSzPct val="85000"/>
              <a:buFont typeface="Wingdings" pitchFamily="2" charset="2"/>
              <a:buNone/>
              <a:tabLst>
                <a:tab pos="627063" algn="l"/>
              </a:tabLst>
              <a:defRPr/>
            </a:pPr>
            <a:endParaRPr lang="en-US" sz="900" dirty="0">
              <a:solidFill>
                <a:schemeClr val="tx2"/>
              </a:solidFill>
              <a:latin typeface="Arial Narrow" pitchFamily="34" charset="0"/>
            </a:endParaRPr>
          </a:p>
          <a:p>
            <a:pPr algn="just" eaLnBrk="1" hangingPunct="1">
              <a:lnSpc>
                <a:spcPct val="120000"/>
              </a:lnSpc>
              <a:spcBef>
                <a:spcPct val="20000"/>
              </a:spcBef>
              <a:buClr>
                <a:schemeClr val="accent1"/>
              </a:buClr>
              <a:buSzPct val="85000"/>
              <a:buFont typeface="Wingdings" pitchFamily="2" charset="2"/>
              <a:buChar char="o"/>
              <a:tabLst>
                <a:tab pos="627063" algn="l"/>
              </a:tabLst>
              <a:defRPr/>
            </a:pPr>
            <a:r>
              <a:rPr lang="en-US" sz="2000" dirty="0">
                <a:solidFill>
                  <a:schemeClr val="tx2"/>
                </a:solidFill>
                <a:latin typeface="Arial Narrow" pitchFamily="34" charset="0"/>
              </a:rPr>
              <a:t>  </a:t>
            </a:r>
            <a:r>
              <a:rPr lang="en-US" sz="2000" b="1" dirty="0">
                <a:solidFill>
                  <a:schemeClr val="tx2"/>
                </a:solidFill>
                <a:latin typeface="Arial Narrow" pitchFamily="34" charset="0"/>
              </a:rPr>
              <a:t>not to be confused with IP</a:t>
            </a:r>
          </a:p>
          <a:p>
            <a:pPr algn="just" eaLnBrk="1" hangingPunct="1">
              <a:lnSpc>
                <a:spcPct val="120000"/>
              </a:lnSpc>
              <a:spcBef>
                <a:spcPct val="20000"/>
              </a:spcBef>
              <a:buClr>
                <a:schemeClr val="accent1"/>
              </a:buClr>
              <a:buSzPct val="85000"/>
              <a:buFont typeface="Wingdings" pitchFamily="2" charset="2"/>
              <a:buChar char="o"/>
              <a:tabLst>
                <a:tab pos="627063" algn="l"/>
              </a:tabLst>
              <a:defRPr/>
            </a:pPr>
            <a:r>
              <a:rPr lang="en-US" sz="2000" b="1" dirty="0">
                <a:solidFill>
                  <a:schemeClr val="tx2"/>
                </a:solidFill>
                <a:latin typeface="Arial Narrow" pitchFamily="34" charset="0"/>
              </a:rPr>
              <a:t>  it is a </a:t>
            </a:r>
            <a:r>
              <a:rPr lang="en-US" sz="2000" b="1" u="sng" dirty="0">
                <a:solidFill>
                  <a:schemeClr val="tx2"/>
                </a:solidFill>
                <a:latin typeface="Arial Narrow" pitchFamily="34" charset="0"/>
              </a:rPr>
              <a:t>right</a:t>
            </a:r>
            <a:r>
              <a:rPr lang="en-US" sz="2000" b="1" dirty="0">
                <a:solidFill>
                  <a:schemeClr val="tx2"/>
                </a:solidFill>
                <a:latin typeface="Arial Narrow" pitchFamily="34" charset="0"/>
              </a:rPr>
              <a:t> vested in the asset, not the asset itself</a:t>
            </a:r>
          </a:p>
          <a:p>
            <a:pPr algn="just" eaLnBrk="1" hangingPunct="1">
              <a:lnSpc>
                <a:spcPct val="120000"/>
              </a:lnSpc>
              <a:spcBef>
                <a:spcPct val="20000"/>
              </a:spcBef>
              <a:buClr>
                <a:schemeClr val="accent1"/>
              </a:buClr>
              <a:buSzPct val="85000"/>
              <a:tabLst>
                <a:tab pos="627063" algn="l"/>
              </a:tabLst>
              <a:defRPr/>
            </a:pPr>
            <a:r>
              <a:rPr lang="en-US" sz="2000" b="1" dirty="0">
                <a:solidFill>
                  <a:schemeClr val="tx2"/>
                </a:solidFill>
                <a:latin typeface="Arial Narrow" pitchFamily="34" charset="0"/>
              </a:rPr>
              <a:t>	e.g.</a:t>
            </a:r>
          </a:p>
          <a:p>
            <a:pPr marL="342900" lvl="3" eaLnBrk="1" hangingPunct="1">
              <a:lnSpc>
                <a:spcPct val="110000"/>
              </a:lnSpc>
              <a:spcBef>
                <a:spcPct val="20000"/>
              </a:spcBef>
              <a:buClr>
                <a:schemeClr val="accent1"/>
              </a:buClr>
              <a:buSzPct val="70000"/>
              <a:buFont typeface="Wingdings" pitchFamily="2" charset="2"/>
              <a:buChar char="n"/>
              <a:tabLst>
                <a:tab pos="627063" algn="l"/>
              </a:tabLst>
              <a:defRPr/>
            </a:pPr>
            <a:r>
              <a:rPr lang="en-US" b="1" dirty="0">
                <a:solidFill>
                  <a:schemeClr val="tx2"/>
                </a:solidFill>
                <a:latin typeface="Arial Narrow" pitchFamily="34" charset="0"/>
              </a:rPr>
              <a:t> 	an idea / invention is IP, a patent registration is an IPR</a:t>
            </a:r>
          </a:p>
          <a:p>
            <a:pPr marL="342900" lvl="3" eaLnBrk="1" hangingPunct="1">
              <a:lnSpc>
                <a:spcPct val="110000"/>
              </a:lnSpc>
              <a:spcBef>
                <a:spcPct val="20000"/>
              </a:spcBef>
              <a:buClr>
                <a:schemeClr val="accent1"/>
              </a:buClr>
              <a:buSzPct val="70000"/>
              <a:buFont typeface="Wingdings" pitchFamily="2" charset="2"/>
              <a:buChar char="n"/>
              <a:tabLst>
                <a:tab pos="627063" algn="l"/>
              </a:tabLst>
              <a:defRPr/>
            </a:pPr>
            <a:r>
              <a:rPr lang="en-US" b="1" dirty="0">
                <a:solidFill>
                  <a:schemeClr val="tx2"/>
                </a:solidFill>
                <a:latin typeface="Arial Narrow" pitchFamily="34" charset="0"/>
              </a:rPr>
              <a:t> 	a customer / price list is IP, a right of confidentiality is an IPR</a:t>
            </a:r>
          </a:p>
          <a:p>
            <a:pPr marL="342900" lvl="3" eaLnBrk="1" hangingPunct="1">
              <a:lnSpc>
                <a:spcPct val="110000"/>
              </a:lnSpc>
              <a:spcBef>
                <a:spcPct val="20000"/>
              </a:spcBef>
              <a:buClr>
                <a:schemeClr val="accent1"/>
              </a:buClr>
              <a:buSzPct val="70000"/>
              <a:buFont typeface="Wingdings" pitchFamily="2" charset="2"/>
              <a:buChar char="n"/>
              <a:tabLst>
                <a:tab pos="627063" algn="l"/>
              </a:tabLst>
              <a:defRPr/>
            </a:pPr>
            <a:r>
              <a:rPr lang="en-US" b="1" dirty="0">
                <a:solidFill>
                  <a:schemeClr val="tx2"/>
                </a:solidFill>
                <a:latin typeface="Arial Narrow" pitchFamily="34" charset="0"/>
              </a:rPr>
              <a:t> 	a secret production method is IP, a right to a trade secret is an IPR</a:t>
            </a:r>
          </a:p>
          <a:p>
            <a:pPr marL="623888" lvl="3" indent="-280988" algn="just" eaLnBrk="1" hangingPunct="1">
              <a:lnSpc>
                <a:spcPct val="110000"/>
              </a:lnSpc>
              <a:spcBef>
                <a:spcPct val="20000"/>
              </a:spcBef>
              <a:buClr>
                <a:schemeClr val="accent1"/>
              </a:buClr>
              <a:buSzPct val="70000"/>
              <a:buFont typeface="Wingdings" pitchFamily="2" charset="2"/>
              <a:buChar char="n"/>
              <a:defRPr/>
            </a:pPr>
            <a:r>
              <a:rPr lang="en-US" b="1" dirty="0">
                <a:solidFill>
                  <a:schemeClr val="tx2"/>
                </a:solidFill>
                <a:latin typeface="Arial Narrow" pitchFamily="34" charset="0"/>
              </a:rPr>
              <a:t>a particular way of representation is IP, copyright or a design  registration is an IPR</a:t>
            </a:r>
          </a:p>
          <a:p>
            <a:pPr marL="342900" lvl="3" eaLnBrk="1" hangingPunct="1">
              <a:lnSpc>
                <a:spcPct val="110000"/>
              </a:lnSpc>
              <a:spcBef>
                <a:spcPct val="20000"/>
              </a:spcBef>
              <a:buClr>
                <a:schemeClr val="accent1"/>
              </a:buClr>
              <a:buSzPct val="70000"/>
              <a:buFont typeface="Wingdings" pitchFamily="2" charset="2"/>
              <a:buChar char="n"/>
              <a:tabLst>
                <a:tab pos="627063" algn="l"/>
              </a:tabLst>
              <a:defRPr/>
            </a:pPr>
            <a:r>
              <a:rPr lang="en-US" b="1" dirty="0">
                <a:solidFill>
                  <a:schemeClr val="tx2"/>
                </a:solidFill>
                <a:latin typeface="Arial Narrow" pitchFamily="34" charset="0"/>
              </a:rPr>
              <a:t> 	a brand / trade name is IP, a trade mark registration is an IPR</a:t>
            </a:r>
            <a:endParaRPr lang="en-US" sz="600" b="1" dirty="0">
              <a:solidFill>
                <a:schemeClr val="tx2"/>
              </a:solidFill>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4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34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34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341">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341">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341">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34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15340</TotalTime>
  <Words>1990</Words>
  <Application>Microsoft Office PowerPoint</Application>
  <PresentationFormat>On-screen Show (4:3)</PresentationFormat>
  <Paragraphs>295</Paragraphs>
  <Slides>35</Slides>
  <Notes>8</Notes>
  <HiddenSlides>1</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4</vt:i4>
      </vt:variant>
      <vt:variant>
        <vt:lpstr>Slide Titles</vt:lpstr>
      </vt:variant>
      <vt:variant>
        <vt:i4>35</vt:i4>
      </vt:variant>
    </vt:vector>
  </HeadingPairs>
  <TitlesOfParts>
    <vt:vector size="50" baseType="lpstr">
      <vt:lpstr>Arial</vt:lpstr>
      <vt:lpstr>Arial Narrow</vt:lpstr>
      <vt:lpstr>Cambria</vt:lpstr>
      <vt:lpstr>Gill Sans MT</vt:lpstr>
      <vt:lpstr>Tahoma</vt:lpstr>
      <vt:lpstr>Times New Roman</vt:lpstr>
      <vt:lpstr>TimesNewRoman</vt:lpstr>
      <vt:lpstr>Verdana</vt:lpstr>
      <vt:lpstr>Wingdings</vt:lpstr>
      <vt:lpstr>Wingdings 2</vt:lpstr>
      <vt:lpstr>Solstice</vt:lpstr>
      <vt:lpstr>Clip</vt:lpstr>
      <vt:lpstr>CorelPhotoPaint.Image.8</vt:lpstr>
      <vt:lpstr>CorelDRAW</vt:lpstr>
      <vt:lpstr>Microsoft ClipArt Gallery</vt:lpstr>
      <vt:lpstr>Unit-2  OVERVIEW OF INTELLECTUAL PROPERTY RIGHTS </vt:lpstr>
      <vt:lpstr>PowerPoint Presentation</vt:lpstr>
      <vt:lpstr>PowerPoint Presentation</vt:lpstr>
      <vt:lpstr>What is intellect ?</vt:lpstr>
      <vt:lpstr>Who is an intellectual ?</vt:lpstr>
      <vt:lpstr>What is Intellectual Property?</vt:lpstr>
      <vt:lpstr>What is intellectual property?</vt:lpstr>
      <vt:lpstr>PowerPoint Presentation</vt:lpstr>
      <vt:lpstr>PowerPoint Presentation</vt:lpstr>
      <vt:lpstr>Intellect and Intellectual are two different things  Yes/ No</vt:lpstr>
      <vt:lpstr>PowerPoint Presentation</vt:lpstr>
      <vt:lpstr>Intellectual Property Rights</vt:lpstr>
      <vt:lpstr>Intellectual Property Rights</vt:lpstr>
      <vt:lpstr>PATENTS</vt:lpstr>
      <vt:lpstr>PowerPoint Presentation</vt:lpstr>
      <vt:lpstr>PATENTS</vt:lpstr>
      <vt:lpstr>PowerPoint Presentation</vt:lpstr>
      <vt:lpstr>PowerPoint Presentation</vt:lpstr>
      <vt:lpstr>PowerPoint Presentation</vt:lpstr>
      <vt:lpstr>COPYRIGHTS</vt:lpstr>
      <vt:lpstr>PowerPoint Presentation</vt:lpstr>
      <vt:lpstr>GEOGRAPHICAL INDICATIONS</vt:lpstr>
      <vt:lpstr>Protection of New varieties of Plants  (To Be Governed By Sui Generis system The Protection Of Plant Varieties and Farmer’s Rights Act, 2001)</vt:lpstr>
      <vt:lpstr>LAYOUT DESIGNS (TOPOGRAPHIES) OF INTEGRATED CIRCUITS [To be governed by The Semiconductor Integrated Circuits Layout Designs Law (SICLD) Act, 2000]</vt:lpstr>
      <vt:lpstr>TRADEMARKS  (Governed By The Trade Marks Act,1999)</vt:lpstr>
      <vt:lpstr>PowerPoint Presentation</vt:lpstr>
      <vt:lpstr>PowerPoint Presentation</vt:lpstr>
      <vt:lpstr>Industrial Designs</vt:lpstr>
      <vt:lpstr>Which way the Intellectual property right can be protected?  a. Patent b. Copyright c. Trademark d. All of the above</vt:lpstr>
      <vt:lpstr>The trademark Apple is an arbitrary trademark:  True False</vt:lpstr>
      <vt:lpstr>The protection of Industrial design is received only for the appearance of the article and not how it works.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acer</cp:lastModifiedBy>
  <cp:revision>290</cp:revision>
  <dcterms:created xsi:type="dcterms:W3CDTF">2004-03-13T09:03:58Z</dcterms:created>
  <dcterms:modified xsi:type="dcterms:W3CDTF">2021-09-22T05:30:29Z</dcterms:modified>
</cp:coreProperties>
</file>