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9507200" cy="14630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741785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011038"/>
            <a:ext cx="13868400" cy="54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0">
  <a:themeElements>
    <a:clrScheme name="Theme6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Theme60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STECH</cp:lastModifiedBy>
  <cp:revision>1</cp:revision>
  <dcterms:created xsi:type="dcterms:W3CDTF">2024-02-20T03:59:40Z</dcterms:created>
  <dcterms:modified xsi:type="dcterms:W3CDTF">2024-02-20T04:02:29Z</dcterms:modified>
  <cp:category/>
</cp:coreProperties>
</file>