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2" y="-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8DFC-FAFB-41BE-BD32-F537EB5A35E2}" type="datetimeFigureOut">
              <a:rPr lang="en-IN" smtClean="0"/>
              <a:pPr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2B60-7104-43FE-B47D-1377185346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9392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8DFC-FAFB-41BE-BD32-F537EB5A35E2}" type="datetimeFigureOut">
              <a:rPr lang="en-IN" smtClean="0"/>
              <a:pPr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2B60-7104-43FE-B47D-1377185346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4317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8DFC-FAFB-41BE-BD32-F537EB5A35E2}" type="datetimeFigureOut">
              <a:rPr lang="en-IN" smtClean="0"/>
              <a:pPr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2B60-7104-43FE-B47D-1377185346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416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8DFC-FAFB-41BE-BD32-F537EB5A35E2}" type="datetimeFigureOut">
              <a:rPr lang="en-IN" smtClean="0"/>
              <a:pPr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2B60-7104-43FE-B47D-1377185346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2016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8DFC-FAFB-41BE-BD32-F537EB5A35E2}" type="datetimeFigureOut">
              <a:rPr lang="en-IN" smtClean="0"/>
              <a:pPr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2B60-7104-43FE-B47D-1377185346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4536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8DFC-FAFB-41BE-BD32-F537EB5A35E2}" type="datetimeFigureOut">
              <a:rPr lang="en-IN" smtClean="0"/>
              <a:pPr/>
              <a:t>08-04-2021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2B60-7104-43FE-B47D-1377185346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0468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8DFC-FAFB-41BE-BD32-F537EB5A35E2}" type="datetimeFigureOut">
              <a:rPr lang="en-IN" smtClean="0"/>
              <a:pPr/>
              <a:t>08-04-2021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2B60-7104-43FE-B47D-1377185346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9109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8DFC-FAFB-41BE-BD32-F537EB5A35E2}" type="datetimeFigureOut">
              <a:rPr lang="en-IN" smtClean="0"/>
              <a:pPr/>
              <a:t>08-04-2021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2B60-7104-43FE-B47D-1377185346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7476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8DFC-FAFB-41BE-BD32-F537EB5A35E2}" type="datetimeFigureOut">
              <a:rPr lang="en-IN" smtClean="0"/>
              <a:pPr/>
              <a:t>08-04-2021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2B60-7104-43FE-B47D-1377185346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3072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8DFC-FAFB-41BE-BD32-F537EB5A35E2}" type="datetimeFigureOut">
              <a:rPr lang="en-IN" smtClean="0"/>
              <a:pPr/>
              <a:t>08-04-2021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2B60-7104-43FE-B47D-1377185346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419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8DFC-FAFB-41BE-BD32-F537EB5A35E2}" type="datetimeFigureOut">
              <a:rPr lang="en-IN" smtClean="0"/>
              <a:pPr/>
              <a:t>08-04-2021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2B60-7104-43FE-B47D-1377185346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5299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E8DFC-FAFB-41BE-BD32-F537EB5A35E2}" type="datetimeFigureOut">
              <a:rPr lang="en-IN" smtClean="0"/>
              <a:pPr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A2B60-7104-43FE-B47D-1377185346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1436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Input Impedance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9936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other hand, if we are given the conditions at the load, </a:t>
            </a:r>
            <a:r>
              <a:rPr lang="en-US" dirty="0" smtClean="0"/>
              <a:t>say</a:t>
            </a:r>
          </a:p>
          <a:p>
            <a:pPr marL="0" indent="0">
              <a:buNone/>
            </a:pPr>
            <a:r>
              <a:rPr lang="en-US" dirty="0" smtClean="0"/>
              <a:t>Let at Z=l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863" y="2715958"/>
            <a:ext cx="3673158" cy="609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007" y="3460548"/>
            <a:ext cx="3612000" cy="1839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392" y="3748521"/>
            <a:ext cx="3268822" cy="12639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376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we determine the input impedance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357" y="2308180"/>
            <a:ext cx="3665764" cy="732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3245228"/>
            <a:ext cx="5682343" cy="29294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57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a transmission line of length </a:t>
            </a:r>
            <a:r>
              <a:rPr lang="en-IN" dirty="0" smtClean="0"/>
              <a:t>ℓ </a:t>
            </a:r>
            <a:r>
              <a:rPr lang="en-US" dirty="0" smtClean="0"/>
              <a:t>characterized </a:t>
            </a:r>
            <a:r>
              <a:rPr lang="en-US" dirty="0"/>
              <a:t>by </a:t>
            </a:r>
            <a:r>
              <a:rPr lang="en-IN" dirty="0" smtClean="0"/>
              <a:t>ϒ </a:t>
            </a:r>
            <a:r>
              <a:rPr lang="en-US" i="1" dirty="0" smtClean="0"/>
              <a:t> </a:t>
            </a:r>
            <a:r>
              <a:rPr lang="en-US" dirty="0"/>
              <a:t>and </a:t>
            </a:r>
            <a:r>
              <a:rPr lang="en-US" i="1" dirty="0" smtClean="0"/>
              <a:t>Z</a:t>
            </a:r>
            <a:r>
              <a:rPr lang="en-US" i="1" baseline="-25000" dirty="0" smtClean="0"/>
              <a:t>0</a:t>
            </a:r>
            <a:r>
              <a:rPr lang="en-IN" dirty="0" smtClean="0"/>
              <a:t> ,</a:t>
            </a:r>
            <a:r>
              <a:rPr lang="en-US" dirty="0" smtClean="0"/>
              <a:t>connected </a:t>
            </a:r>
            <a:r>
              <a:rPr lang="en-US" dirty="0"/>
              <a:t>to a load </a:t>
            </a:r>
            <a:r>
              <a:rPr lang="en-US" i="1" dirty="0" smtClean="0"/>
              <a:t>Z</a:t>
            </a:r>
            <a:r>
              <a:rPr lang="en-US" i="1" baseline="-25000" dirty="0" smtClean="0"/>
              <a:t>L</a:t>
            </a:r>
            <a:r>
              <a:rPr lang="en-IN" dirty="0" smtClean="0"/>
              <a:t> as </a:t>
            </a:r>
            <a:r>
              <a:rPr lang="en-IN" dirty="0"/>
              <a:t>shown in </a:t>
            </a:r>
            <a:r>
              <a:rPr lang="en-IN" dirty="0" smtClean="0"/>
              <a:t>Figure: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Looking into the line, the generator sees the line with the load </a:t>
            </a:r>
            <a:r>
              <a:rPr lang="en-US" dirty="0" smtClean="0"/>
              <a:t>as </a:t>
            </a:r>
            <a:r>
              <a:rPr lang="en-IN" dirty="0" smtClean="0"/>
              <a:t>an </a:t>
            </a:r>
            <a:r>
              <a:rPr lang="en-IN" dirty="0"/>
              <a:t>input impedance Zin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793" y="2820214"/>
            <a:ext cx="7583688" cy="24865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5705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Our </a:t>
            </a:r>
            <a:r>
              <a:rPr lang="en-US" dirty="0"/>
              <a:t>intention in this section to determine the input </a:t>
            </a:r>
            <a:r>
              <a:rPr lang="en-US" dirty="0" smtClean="0"/>
              <a:t>impedance: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Let the transmission line extend from z = 0 at the generator to z </a:t>
            </a:r>
            <a:r>
              <a:rPr lang="en-US" dirty="0" smtClean="0"/>
              <a:t>=</a:t>
            </a:r>
            <a:r>
              <a:rPr lang="en-IN" dirty="0" smtClean="0"/>
              <a:t> ℓ</a:t>
            </a:r>
            <a:r>
              <a:rPr lang="en-US" dirty="0" smtClean="0"/>
              <a:t> </a:t>
            </a:r>
            <a:r>
              <a:rPr lang="en-US" dirty="0"/>
              <a:t>at the </a:t>
            </a:r>
            <a:r>
              <a:rPr lang="en-US" dirty="0" smtClean="0"/>
              <a:t>load, means the total length of transmission line is </a:t>
            </a:r>
            <a:r>
              <a:rPr lang="en-IN" dirty="0" smtClean="0"/>
              <a:t>ℓ.</a:t>
            </a:r>
            <a:r>
              <a:rPr lang="en-US" dirty="0" smtClean="0"/>
              <a:t>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99" y="2297700"/>
            <a:ext cx="7946401" cy="2605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9712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First </a:t>
                </a:r>
                <a:r>
                  <a:rPr lang="en-US" dirty="0" smtClean="0"/>
                  <a:t>of </a:t>
                </a:r>
                <a:r>
                  <a:rPr lang="en-US" dirty="0"/>
                  <a:t>all, we need the voltage and current waves in </a:t>
                </a:r>
                <a:r>
                  <a:rPr lang="en-US" dirty="0" err="1"/>
                  <a:t>eqs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dirty="0" smtClean="0"/>
                  <a:t>is replaced by  	</a:t>
                </a:r>
                <a:r>
                  <a:rPr lang="en-US" dirty="0"/>
                  <a:t/>
                </a:r>
                <a:r>
                  <a:rPr lang="en-US" dirty="0" smtClean="0"/>
                  <a:t/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/>
                        </m:ctrlPr>
                      </m:sSubSupPr>
                      <m:e>
                        <m:r>
                          <a:rPr lang="en-US" i="1"/>
                          <m:t>𝐼</m:t>
                        </m:r>
                      </m:e>
                      <m:sub>
                        <m:r>
                          <a:rPr lang="en-US" i="1"/>
                          <m:t>0</m:t>
                        </m:r>
                      </m:sub>
                      <m:sup>
                        <m:r>
                          <a:rPr lang="en-US" i="1"/>
                          <m:t>−</m:t>
                        </m:r>
                      </m:sup>
                    </m:sSubSup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is replaced by             , </a:t>
                </a:r>
                <a:r>
                  <a:rPr lang="en-US" sz="2400" dirty="0" smtClean="0"/>
                  <a:t>Where </a:t>
                </a:r>
                <a:r>
                  <a:rPr lang="en-IN" sz="2400" dirty="0"/>
                  <a:t>Z</a:t>
                </a:r>
                <a:r>
                  <a:rPr lang="en-IN" sz="2400" baseline="-25000" dirty="0"/>
                  <a:t>0</a:t>
                </a:r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/>
                </a:r>
                <a:r>
                  <a:rPr lang="en-US" sz="2400" dirty="0" smtClean="0"/>
                  <a:t>is the characteristics Impedance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828" y="2740633"/>
            <a:ext cx="3560400" cy="13767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230" y="4356980"/>
            <a:ext cx="373412" cy="6096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4728" y="4356980"/>
            <a:ext cx="632515" cy="5639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2344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307406"/>
            <a:ext cx="9858375" cy="6350569"/>
          </a:xfrm>
        </p:spPr>
      </p:pic>
    </p:spTree>
    <p:extLst>
      <p:ext uri="{BB962C8B-B14F-4D97-AF65-F5344CB8AC3E}">
        <p14:creationId xmlns="" xmlns:p14="http://schemas.microsoft.com/office/powerpoint/2010/main" val="244200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329178"/>
            <a:ext cx="10715625" cy="6574973"/>
          </a:xfrm>
        </p:spPr>
      </p:pic>
    </p:spTree>
    <p:extLst>
      <p:ext uri="{BB962C8B-B14F-4D97-AF65-F5344CB8AC3E}">
        <p14:creationId xmlns="" xmlns:p14="http://schemas.microsoft.com/office/powerpoint/2010/main" val="3246151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54229"/>
            <a:ext cx="6086527" cy="6315564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28916" y="1630484"/>
            <a:ext cx="43624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616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2038" y="0"/>
            <a:ext cx="9929004" cy="6722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find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 smtClean="0"/>
                  <a:t>, </a:t>
                </a:r>
                <a:r>
                  <a:rPr lang="en-US" dirty="0"/>
                  <a:t>the terminal conditions </a:t>
                </a:r>
                <a:r>
                  <a:rPr lang="en-US" dirty="0" smtClean="0"/>
                  <a:t>must be </a:t>
                </a:r>
                <a:r>
                  <a:rPr lang="en-US" dirty="0"/>
                  <a:t>given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:r>
                  <a:rPr lang="en-US" dirty="0"/>
                  <a:t>example, if we are given the conditions at the input, </a:t>
                </a:r>
                <a:r>
                  <a:rPr lang="en-US" dirty="0" smtClean="0"/>
                  <a:t>say</a:t>
                </a:r>
              </a:p>
              <a:p>
                <a:pPr marL="0" indent="0">
                  <a:buNone/>
                </a:pPr>
                <a:r>
                  <a:rPr lang="en-US" dirty="0" smtClean="0"/>
                  <a:t>Let at , z=0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IN" dirty="0" smtClean="0"/>
                  <a:t>substituting </a:t>
                </a:r>
                <a:r>
                  <a:rPr lang="en-IN" dirty="0"/>
                  <a:t>these into </a:t>
                </a:r>
                <a:r>
                  <a:rPr lang="en-IN" dirty="0" err="1"/>
                  <a:t>eqs</a:t>
                </a:r>
                <a:r>
                  <a:rPr lang="en-IN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8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900" y="3142716"/>
            <a:ext cx="3844200" cy="5725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357" y="4553106"/>
            <a:ext cx="3268822" cy="12639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4789" y="4444132"/>
            <a:ext cx="2915400" cy="17241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5008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111</Words>
  <Application>Microsoft Office PowerPoint</Application>
  <PresentationFormat>Custom</PresentationFormat>
  <Paragraphs>27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Input Impedance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Impedance</dc:title>
  <dc:creator>shaktirchopra2006@gmail.com</dc:creator>
  <cp:lastModifiedBy>Shakti Chopra</cp:lastModifiedBy>
  <cp:revision>13</cp:revision>
  <dcterms:created xsi:type="dcterms:W3CDTF">2020-04-13T03:31:56Z</dcterms:created>
  <dcterms:modified xsi:type="dcterms:W3CDTF">2021-04-08T07:41:47Z</dcterms:modified>
</cp:coreProperties>
</file>