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6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6901" y="5460274"/>
            <a:ext cx="6815669" cy="643464"/>
          </a:xfrm>
        </p:spPr>
        <p:txBody>
          <a:bodyPr/>
          <a:lstStyle/>
          <a:p>
            <a:r>
              <a:rPr lang="en-US" sz="4400" dirty="0">
                <a:latin typeface="Arial Black" panose="020B0A04020102020204" pitchFamily="34" charset="0"/>
              </a:rPr>
              <a:t>Identify different locations (Coordinate System) through software (Application to coordinate system)</a:t>
            </a:r>
            <a:br>
              <a:rPr lang="en-US" sz="4400" dirty="0">
                <a:latin typeface="Arial Black" panose="020B0A04020102020204" pitchFamily="34" charset="0"/>
              </a:rPr>
            </a:br>
            <a:endParaRPr lang="en-US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7141" y="-48110"/>
            <a:ext cx="12946282" cy="69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5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Electric and Magnetic fields and their significance (Through Video Lecture)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https://www.youtube.com/watch?v=XoVW7CRR5JY</a:t>
            </a:r>
          </a:p>
        </p:txBody>
      </p:sp>
    </p:spTree>
    <p:extLst>
      <p:ext uri="{BB962C8B-B14F-4D97-AF65-F5344CB8AC3E}">
        <p14:creationId xmlns:p14="http://schemas.microsoft.com/office/powerpoint/2010/main" val="220441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High Frequency Structure Simulator (HFSS)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3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37" y="52250"/>
            <a:ext cx="10122587" cy="31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835" y="0"/>
            <a:ext cx="12360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4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2354" y="114088"/>
            <a:ext cx="12564354" cy="6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5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3" y="91441"/>
            <a:ext cx="7707087" cy="4003261"/>
          </a:xfrm>
          <a:prstGeom prst="rect">
            <a:avLst/>
          </a:prstGeom>
        </p:spPr>
      </p:pic>
      <p:pic>
        <p:nvPicPr>
          <p:cNvPr id="5" name="image1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1731" y="4008968"/>
            <a:ext cx="32321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2" y="0"/>
            <a:ext cx="10776857" cy="65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57" y="37626"/>
            <a:ext cx="12993913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370217" cy="5290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31" y="1272366"/>
            <a:ext cx="799259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143" y="352697"/>
            <a:ext cx="11129554" cy="55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3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2192000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7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770" y="308606"/>
            <a:ext cx="10445594" cy="59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6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117564"/>
            <a:ext cx="4558937" cy="2834641"/>
            <a:chOff x="4306" y="274"/>
            <a:chExt cx="5954" cy="342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" y="274"/>
              <a:ext cx="3291" cy="2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860" y="631"/>
              <a:ext cx="1800" cy="360"/>
            </a:xfrm>
            <a:custGeom>
              <a:avLst/>
              <a:gdLst>
                <a:gd name="T0" fmla="+- 0 5760 4860"/>
                <a:gd name="T1" fmla="*/ T0 w 1800"/>
                <a:gd name="T2" fmla="+- 0 632 632"/>
                <a:gd name="T3" fmla="*/ 632 h 360"/>
                <a:gd name="T4" fmla="+- 0 5647 4860"/>
                <a:gd name="T5" fmla="*/ T4 w 1800"/>
                <a:gd name="T6" fmla="+- 0 633 632"/>
                <a:gd name="T7" fmla="*/ 633 h 360"/>
                <a:gd name="T8" fmla="+- 0 5538 4860"/>
                <a:gd name="T9" fmla="*/ T8 w 1800"/>
                <a:gd name="T10" fmla="+- 0 637 632"/>
                <a:gd name="T11" fmla="*/ 637 h 360"/>
                <a:gd name="T12" fmla="+- 0 5435 4860"/>
                <a:gd name="T13" fmla="*/ T12 w 1800"/>
                <a:gd name="T14" fmla="+- 0 644 632"/>
                <a:gd name="T15" fmla="*/ 644 h 360"/>
                <a:gd name="T16" fmla="+- 0 5337 4860"/>
                <a:gd name="T17" fmla="*/ T16 w 1800"/>
                <a:gd name="T18" fmla="+- 0 653 632"/>
                <a:gd name="T19" fmla="*/ 653 h 360"/>
                <a:gd name="T20" fmla="+- 0 5246 4860"/>
                <a:gd name="T21" fmla="*/ T20 w 1800"/>
                <a:gd name="T22" fmla="+- 0 664 632"/>
                <a:gd name="T23" fmla="*/ 664 h 360"/>
                <a:gd name="T24" fmla="+- 0 5162 4860"/>
                <a:gd name="T25" fmla="*/ T24 w 1800"/>
                <a:gd name="T26" fmla="+- 0 677 632"/>
                <a:gd name="T27" fmla="*/ 677 h 360"/>
                <a:gd name="T28" fmla="+- 0 5087 4860"/>
                <a:gd name="T29" fmla="*/ T28 w 1800"/>
                <a:gd name="T30" fmla="+- 0 692 632"/>
                <a:gd name="T31" fmla="*/ 692 h 360"/>
                <a:gd name="T32" fmla="+- 0 5021 4860"/>
                <a:gd name="T33" fmla="*/ T32 w 1800"/>
                <a:gd name="T34" fmla="+- 0 709 632"/>
                <a:gd name="T35" fmla="*/ 709 h 360"/>
                <a:gd name="T36" fmla="+- 0 4921 4860"/>
                <a:gd name="T37" fmla="*/ T36 w 1800"/>
                <a:gd name="T38" fmla="+- 0 746 632"/>
                <a:gd name="T39" fmla="*/ 746 h 360"/>
                <a:gd name="T40" fmla="+- 0 4867 4860"/>
                <a:gd name="T41" fmla="*/ T40 w 1800"/>
                <a:gd name="T42" fmla="+- 0 789 632"/>
                <a:gd name="T43" fmla="*/ 789 h 360"/>
                <a:gd name="T44" fmla="+- 0 4860 4860"/>
                <a:gd name="T45" fmla="*/ T44 w 1800"/>
                <a:gd name="T46" fmla="+- 0 812 632"/>
                <a:gd name="T47" fmla="*/ 812 h 360"/>
                <a:gd name="T48" fmla="+- 0 4867 4860"/>
                <a:gd name="T49" fmla="*/ T48 w 1800"/>
                <a:gd name="T50" fmla="+- 0 834 632"/>
                <a:gd name="T51" fmla="*/ 834 h 360"/>
                <a:gd name="T52" fmla="+- 0 4921 4860"/>
                <a:gd name="T53" fmla="*/ T52 w 1800"/>
                <a:gd name="T54" fmla="+- 0 877 632"/>
                <a:gd name="T55" fmla="*/ 877 h 360"/>
                <a:gd name="T56" fmla="+- 0 5021 4860"/>
                <a:gd name="T57" fmla="*/ T56 w 1800"/>
                <a:gd name="T58" fmla="+- 0 915 632"/>
                <a:gd name="T59" fmla="*/ 915 h 360"/>
                <a:gd name="T60" fmla="+- 0 5087 4860"/>
                <a:gd name="T61" fmla="*/ T60 w 1800"/>
                <a:gd name="T62" fmla="+- 0 931 632"/>
                <a:gd name="T63" fmla="*/ 931 h 360"/>
                <a:gd name="T64" fmla="+- 0 5162 4860"/>
                <a:gd name="T65" fmla="*/ T64 w 1800"/>
                <a:gd name="T66" fmla="+- 0 946 632"/>
                <a:gd name="T67" fmla="*/ 946 h 360"/>
                <a:gd name="T68" fmla="+- 0 5246 4860"/>
                <a:gd name="T69" fmla="*/ T68 w 1800"/>
                <a:gd name="T70" fmla="+- 0 959 632"/>
                <a:gd name="T71" fmla="*/ 959 h 360"/>
                <a:gd name="T72" fmla="+- 0 5337 4860"/>
                <a:gd name="T73" fmla="*/ T72 w 1800"/>
                <a:gd name="T74" fmla="+- 0 971 632"/>
                <a:gd name="T75" fmla="*/ 971 h 360"/>
                <a:gd name="T76" fmla="+- 0 5435 4860"/>
                <a:gd name="T77" fmla="*/ T76 w 1800"/>
                <a:gd name="T78" fmla="+- 0 980 632"/>
                <a:gd name="T79" fmla="*/ 980 h 360"/>
                <a:gd name="T80" fmla="+- 0 5538 4860"/>
                <a:gd name="T81" fmla="*/ T80 w 1800"/>
                <a:gd name="T82" fmla="+- 0 986 632"/>
                <a:gd name="T83" fmla="*/ 986 h 360"/>
                <a:gd name="T84" fmla="+- 0 5647 4860"/>
                <a:gd name="T85" fmla="*/ T84 w 1800"/>
                <a:gd name="T86" fmla="+- 0 990 632"/>
                <a:gd name="T87" fmla="*/ 990 h 360"/>
                <a:gd name="T88" fmla="+- 0 5760 4860"/>
                <a:gd name="T89" fmla="*/ T88 w 1800"/>
                <a:gd name="T90" fmla="+- 0 992 632"/>
                <a:gd name="T91" fmla="*/ 992 h 360"/>
                <a:gd name="T92" fmla="+- 0 5873 4860"/>
                <a:gd name="T93" fmla="*/ T92 w 1800"/>
                <a:gd name="T94" fmla="+- 0 990 632"/>
                <a:gd name="T95" fmla="*/ 990 h 360"/>
                <a:gd name="T96" fmla="+- 0 5982 4860"/>
                <a:gd name="T97" fmla="*/ T96 w 1800"/>
                <a:gd name="T98" fmla="+- 0 986 632"/>
                <a:gd name="T99" fmla="*/ 986 h 360"/>
                <a:gd name="T100" fmla="+- 0 6085 4860"/>
                <a:gd name="T101" fmla="*/ T100 w 1800"/>
                <a:gd name="T102" fmla="+- 0 980 632"/>
                <a:gd name="T103" fmla="*/ 980 h 360"/>
                <a:gd name="T104" fmla="+- 0 6183 4860"/>
                <a:gd name="T105" fmla="*/ T104 w 1800"/>
                <a:gd name="T106" fmla="+- 0 971 632"/>
                <a:gd name="T107" fmla="*/ 971 h 360"/>
                <a:gd name="T108" fmla="+- 0 6274 4860"/>
                <a:gd name="T109" fmla="*/ T108 w 1800"/>
                <a:gd name="T110" fmla="+- 0 959 632"/>
                <a:gd name="T111" fmla="*/ 959 h 360"/>
                <a:gd name="T112" fmla="+- 0 6358 4860"/>
                <a:gd name="T113" fmla="*/ T112 w 1800"/>
                <a:gd name="T114" fmla="+- 0 946 632"/>
                <a:gd name="T115" fmla="*/ 946 h 360"/>
                <a:gd name="T116" fmla="+- 0 6433 4860"/>
                <a:gd name="T117" fmla="*/ T116 w 1800"/>
                <a:gd name="T118" fmla="+- 0 931 632"/>
                <a:gd name="T119" fmla="*/ 931 h 360"/>
                <a:gd name="T120" fmla="+- 0 6499 4860"/>
                <a:gd name="T121" fmla="*/ T120 w 1800"/>
                <a:gd name="T122" fmla="+- 0 915 632"/>
                <a:gd name="T123" fmla="*/ 915 h 360"/>
                <a:gd name="T124" fmla="+- 0 6599 4860"/>
                <a:gd name="T125" fmla="*/ T124 w 1800"/>
                <a:gd name="T126" fmla="+- 0 877 632"/>
                <a:gd name="T127" fmla="*/ 877 h 360"/>
                <a:gd name="T128" fmla="+- 0 6653 4860"/>
                <a:gd name="T129" fmla="*/ T128 w 1800"/>
                <a:gd name="T130" fmla="+- 0 834 632"/>
                <a:gd name="T131" fmla="*/ 834 h 360"/>
                <a:gd name="T132" fmla="+- 0 6660 4860"/>
                <a:gd name="T133" fmla="*/ T132 w 1800"/>
                <a:gd name="T134" fmla="+- 0 812 632"/>
                <a:gd name="T135" fmla="*/ 812 h 360"/>
                <a:gd name="T136" fmla="+- 0 6653 4860"/>
                <a:gd name="T137" fmla="*/ T136 w 1800"/>
                <a:gd name="T138" fmla="+- 0 789 632"/>
                <a:gd name="T139" fmla="*/ 789 h 360"/>
                <a:gd name="T140" fmla="+- 0 6599 4860"/>
                <a:gd name="T141" fmla="*/ T140 w 1800"/>
                <a:gd name="T142" fmla="+- 0 746 632"/>
                <a:gd name="T143" fmla="*/ 746 h 360"/>
                <a:gd name="T144" fmla="+- 0 6499 4860"/>
                <a:gd name="T145" fmla="*/ T144 w 1800"/>
                <a:gd name="T146" fmla="+- 0 709 632"/>
                <a:gd name="T147" fmla="*/ 709 h 360"/>
                <a:gd name="T148" fmla="+- 0 6433 4860"/>
                <a:gd name="T149" fmla="*/ T148 w 1800"/>
                <a:gd name="T150" fmla="+- 0 692 632"/>
                <a:gd name="T151" fmla="*/ 692 h 360"/>
                <a:gd name="T152" fmla="+- 0 6358 4860"/>
                <a:gd name="T153" fmla="*/ T152 w 1800"/>
                <a:gd name="T154" fmla="+- 0 677 632"/>
                <a:gd name="T155" fmla="*/ 677 h 360"/>
                <a:gd name="T156" fmla="+- 0 6274 4860"/>
                <a:gd name="T157" fmla="*/ T156 w 1800"/>
                <a:gd name="T158" fmla="+- 0 664 632"/>
                <a:gd name="T159" fmla="*/ 664 h 360"/>
                <a:gd name="T160" fmla="+- 0 6183 4860"/>
                <a:gd name="T161" fmla="*/ T160 w 1800"/>
                <a:gd name="T162" fmla="+- 0 653 632"/>
                <a:gd name="T163" fmla="*/ 653 h 360"/>
                <a:gd name="T164" fmla="+- 0 6085 4860"/>
                <a:gd name="T165" fmla="*/ T164 w 1800"/>
                <a:gd name="T166" fmla="+- 0 644 632"/>
                <a:gd name="T167" fmla="*/ 644 h 360"/>
                <a:gd name="T168" fmla="+- 0 5982 4860"/>
                <a:gd name="T169" fmla="*/ T168 w 1800"/>
                <a:gd name="T170" fmla="+- 0 637 632"/>
                <a:gd name="T171" fmla="*/ 637 h 360"/>
                <a:gd name="T172" fmla="+- 0 5873 4860"/>
                <a:gd name="T173" fmla="*/ T172 w 1800"/>
                <a:gd name="T174" fmla="+- 0 633 632"/>
                <a:gd name="T175" fmla="*/ 633 h 360"/>
                <a:gd name="T176" fmla="+- 0 5760 4860"/>
                <a:gd name="T177" fmla="*/ T176 w 1800"/>
                <a:gd name="T178" fmla="+- 0 632 632"/>
                <a:gd name="T179" fmla="*/ 632 h 3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800" h="360">
                  <a:moveTo>
                    <a:pt x="900" y="0"/>
                  </a:moveTo>
                  <a:lnTo>
                    <a:pt x="787" y="1"/>
                  </a:lnTo>
                  <a:lnTo>
                    <a:pt x="678" y="5"/>
                  </a:lnTo>
                  <a:lnTo>
                    <a:pt x="575" y="12"/>
                  </a:lnTo>
                  <a:lnTo>
                    <a:pt x="477" y="21"/>
                  </a:lnTo>
                  <a:lnTo>
                    <a:pt x="386" y="32"/>
                  </a:lnTo>
                  <a:lnTo>
                    <a:pt x="302" y="45"/>
                  </a:lnTo>
                  <a:lnTo>
                    <a:pt x="227" y="60"/>
                  </a:lnTo>
                  <a:lnTo>
                    <a:pt x="161" y="77"/>
                  </a:lnTo>
                  <a:lnTo>
                    <a:pt x="61" y="114"/>
                  </a:lnTo>
                  <a:lnTo>
                    <a:pt x="7" y="157"/>
                  </a:lnTo>
                  <a:lnTo>
                    <a:pt x="0" y="180"/>
                  </a:lnTo>
                  <a:lnTo>
                    <a:pt x="7" y="202"/>
                  </a:lnTo>
                  <a:lnTo>
                    <a:pt x="61" y="245"/>
                  </a:lnTo>
                  <a:lnTo>
                    <a:pt x="161" y="283"/>
                  </a:lnTo>
                  <a:lnTo>
                    <a:pt x="227" y="299"/>
                  </a:lnTo>
                  <a:lnTo>
                    <a:pt x="302" y="314"/>
                  </a:lnTo>
                  <a:lnTo>
                    <a:pt x="386" y="327"/>
                  </a:lnTo>
                  <a:lnTo>
                    <a:pt x="477" y="339"/>
                  </a:lnTo>
                  <a:lnTo>
                    <a:pt x="575" y="348"/>
                  </a:lnTo>
                  <a:lnTo>
                    <a:pt x="678" y="354"/>
                  </a:lnTo>
                  <a:lnTo>
                    <a:pt x="787" y="358"/>
                  </a:lnTo>
                  <a:lnTo>
                    <a:pt x="900" y="360"/>
                  </a:lnTo>
                  <a:lnTo>
                    <a:pt x="1013" y="358"/>
                  </a:lnTo>
                  <a:lnTo>
                    <a:pt x="1122" y="354"/>
                  </a:lnTo>
                  <a:lnTo>
                    <a:pt x="1225" y="348"/>
                  </a:lnTo>
                  <a:lnTo>
                    <a:pt x="1323" y="339"/>
                  </a:lnTo>
                  <a:lnTo>
                    <a:pt x="1414" y="327"/>
                  </a:lnTo>
                  <a:lnTo>
                    <a:pt x="1498" y="314"/>
                  </a:lnTo>
                  <a:lnTo>
                    <a:pt x="1573" y="299"/>
                  </a:lnTo>
                  <a:lnTo>
                    <a:pt x="1639" y="283"/>
                  </a:lnTo>
                  <a:lnTo>
                    <a:pt x="1739" y="245"/>
                  </a:lnTo>
                  <a:lnTo>
                    <a:pt x="1793" y="202"/>
                  </a:lnTo>
                  <a:lnTo>
                    <a:pt x="1800" y="180"/>
                  </a:lnTo>
                  <a:lnTo>
                    <a:pt x="1793" y="157"/>
                  </a:lnTo>
                  <a:lnTo>
                    <a:pt x="1739" y="114"/>
                  </a:lnTo>
                  <a:lnTo>
                    <a:pt x="1639" y="77"/>
                  </a:lnTo>
                  <a:lnTo>
                    <a:pt x="1573" y="60"/>
                  </a:lnTo>
                  <a:lnTo>
                    <a:pt x="1498" y="45"/>
                  </a:lnTo>
                  <a:lnTo>
                    <a:pt x="1414" y="32"/>
                  </a:lnTo>
                  <a:lnTo>
                    <a:pt x="1323" y="21"/>
                  </a:lnTo>
                  <a:lnTo>
                    <a:pt x="1225" y="12"/>
                  </a:lnTo>
                  <a:lnTo>
                    <a:pt x="1122" y="5"/>
                  </a:lnTo>
                  <a:lnTo>
                    <a:pt x="1013" y="1"/>
                  </a:lnTo>
                  <a:lnTo>
                    <a:pt x="90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AutoShape 70"/>
            <p:cNvSpPr>
              <a:spLocks/>
            </p:cNvSpPr>
            <p:nvPr/>
          </p:nvSpPr>
          <p:spPr bwMode="auto">
            <a:xfrm>
              <a:off x="6660" y="772"/>
              <a:ext cx="1268" cy="231"/>
            </a:xfrm>
            <a:custGeom>
              <a:avLst/>
              <a:gdLst>
                <a:gd name="T0" fmla="+- 0 6780 6660"/>
                <a:gd name="T1" fmla="*/ T0 w 1268"/>
                <a:gd name="T2" fmla="+- 0 824 772"/>
                <a:gd name="T3" fmla="*/ 824 h 231"/>
                <a:gd name="T4" fmla="+- 0 6778 6660"/>
                <a:gd name="T5" fmla="*/ T4 w 1268"/>
                <a:gd name="T6" fmla="+- 0 840 772"/>
                <a:gd name="T7" fmla="*/ 840 h 231"/>
                <a:gd name="T8" fmla="+- 0 7919 6660"/>
                <a:gd name="T9" fmla="*/ T8 w 1268"/>
                <a:gd name="T10" fmla="+- 0 1002 772"/>
                <a:gd name="T11" fmla="*/ 1002 h 231"/>
                <a:gd name="T12" fmla="+- 0 7925 6660"/>
                <a:gd name="T13" fmla="*/ T12 w 1268"/>
                <a:gd name="T14" fmla="+- 0 1001 772"/>
                <a:gd name="T15" fmla="*/ 1001 h 231"/>
                <a:gd name="T16" fmla="+- 0 7927 6660"/>
                <a:gd name="T17" fmla="*/ T16 w 1268"/>
                <a:gd name="T18" fmla="+- 0 996 772"/>
                <a:gd name="T19" fmla="*/ 996 h 231"/>
                <a:gd name="T20" fmla="+- 0 7926 6660"/>
                <a:gd name="T21" fmla="*/ T20 w 1268"/>
                <a:gd name="T22" fmla="+- 0 990 772"/>
                <a:gd name="T23" fmla="*/ 990 h 231"/>
                <a:gd name="T24" fmla="+- 0 7921 6660"/>
                <a:gd name="T25" fmla="*/ T24 w 1268"/>
                <a:gd name="T26" fmla="+- 0 988 772"/>
                <a:gd name="T27" fmla="*/ 988 h 231"/>
                <a:gd name="T28" fmla="+- 0 6780 6660"/>
                <a:gd name="T29" fmla="*/ T28 w 1268"/>
                <a:gd name="T30" fmla="+- 0 824 772"/>
                <a:gd name="T31" fmla="*/ 824 h 231"/>
                <a:gd name="T32" fmla="+- 0 6787 6660"/>
                <a:gd name="T33" fmla="*/ T32 w 1268"/>
                <a:gd name="T34" fmla="+- 0 772 772"/>
                <a:gd name="T35" fmla="*/ 772 h 231"/>
                <a:gd name="T36" fmla="+- 0 6660 6660"/>
                <a:gd name="T37" fmla="*/ T36 w 1268"/>
                <a:gd name="T38" fmla="+- 0 815 772"/>
                <a:gd name="T39" fmla="*/ 815 h 231"/>
                <a:gd name="T40" fmla="+- 0 6770 6660"/>
                <a:gd name="T41" fmla="*/ T40 w 1268"/>
                <a:gd name="T42" fmla="+- 0 891 772"/>
                <a:gd name="T43" fmla="*/ 891 h 231"/>
                <a:gd name="T44" fmla="+- 0 6778 6660"/>
                <a:gd name="T45" fmla="*/ T44 w 1268"/>
                <a:gd name="T46" fmla="+- 0 840 772"/>
                <a:gd name="T47" fmla="*/ 840 h 231"/>
                <a:gd name="T48" fmla="+- 0 6758 6660"/>
                <a:gd name="T49" fmla="*/ T48 w 1268"/>
                <a:gd name="T50" fmla="+- 0 837 772"/>
                <a:gd name="T51" fmla="*/ 837 h 231"/>
                <a:gd name="T52" fmla="+- 0 6754 6660"/>
                <a:gd name="T53" fmla="*/ T52 w 1268"/>
                <a:gd name="T54" fmla="+- 0 833 772"/>
                <a:gd name="T55" fmla="*/ 833 h 231"/>
                <a:gd name="T56" fmla="+- 0 6751 6660"/>
                <a:gd name="T57" fmla="*/ T56 w 1268"/>
                <a:gd name="T58" fmla="+- 0 828 772"/>
                <a:gd name="T59" fmla="*/ 828 h 231"/>
                <a:gd name="T60" fmla="+- 0 6755 6660"/>
                <a:gd name="T61" fmla="*/ T60 w 1268"/>
                <a:gd name="T62" fmla="+- 0 824 772"/>
                <a:gd name="T63" fmla="*/ 824 h 231"/>
                <a:gd name="T64" fmla="+- 0 6760 6660"/>
                <a:gd name="T65" fmla="*/ T64 w 1268"/>
                <a:gd name="T66" fmla="+- 0 821 772"/>
                <a:gd name="T67" fmla="*/ 821 h 231"/>
                <a:gd name="T68" fmla="+- 0 6780 6660"/>
                <a:gd name="T69" fmla="*/ T68 w 1268"/>
                <a:gd name="T70" fmla="+- 0 821 772"/>
                <a:gd name="T71" fmla="*/ 821 h 231"/>
                <a:gd name="T72" fmla="+- 0 6787 6660"/>
                <a:gd name="T73" fmla="*/ T72 w 1268"/>
                <a:gd name="T74" fmla="+- 0 772 772"/>
                <a:gd name="T75" fmla="*/ 772 h 231"/>
                <a:gd name="T76" fmla="+- 0 6760 6660"/>
                <a:gd name="T77" fmla="*/ T76 w 1268"/>
                <a:gd name="T78" fmla="+- 0 821 772"/>
                <a:gd name="T79" fmla="*/ 821 h 231"/>
                <a:gd name="T80" fmla="+- 0 6755 6660"/>
                <a:gd name="T81" fmla="*/ T80 w 1268"/>
                <a:gd name="T82" fmla="+- 0 824 772"/>
                <a:gd name="T83" fmla="*/ 824 h 231"/>
                <a:gd name="T84" fmla="+- 0 6751 6660"/>
                <a:gd name="T85" fmla="*/ T84 w 1268"/>
                <a:gd name="T86" fmla="+- 0 828 772"/>
                <a:gd name="T87" fmla="*/ 828 h 231"/>
                <a:gd name="T88" fmla="+- 0 6754 6660"/>
                <a:gd name="T89" fmla="*/ T88 w 1268"/>
                <a:gd name="T90" fmla="+- 0 833 772"/>
                <a:gd name="T91" fmla="*/ 833 h 231"/>
                <a:gd name="T92" fmla="+- 0 6758 6660"/>
                <a:gd name="T93" fmla="*/ T92 w 1268"/>
                <a:gd name="T94" fmla="+- 0 837 772"/>
                <a:gd name="T95" fmla="*/ 837 h 231"/>
                <a:gd name="T96" fmla="+- 0 6778 6660"/>
                <a:gd name="T97" fmla="*/ T96 w 1268"/>
                <a:gd name="T98" fmla="+- 0 840 772"/>
                <a:gd name="T99" fmla="*/ 840 h 231"/>
                <a:gd name="T100" fmla="+- 0 6780 6660"/>
                <a:gd name="T101" fmla="*/ T100 w 1268"/>
                <a:gd name="T102" fmla="+- 0 824 772"/>
                <a:gd name="T103" fmla="*/ 824 h 231"/>
                <a:gd name="T104" fmla="+- 0 6760 6660"/>
                <a:gd name="T105" fmla="*/ T104 w 1268"/>
                <a:gd name="T106" fmla="+- 0 821 772"/>
                <a:gd name="T107" fmla="*/ 821 h 231"/>
                <a:gd name="T108" fmla="+- 0 6780 6660"/>
                <a:gd name="T109" fmla="*/ T108 w 1268"/>
                <a:gd name="T110" fmla="+- 0 821 772"/>
                <a:gd name="T111" fmla="*/ 821 h 231"/>
                <a:gd name="T112" fmla="+- 0 6760 6660"/>
                <a:gd name="T113" fmla="*/ T112 w 1268"/>
                <a:gd name="T114" fmla="+- 0 821 772"/>
                <a:gd name="T115" fmla="*/ 821 h 231"/>
                <a:gd name="T116" fmla="+- 0 6780 6660"/>
                <a:gd name="T117" fmla="*/ T116 w 1268"/>
                <a:gd name="T118" fmla="+- 0 824 772"/>
                <a:gd name="T119" fmla="*/ 824 h 231"/>
                <a:gd name="T120" fmla="+- 0 6780 6660"/>
                <a:gd name="T121" fmla="*/ T120 w 1268"/>
                <a:gd name="T122" fmla="+- 0 821 772"/>
                <a:gd name="T123" fmla="*/ 821 h 2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1268" h="231">
                  <a:moveTo>
                    <a:pt x="120" y="52"/>
                  </a:moveTo>
                  <a:lnTo>
                    <a:pt x="118" y="68"/>
                  </a:lnTo>
                  <a:lnTo>
                    <a:pt x="1259" y="230"/>
                  </a:lnTo>
                  <a:lnTo>
                    <a:pt x="1265" y="229"/>
                  </a:lnTo>
                  <a:lnTo>
                    <a:pt x="1267" y="224"/>
                  </a:lnTo>
                  <a:lnTo>
                    <a:pt x="1266" y="218"/>
                  </a:lnTo>
                  <a:lnTo>
                    <a:pt x="1261" y="216"/>
                  </a:lnTo>
                  <a:lnTo>
                    <a:pt x="120" y="52"/>
                  </a:lnTo>
                  <a:close/>
                  <a:moveTo>
                    <a:pt x="127" y="0"/>
                  </a:moveTo>
                  <a:lnTo>
                    <a:pt x="0" y="43"/>
                  </a:lnTo>
                  <a:lnTo>
                    <a:pt x="110" y="119"/>
                  </a:lnTo>
                  <a:lnTo>
                    <a:pt x="118" y="68"/>
                  </a:lnTo>
                  <a:lnTo>
                    <a:pt x="98" y="65"/>
                  </a:lnTo>
                  <a:lnTo>
                    <a:pt x="94" y="61"/>
                  </a:lnTo>
                  <a:lnTo>
                    <a:pt x="91" y="56"/>
                  </a:lnTo>
                  <a:lnTo>
                    <a:pt x="95" y="52"/>
                  </a:lnTo>
                  <a:lnTo>
                    <a:pt x="100" y="49"/>
                  </a:lnTo>
                  <a:lnTo>
                    <a:pt x="120" y="49"/>
                  </a:lnTo>
                  <a:lnTo>
                    <a:pt x="127" y="0"/>
                  </a:lnTo>
                  <a:close/>
                  <a:moveTo>
                    <a:pt x="100" y="49"/>
                  </a:moveTo>
                  <a:lnTo>
                    <a:pt x="95" y="52"/>
                  </a:lnTo>
                  <a:lnTo>
                    <a:pt x="91" y="56"/>
                  </a:lnTo>
                  <a:lnTo>
                    <a:pt x="94" y="61"/>
                  </a:lnTo>
                  <a:lnTo>
                    <a:pt x="98" y="65"/>
                  </a:lnTo>
                  <a:lnTo>
                    <a:pt x="118" y="68"/>
                  </a:lnTo>
                  <a:lnTo>
                    <a:pt x="120" y="52"/>
                  </a:lnTo>
                  <a:lnTo>
                    <a:pt x="100" y="49"/>
                  </a:lnTo>
                  <a:close/>
                  <a:moveTo>
                    <a:pt x="120" y="49"/>
                  </a:moveTo>
                  <a:lnTo>
                    <a:pt x="100" y="49"/>
                  </a:lnTo>
                  <a:lnTo>
                    <a:pt x="120" y="52"/>
                  </a:lnTo>
                  <a:lnTo>
                    <a:pt x="12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AutoShape 69"/>
            <p:cNvSpPr>
              <a:spLocks/>
            </p:cNvSpPr>
            <p:nvPr/>
          </p:nvSpPr>
          <p:spPr bwMode="auto">
            <a:xfrm>
              <a:off x="7200" y="1348"/>
              <a:ext cx="1448" cy="2348"/>
            </a:xfrm>
            <a:custGeom>
              <a:avLst/>
              <a:gdLst>
                <a:gd name="T0" fmla="+- 0 7212 7200"/>
                <a:gd name="T1" fmla="*/ T0 w 1448"/>
                <a:gd name="T2" fmla="+- 0 3561 1348"/>
                <a:gd name="T3" fmla="*/ 3561 h 2348"/>
                <a:gd name="T4" fmla="+- 0 7200 7200"/>
                <a:gd name="T5" fmla="*/ T4 w 1448"/>
                <a:gd name="T6" fmla="+- 0 3695 1348"/>
                <a:gd name="T7" fmla="*/ 3695 h 2348"/>
                <a:gd name="T8" fmla="+- 0 7314 7200"/>
                <a:gd name="T9" fmla="*/ T8 w 1448"/>
                <a:gd name="T10" fmla="+- 0 3624 1348"/>
                <a:gd name="T11" fmla="*/ 3624 h 2348"/>
                <a:gd name="T12" fmla="+- 0 7302 7200"/>
                <a:gd name="T13" fmla="*/ T12 w 1448"/>
                <a:gd name="T14" fmla="+- 0 3617 1348"/>
                <a:gd name="T15" fmla="*/ 3617 h 2348"/>
                <a:gd name="T16" fmla="+- 0 7254 7200"/>
                <a:gd name="T17" fmla="*/ T16 w 1448"/>
                <a:gd name="T18" fmla="+- 0 3617 1348"/>
                <a:gd name="T19" fmla="*/ 3617 h 2348"/>
                <a:gd name="T20" fmla="+- 0 7248 7200"/>
                <a:gd name="T21" fmla="*/ T20 w 1448"/>
                <a:gd name="T22" fmla="+- 0 3616 1348"/>
                <a:gd name="T23" fmla="*/ 3616 h 2348"/>
                <a:gd name="T24" fmla="+- 0 7246 7200"/>
                <a:gd name="T25" fmla="*/ T24 w 1448"/>
                <a:gd name="T26" fmla="+- 0 3611 1348"/>
                <a:gd name="T27" fmla="*/ 3611 h 2348"/>
                <a:gd name="T28" fmla="+- 0 7246 7200"/>
                <a:gd name="T29" fmla="*/ T28 w 1448"/>
                <a:gd name="T30" fmla="+- 0 3606 1348"/>
                <a:gd name="T31" fmla="*/ 3606 h 2348"/>
                <a:gd name="T32" fmla="+- 0 7257 7200"/>
                <a:gd name="T33" fmla="*/ T32 w 1448"/>
                <a:gd name="T34" fmla="+- 0 3589 1348"/>
                <a:gd name="T35" fmla="*/ 3589 h 2348"/>
                <a:gd name="T36" fmla="+- 0 7212 7200"/>
                <a:gd name="T37" fmla="*/ T36 w 1448"/>
                <a:gd name="T38" fmla="+- 0 3561 1348"/>
                <a:gd name="T39" fmla="*/ 3561 h 2348"/>
                <a:gd name="T40" fmla="+- 0 7257 7200"/>
                <a:gd name="T41" fmla="*/ T40 w 1448"/>
                <a:gd name="T42" fmla="+- 0 3589 1348"/>
                <a:gd name="T43" fmla="*/ 3589 h 2348"/>
                <a:gd name="T44" fmla="+- 0 7246 7200"/>
                <a:gd name="T45" fmla="*/ T44 w 1448"/>
                <a:gd name="T46" fmla="+- 0 3606 1348"/>
                <a:gd name="T47" fmla="*/ 3606 h 2348"/>
                <a:gd name="T48" fmla="+- 0 7246 7200"/>
                <a:gd name="T49" fmla="*/ T48 w 1448"/>
                <a:gd name="T50" fmla="+- 0 3611 1348"/>
                <a:gd name="T51" fmla="*/ 3611 h 2348"/>
                <a:gd name="T52" fmla="+- 0 7248 7200"/>
                <a:gd name="T53" fmla="*/ T52 w 1448"/>
                <a:gd name="T54" fmla="+- 0 3616 1348"/>
                <a:gd name="T55" fmla="*/ 3616 h 2348"/>
                <a:gd name="T56" fmla="+- 0 7254 7200"/>
                <a:gd name="T57" fmla="*/ T56 w 1448"/>
                <a:gd name="T58" fmla="+- 0 3617 1348"/>
                <a:gd name="T59" fmla="*/ 3617 h 2348"/>
                <a:gd name="T60" fmla="+- 0 7259 7200"/>
                <a:gd name="T61" fmla="*/ T60 w 1448"/>
                <a:gd name="T62" fmla="+- 0 3614 1348"/>
                <a:gd name="T63" fmla="*/ 3614 h 2348"/>
                <a:gd name="T64" fmla="+- 0 7269 7200"/>
                <a:gd name="T65" fmla="*/ T64 w 1448"/>
                <a:gd name="T66" fmla="+- 0 3597 1348"/>
                <a:gd name="T67" fmla="*/ 3597 h 2348"/>
                <a:gd name="T68" fmla="+- 0 7257 7200"/>
                <a:gd name="T69" fmla="*/ T68 w 1448"/>
                <a:gd name="T70" fmla="+- 0 3589 1348"/>
                <a:gd name="T71" fmla="*/ 3589 h 2348"/>
                <a:gd name="T72" fmla="+- 0 7269 7200"/>
                <a:gd name="T73" fmla="*/ T72 w 1448"/>
                <a:gd name="T74" fmla="+- 0 3597 1348"/>
                <a:gd name="T75" fmla="*/ 3597 h 2348"/>
                <a:gd name="T76" fmla="+- 0 7259 7200"/>
                <a:gd name="T77" fmla="*/ T76 w 1448"/>
                <a:gd name="T78" fmla="+- 0 3614 1348"/>
                <a:gd name="T79" fmla="*/ 3614 h 2348"/>
                <a:gd name="T80" fmla="+- 0 7254 7200"/>
                <a:gd name="T81" fmla="*/ T80 w 1448"/>
                <a:gd name="T82" fmla="+- 0 3617 1348"/>
                <a:gd name="T83" fmla="*/ 3617 h 2348"/>
                <a:gd name="T84" fmla="+- 0 7302 7200"/>
                <a:gd name="T85" fmla="*/ T84 w 1448"/>
                <a:gd name="T86" fmla="+- 0 3617 1348"/>
                <a:gd name="T87" fmla="*/ 3617 h 2348"/>
                <a:gd name="T88" fmla="+- 0 7269 7200"/>
                <a:gd name="T89" fmla="*/ T88 w 1448"/>
                <a:gd name="T90" fmla="+- 0 3597 1348"/>
                <a:gd name="T91" fmla="*/ 3597 h 2348"/>
                <a:gd name="T92" fmla="+- 0 8639 7200"/>
                <a:gd name="T93" fmla="*/ T92 w 1448"/>
                <a:gd name="T94" fmla="+- 0 1348 1348"/>
                <a:gd name="T95" fmla="*/ 1348 h 2348"/>
                <a:gd name="T96" fmla="+- 0 8634 7200"/>
                <a:gd name="T97" fmla="*/ T96 w 1448"/>
                <a:gd name="T98" fmla="+- 0 1352 1348"/>
                <a:gd name="T99" fmla="*/ 1352 h 2348"/>
                <a:gd name="T100" fmla="+- 0 7257 7200"/>
                <a:gd name="T101" fmla="*/ T100 w 1448"/>
                <a:gd name="T102" fmla="+- 0 3589 1348"/>
                <a:gd name="T103" fmla="*/ 3589 h 2348"/>
                <a:gd name="T104" fmla="+- 0 7269 7200"/>
                <a:gd name="T105" fmla="*/ T104 w 1448"/>
                <a:gd name="T106" fmla="+- 0 3597 1348"/>
                <a:gd name="T107" fmla="*/ 3597 h 2348"/>
                <a:gd name="T108" fmla="+- 0 8646 7200"/>
                <a:gd name="T109" fmla="*/ T108 w 1448"/>
                <a:gd name="T110" fmla="+- 0 1359 1348"/>
                <a:gd name="T111" fmla="*/ 1359 h 2348"/>
                <a:gd name="T112" fmla="+- 0 8647 7200"/>
                <a:gd name="T113" fmla="*/ T112 w 1448"/>
                <a:gd name="T114" fmla="+- 0 1353 1348"/>
                <a:gd name="T115" fmla="*/ 1353 h 2348"/>
                <a:gd name="T116" fmla="+- 0 8644 7200"/>
                <a:gd name="T117" fmla="*/ T116 w 1448"/>
                <a:gd name="T118" fmla="+- 0 1349 1348"/>
                <a:gd name="T119" fmla="*/ 1349 h 2348"/>
                <a:gd name="T120" fmla="+- 0 8639 7200"/>
                <a:gd name="T121" fmla="*/ T120 w 1448"/>
                <a:gd name="T122" fmla="+- 0 1348 1348"/>
                <a:gd name="T123" fmla="*/ 1348 h 23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1448" h="2348">
                  <a:moveTo>
                    <a:pt x="12" y="2213"/>
                  </a:moveTo>
                  <a:lnTo>
                    <a:pt x="0" y="2347"/>
                  </a:lnTo>
                  <a:lnTo>
                    <a:pt x="114" y="2276"/>
                  </a:lnTo>
                  <a:lnTo>
                    <a:pt x="102" y="2269"/>
                  </a:lnTo>
                  <a:lnTo>
                    <a:pt x="54" y="2269"/>
                  </a:lnTo>
                  <a:lnTo>
                    <a:pt x="48" y="2268"/>
                  </a:lnTo>
                  <a:lnTo>
                    <a:pt x="46" y="2263"/>
                  </a:lnTo>
                  <a:lnTo>
                    <a:pt x="46" y="2258"/>
                  </a:lnTo>
                  <a:lnTo>
                    <a:pt x="57" y="2241"/>
                  </a:lnTo>
                  <a:lnTo>
                    <a:pt x="12" y="2213"/>
                  </a:lnTo>
                  <a:close/>
                  <a:moveTo>
                    <a:pt x="57" y="2241"/>
                  </a:moveTo>
                  <a:lnTo>
                    <a:pt x="46" y="2258"/>
                  </a:lnTo>
                  <a:lnTo>
                    <a:pt x="46" y="2263"/>
                  </a:lnTo>
                  <a:lnTo>
                    <a:pt x="48" y="2268"/>
                  </a:lnTo>
                  <a:lnTo>
                    <a:pt x="54" y="2269"/>
                  </a:lnTo>
                  <a:lnTo>
                    <a:pt x="59" y="2266"/>
                  </a:lnTo>
                  <a:lnTo>
                    <a:pt x="69" y="2249"/>
                  </a:lnTo>
                  <a:lnTo>
                    <a:pt x="57" y="2241"/>
                  </a:lnTo>
                  <a:close/>
                  <a:moveTo>
                    <a:pt x="69" y="2249"/>
                  </a:moveTo>
                  <a:lnTo>
                    <a:pt x="59" y="2266"/>
                  </a:lnTo>
                  <a:lnTo>
                    <a:pt x="54" y="2269"/>
                  </a:lnTo>
                  <a:lnTo>
                    <a:pt x="102" y="2269"/>
                  </a:lnTo>
                  <a:lnTo>
                    <a:pt x="69" y="2249"/>
                  </a:lnTo>
                  <a:close/>
                  <a:moveTo>
                    <a:pt x="1439" y="0"/>
                  </a:moveTo>
                  <a:lnTo>
                    <a:pt x="1434" y="4"/>
                  </a:lnTo>
                  <a:lnTo>
                    <a:pt x="57" y="2241"/>
                  </a:lnTo>
                  <a:lnTo>
                    <a:pt x="69" y="2249"/>
                  </a:lnTo>
                  <a:lnTo>
                    <a:pt x="1446" y="11"/>
                  </a:lnTo>
                  <a:lnTo>
                    <a:pt x="1447" y="5"/>
                  </a:lnTo>
                  <a:lnTo>
                    <a:pt x="1444" y="1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Text Box 68"/>
            <p:cNvSpPr txBox="1">
              <a:spLocks noChangeArrowheads="1"/>
            </p:cNvSpPr>
            <p:nvPr/>
          </p:nvSpPr>
          <p:spPr bwMode="auto">
            <a:xfrm>
              <a:off x="7920" y="635"/>
              <a:ext cx="234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47980" marR="0">
                <a:spcBef>
                  <a:spcPts val="36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Double</a:t>
              </a:r>
              <a:r>
                <a:rPr lang="en-US" sz="1200" spc="-2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click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10" name="image2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8540" y="327467"/>
            <a:ext cx="7010855" cy="44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95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0"/>
            <a:ext cx="12087497" cy="67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93913" cy="6935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720" y="28100"/>
            <a:ext cx="13003440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8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720" y="66205"/>
            <a:ext cx="13003440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0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483" y="61442"/>
            <a:ext cx="13012966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4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720" y="-479"/>
            <a:ext cx="13003440" cy="68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73"/>
            <a:ext cx="12191999" cy="68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1431" y="-19532"/>
            <a:ext cx="12974861" cy="68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94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39</Words>
  <Application>Microsoft Office PowerPoint</Application>
  <PresentationFormat>Widescreen</PresentationFormat>
  <Paragraphs>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Garamond</vt:lpstr>
      <vt:lpstr>Times New Roman</vt:lpstr>
      <vt:lpstr>Organic</vt:lpstr>
      <vt:lpstr>Identify different locations (Coordinate System) through software (Application to coordinate system)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Electric and Magnetic fields and their significance (Through Video Lecture)</vt:lpstr>
      <vt:lpstr>High Frequency Structure Simulator (HFSS)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different locations (Coordinate System) through software (Application to coordinate system)</dc:title>
  <dc:creator>STECH</dc:creator>
  <cp:lastModifiedBy>STECH</cp:lastModifiedBy>
  <cp:revision>5</cp:revision>
  <dcterms:created xsi:type="dcterms:W3CDTF">2024-02-20T15:15:02Z</dcterms:created>
  <dcterms:modified xsi:type="dcterms:W3CDTF">2024-02-20T16:03:44Z</dcterms:modified>
</cp:coreProperties>
</file>