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7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1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1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7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1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C670-ABEB-4C9A-9D7E-B91A951BF2E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2EE1-AD3F-48B8-8860-70E2D14B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Input Impedance and SWR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67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Impedance for Matched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Matched Line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and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This is the most desired case from the practical point of view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5223"/>
            <a:ext cx="4076400" cy="72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6" y="2909500"/>
            <a:ext cx="4024800" cy="126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236" y="4166065"/>
            <a:ext cx="1857600" cy="7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651" y="4802627"/>
            <a:ext cx="1999950" cy="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8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637"/>
            <a:ext cx="10010401" cy="14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eq. </a:t>
            </a:r>
            <a:r>
              <a:rPr lang="en-US" dirty="0" smtClean="0"/>
              <a:t>above </a:t>
            </a:r>
            <a:r>
              <a:rPr lang="en-US" dirty="0"/>
              <a:t>has been derived for the input impedance Zin at the generation end, it</a:t>
            </a:r>
          </a:p>
          <a:p>
            <a:r>
              <a:rPr lang="en-US" dirty="0"/>
              <a:t>is a general expression for finding Zin at any point on the 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find Zin at a distance </a:t>
            </a:r>
            <a:r>
              <a:rPr lang="en-IN" dirty="0" smtClean="0"/>
              <a:t>l’ </a:t>
            </a:r>
            <a:r>
              <a:rPr lang="en-US" dirty="0" smtClean="0"/>
              <a:t>from </a:t>
            </a:r>
            <a:r>
              <a:rPr lang="en-US" dirty="0"/>
              <a:t>the load as in Figure </a:t>
            </a:r>
            <a:r>
              <a:rPr lang="en-US" dirty="0" smtClean="0"/>
              <a:t>, </a:t>
            </a:r>
            <a:r>
              <a:rPr lang="en-US" dirty="0"/>
              <a:t>we replace </a:t>
            </a:r>
            <a:r>
              <a:rPr lang="en-US" i="1" dirty="0" smtClean="0"/>
              <a:t>l </a:t>
            </a:r>
            <a:r>
              <a:rPr lang="en-US" dirty="0"/>
              <a:t>by </a:t>
            </a:r>
            <a:r>
              <a:rPr lang="en-IN" dirty="0"/>
              <a:t>l</a:t>
            </a:r>
            <a:r>
              <a:rPr lang="en-IN" dirty="0" smtClean="0"/>
              <a:t>’.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84" y="172421"/>
            <a:ext cx="5547001" cy="1518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83" y="3184130"/>
            <a:ext cx="4449903" cy="14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Impedance for Lossless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Lossless Line</a:t>
            </a:r>
          </a:p>
          <a:p>
            <a:endParaRPr lang="en-IN" dirty="0" smtClean="0"/>
          </a:p>
          <a:p>
            <a:r>
              <a:rPr lang="en-IN" dirty="0" err="1" smtClean="0"/>
              <a:t>Eq</a:t>
            </a:r>
            <a:r>
              <a:rPr lang="en-IN" dirty="0" smtClean="0"/>
              <a:t> becomes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34" y="2468323"/>
            <a:ext cx="3863675" cy="304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8668"/>
            <a:ext cx="5934001" cy="1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Voltage Reflection Coefficient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sz="2400" dirty="0" smtClean="0"/>
              <a:t>But as per equation at z=l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sz="2400" dirty="0" smtClean="0"/>
              <a:t>We get </a:t>
            </a:r>
            <a:endParaRPr lang="en-IN" sz="2400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7" y="2005458"/>
            <a:ext cx="9958801" cy="726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29" y="2912258"/>
            <a:ext cx="2528400" cy="797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64" y="4561636"/>
            <a:ext cx="2819644" cy="5258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637" y="3723566"/>
            <a:ext cx="2169070" cy="954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898" y="5215369"/>
            <a:ext cx="2022051" cy="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7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get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368"/>
            <a:ext cx="9546001" cy="102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403554"/>
            <a:ext cx="5070021" cy="1198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4568132"/>
            <a:ext cx="5908201" cy="431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978" y="4339748"/>
            <a:ext cx="2296200" cy="88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221" y="5441424"/>
            <a:ext cx="4850401" cy="8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Reflection Coefficient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www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200"/>
            <a:ext cx="9571801" cy="84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1337"/>
            <a:ext cx="8436601" cy="5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9" y="1825625"/>
            <a:ext cx="10087801" cy="649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Standing Wave ratio(SWR)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US" sz="2400" dirty="0"/>
              <a:t>It can also be shown that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56" y="2293406"/>
            <a:ext cx="5082601" cy="1248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41" y="3676410"/>
            <a:ext cx="3330229" cy="396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849" y="4207028"/>
            <a:ext cx="2729015" cy="21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Impedance for Short circuit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Shorted </a:t>
            </a:r>
            <a:r>
              <a:rPr lang="en-IN" dirty="0" smtClean="0"/>
              <a:t>Line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21" y="2234000"/>
            <a:ext cx="3173400" cy="67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6" y="2909500"/>
            <a:ext cx="4024800" cy="126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20" y="4318258"/>
            <a:ext cx="4592401" cy="18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Impedance for Open Circuit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Circuit Line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398"/>
            <a:ext cx="4902001" cy="817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6" y="2909500"/>
            <a:ext cx="4024800" cy="126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99" y="4324163"/>
            <a:ext cx="5031001" cy="18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800" y="5475567"/>
            <a:ext cx="2941200" cy="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Input Impedance and SWR</vt:lpstr>
      <vt:lpstr>PowerPoint Presentation</vt:lpstr>
      <vt:lpstr>Input Impedance for Lossless Line</vt:lpstr>
      <vt:lpstr>Voltage Reflection Coefficient</vt:lpstr>
      <vt:lpstr>PowerPoint Presentation</vt:lpstr>
      <vt:lpstr>Current Reflection Coefficient</vt:lpstr>
      <vt:lpstr>Standing Wave ratio(SWR)</vt:lpstr>
      <vt:lpstr>Input Impedance for Short circuit Line</vt:lpstr>
      <vt:lpstr>Input Impedance for Open Circuit Line</vt:lpstr>
      <vt:lpstr>Input Impedance for Matched Line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shaktirchopra2006@gmail.com</dc:creator>
  <cp:lastModifiedBy>shaktirchopra2006@gmail.com</cp:lastModifiedBy>
  <cp:revision>10</cp:revision>
  <dcterms:created xsi:type="dcterms:W3CDTF">2020-04-15T12:03:20Z</dcterms:created>
  <dcterms:modified xsi:type="dcterms:W3CDTF">2021-04-06T07:47:33Z</dcterms:modified>
</cp:coreProperties>
</file>