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DD40-51A0-4F88-B483-54EB7FD7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36E-AA44-4BC7-ADB3-A2EC66B8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D426-FD0F-48F0-9167-BE8A5AA7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7DA7-E1A9-4704-96CF-506CB04F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6D8D-758C-46A9-B1B1-5BC25B1A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CD15-7C2C-415D-9048-D633BB73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4024-268A-4E48-B2D1-7052763D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26D7-8386-42C2-BF73-FC038B94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ACBB-CD80-47BE-B730-68CC649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9F95-0A17-4D4F-AEAC-44C4D09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D42D2-07FE-4098-9769-99E44BA5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11BF-880B-4C9F-8B69-3CCBBEAF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B08F-ECD1-4B24-AFD4-6F7EE41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0DDB-FF2E-410C-992C-443976D2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5F82-6471-47FF-A681-92859FF7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C33A-1E41-4FD7-ADFE-519623D9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F1CA-4664-4932-9BCE-E501F3FC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3F88-B286-4E75-8CFF-A8C8E80E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47B2-925B-48CB-A91B-4A48779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E755-9ECB-432F-98D5-DE3B9F1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B4F2-00E8-45A9-9D35-37BA11A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BCF33-7364-47C6-AE83-7C78FA7B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F293-5499-45FC-8C37-5293914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821E-2B04-459C-88DA-E4117943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51F2-9F8D-4AF8-AE8E-9174375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1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EE36-2BCD-4EB7-89A1-F4C73737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26D-F96F-41F2-98A5-7F94D4D96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5DF9-C9B1-4E37-A06B-7A1532ED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2E6C-1B0C-4854-8C19-A1793DB6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C922-9B25-4A28-A7F1-1DD674BF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BD5E6-4789-49F4-A4B7-2219A8ED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FEB-7B9C-477A-877B-DB65E50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EE4BC-0B5F-4D63-A47D-517B507B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A13C-8666-4A2F-A824-C904CBF6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9AE8-3EB1-49C9-A9AF-16E5D56A7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C7883-1AD0-437A-B3CE-FDCC50CF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8276C-EF67-4267-89BF-CA81C137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600A7-2369-4D35-B86B-4FB91D4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92A0-CDF4-4C31-AF7D-E232BFF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954D-FC78-482F-A310-C41EAB6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3B60-BC5B-42B8-BB87-C675F9D3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9147-2289-41E7-A5A3-6C65F5D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EE77-A248-466C-8DCE-04ABC765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A7100-4612-4D8B-8D71-22A47B5E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C73BB-1FB4-42BB-A41A-84374100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B1809-903E-4DBF-A17F-7D0B802F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1E8D-6FA0-4525-BA96-DC306672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82E6-DD7A-48CA-8F7A-C9AA2FE1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BFAF9-CFEC-4924-86CB-F86F1502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3233-1150-42D0-B0AC-DBB2D74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C565-4DFF-4D49-A42C-48C590AE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A690-7092-4B43-ADC9-BC09E4D2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CD80-768D-4A13-B50E-94E9E01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E028E-6066-4171-994A-7EB6EE927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7C24-667D-4181-A8FF-9E8B44A2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F98C-40E5-487F-960F-FB37C48D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B64D-C9BD-4F40-95EA-98590D97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2339-C9A7-4929-94D2-2607D0D5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7C9A2-6648-4C44-B1B2-B36AD8CD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3491E-6082-4D65-854B-A40389DF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4E6E-D3C2-469A-A253-2683412DF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7DE8-FBA9-4C97-8D8C-2D054006A96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7CD4-001D-4D81-B862-4CF21FAC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6B87-5708-4BD5-BCA8-A2A8CEBB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2436-1DFF-4F14-997F-04A575E5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2BB9-2ACB-4A37-8FCF-7441560C2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9C2D2-2E9C-43D0-9537-302DEEFFD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ECE305</a:t>
            </a:r>
          </a:p>
          <a:p>
            <a:r>
              <a:rPr lang="en-US" dirty="0" err="1"/>
              <a:t>Dr.Anuj</a:t>
            </a:r>
            <a:r>
              <a:rPr lang="en-US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294561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E56ED-15A6-4271-B9E9-CA7D9C69B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5" y="484322"/>
            <a:ext cx="10018644" cy="61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919A-B5AB-4746-B610-98177C0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3CD16-B50D-4569-92A2-D71A41D52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186"/>
            <a:ext cx="10515600" cy="34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AED1A-2821-4A95-8767-3B7BA6A55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3" y="820910"/>
            <a:ext cx="10749363" cy="52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115DB-569C-40C9-8186-F6678C00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26" y="495150"/>
            <a:ext cx="9740348" cy="335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A9841-4BC3-463A-8A82-BF05D613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4368699"/>
            <a:ext cx="9992140" cy="20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5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06ECC-65D9-4F52-A35D-CFB693A82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39" y="924925"/>
            <a:ext cx="10363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5DC73-2A4C-47AE-8109-FFA7C14A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5" y="1440756"/>
            <a:ext cx="10515600" cy="3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2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F60EE-B68B-42D5-AA6D-EC7D4796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98" y="831712"/>
            <a:ext cx="9518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CFB16-FFC5-47A0-AF0D-9C3DF821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24" y="990738"/>
            <a:ext cx="9227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3F979-0969-4100-AAE5-65F50FC1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90" y="1215646"/>
            <a:ext cx="8791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AE2A1-3122-4F2B-90C8-52DC063C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17" y="579782"/>
            <a:ext cx="11241565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5A90D-5962-43DC-BFCC-86EAA6A9E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36" y="1709530"/>
            <a:ext cx="10107682" cy="38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23CA0-5892-4D0A-82C5-E97A2EF7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8" y="189979"/>
            <a:ext cx="10007225" cy="64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55D-C7DC-45D5-892A-67BDAD8F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F71-F602-4C64-BDB8-4738E2E6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1EC30-41C7-41A2-AEEF-985EA1D6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3" y="449198"/>
            <a:ext cx="10028582" cy="2400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1DB4E-7E8E-44A6-A550-F97573C3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5" y="3190010"/>
            <a:ext cx="10320130" cy="33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9D860B-6756-4202-8CD4-CD797D65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9930"/>
            <a:ext cx="10515600" cy="49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F05FA-D2A8-4ADC-9115-48630BDF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099930"/>
            <a:ext cx="10067925" cy="42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E04AB-9390-4EF2-B515-46A59616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25" y="420894"/>
            <a:ext cx="10240240" cy="46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7304B-3878-4B63-8B3C-8917137B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44" y="503582"/>
            <a:ext cx="11019236" cy="53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3B04F-30F8-4DB0-BDAD-4F098C3A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26" y="604524"/>
            <a:ext cx="10515600" cy="32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2762A8-CEB9-437E-BEF0-9C8D5E5D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30" y="899473"/>
            <a:ext cx="10515600" cy="27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1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6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SFG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SFG</dc:title>
  <dc:creator>Sony</dc:creator>
  <cp:lastModifiedBy>Anuj Jain</cp:lastModifiedBy>
  <cp:revision>7</cp:revision>
  <dcterms:created xsi:type="dcterms:W3CDTF">2020-05-24T12:58:43Z</dcterms:created>
  <dcterms:modified xsi:type="dcterms:W3CDTF">2021-06-25T16:57:03Z</dcterms:modified>
</cp:coreProperties>
</file>