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6" r:id="rId3"/>
    <p:sldId id="257" r:id="rId4"/>
    <p:sldId id="260" r:id="rId5"/>
    <p:sldId id="258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76B657-5CE2-4D94-8439-C75CA9A5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49A-4ED6-4EEF-BE28-E12D9D3ACE8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B841CF1E-51DC-4AB0-B927-D4281B5DB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49A-4ED6-4EEF-BE28-E12D9D3ACE8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F1E-51DC-4AB0-B927-D4281B5DB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49A-4ED6-4EEF-BE28-E12D9D3ACE8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1CF1E-51DC-4AB0-B927-D4281B5DB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76B657-5CE2-4D94-8439-C75CA9A576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49A-4ED6-4EEF-BE28-E12D9D3ACE8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F1E-51DC-4AB0-B927-D4281B5DB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Self Referential Structures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53200" y="59436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HARWANT SINGH ARRI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&lt;stdio.h&gt;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link            //one element of list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int data;          //data item</a:t>
            </a:r>
          </a:p>
          <a:p>
            <a:r>
              <a:rPr lang="en-US" dirty="0" smtClean="0"/>
              <a:t>   link* next;        //pointer to next link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}*first;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additem</a:t>
            </a:r>
            <a:r>
              <a:rPr lang="en-US" dirty="0" smtClean="0"/>
              <a:t>(int d);  //add one link</a:t>
            </a:r>
          </a:p>
          <a:p>
            <a:r>
              <a:rPr lang="en-US" dirty="0" smtClean="0"/>
              <a:t>void display();  //display all links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additem</a:t>
            </a:r>
            <a:r>
              <a:rPr lang="en-US" dirty="0" smtClean="0"/>
              <a:t>(int d)   //add data item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link *</a:t>
            </a:r>
            <a:r>
              <a:rPr lang="en-US" dirty="0" err="1" smtClean="0"/>
              <a:t>newlink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newlink</a:t>
            </a:r>
            <a:r>
              <a:rPr lang="en-US" dirty="0" smtClean="0"/>
              <a:t>-&gt;data = d;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newlink</a:t>
            </a:r>
            <a:r>
              <a:rPr lang="en-US" dirty="0" smtClean="0"/>
              <a:t>-&gt;next = first;</a:t>
            </a:r>
          </a:p>
          <a:p>
            <a:r>
              <a:rPr lang="en-US" dirty="0" smtClean="0"/>
              <a:t>   first = </a:t>
            </a:r>
            <a:r>
              <a:rPr lang="en-US" dirty="0" err="1" smtClean="0"/>
              <a:t>newlink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of insertion at beginning in the link list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Void display()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link* current = first; //set </a:t>
            </a:r>
            <a:r>
              <a:rPr lang="en-US" dirty="0" err="1" smtClean="0"/>
              <a:t>ptr</a:t>
            </a:r>
            <a:r>
              <a:rPr lang="en-US" dirty="0" smtClean="0"/>
              <a:t> to first link</a:t>
            </a:r>
          </a:p>
          <a:p>
            <a:r>
              <a:rPr lang="en-US" dirty="0" smtClean="0"/>
              <a:t>   while( current != NULL ) //quit on last link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printf(“%d\n”, current-&gt;data);</a:t>
            </a:r>
          </a:p>
          <a:p>
            <a:r>
              <a:rPr lang="en-US" dirty="0" smtClean="0"/>
              <a:t>      current = current-&gt;next;//move to next link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link li;       //make linked list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additem</a:t>
            </a:r>
            <a:r>
              <a:rPr lang="en-US" dirty="0" smtClean="0"/>
              <a:t>(25);    //add four items to list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additem</a:t>
            </a:r>
            <a:r>
              <a:rPr lang="en-US" dirty="0" smtClean="0"/>
              <a:t>(36);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additem</a:t>
            </a:r>
            <a:r>
              <a:rPr lang="en-US" dirty="0" smtClean="0"/>
              <a:t>(49);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additem</a:t>
            </a:r>
            <a:r>
              <a:rPr lang="en-US" dirty="0" smtClean="0"/>
              <a:t>(64);</a:t>
            </a:r>
          </a:p>
          <a:p>
            <a:endParaRPr lang="en-US" dirty="0" smtClean="0"/>
          </a:p>
          <a:p>
            <a:r>
              <a:rPr lang="en-US" dirty="0" smtClean="0"/>
              <a:t>   display();      //display entire list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of insertion at beginning in the link list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Nested Structure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Union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data structures</a:t>
            </a:r>
          </a:p>
          <a:p>
            <a:pPr lvl="1"/>
            <a:r>
              <a:rPr lang="en-US" dirty="0"/>
              <a:t>Data structures that grow and shrink during execution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Allow insertions and removals anywhere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structure which contains a pointer to itself is called a self-referential structure.</a:t>
            </a:r>
          </a:p>
          <a:p>
            <a:r>
              <a:rPr lang="en-IN" sz="2400" dirty="0" smtClean="0"/>
              <a:t>A structure cannot contain instance of itself.</a:t>
            </a:r>
          </a:p>
          <a:p>
            <a:r>
              <a:rPr lang="en-IN" sz="2400" dirty="0" smtClean="0"/>
              <a:t>A self referential structure is used to create data structures like linked lists, stacks, etc. Following is an example of this kind of structure:</a:t>
            </a:r>
          </a:p>
          <a:p>
            <a:pPr>
              <a:buFont typeface="Arial" charset="0"/>
              <a:buNone/>
            </a:pPr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dirty="0" err="1" smtClean="0"/>
              <a:t>struct_name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       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 </a:t>
            </a:r>
            <a:r>
              <a:rPr lang="en-IN" sz="2400" dirty="0" err="1" smtClean="0"/>
              <a:t>datatypename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       </a:t>
            </a:r>
            <a:r>
              <a:rPr lang="en-IN" sz="2400" dirty="0" err="1" smtClean="0"/>
              <a:t>struct_name</a:t>
            </a:r>
            <a:r>
              <a:rPr lang="en-IN" sz="2400" dirty="0" smtClean="0"/>
              <a:t> * </a:t>
            </a:r>
            <a:r>
              <a:rPr lang="en-IN" sz="2400" dirty="0" err="1" smtClean="0"/>
              <a:t>pointer_name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};</a:t>
            </a:r>
          </a:p>
          <a:p>
            <a:pPr>
              <a:buFont typeface="Arial" charset="0"/>
              <a:buNone/>
            </a:pPr>
            <a:endParaRPr lang="en-IN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4400" dirty="0" smtClean="0"/>
              <a:t>Self-Referential Structure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324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Self-Referential </a:t>
            </a:r>
            <a:r>
              <a:rPr lang="en-US" dirty="0"/>
              <a:t>Structures</a:t>
            </a:r>
          </a:p>
        </p:txBody>
      </p:sp>
      <p:sp>
        <p:nvSpPr>
          <p:cNvPr id="8225" name="Rectangle 3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Self-referential structures</a:t>
            </a:r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node { 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int data;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node *</a:t>
            </a:r>
            <a:r>
              <a:rPr lang="en-US" sz="1800" dirty="0" err="1">
                <a:latin typeface="Lucida Console" pitchFamily="49" charset="0"/>
              </a:rPr>
              <a:t>nextPtr</a:t>
            </a:r>
            <a:r>
              <a:rPr lang="en-US" sz="1800" dirty="0">
                <a:latin typeface="Lucida Console" pitchFamily="49" charset="0"/>
              </a:rPr>
              <a:t>;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}</a:t>
            </a:r>
          </a:p>
          <a:p>
            <a:r>
              <a:rPr lang="en-US" sz="2600" dirty="0" err="1">
                <a:latin typeface="Lucida Console" pitchFamily="49" charset="0"/>
              </a:rPr>
              <a:t>nextPtr</a:t>
            </a:r>
            <a:endParaRPr lang="en-US" sz="2600" dirty="0">
              <a:latin typeface="Lucida Console" pitchFamily="49" charset="0"/>
            </a:endParaRPr>
          </a:p>
          <a:p>
            <a:pPr lvl="1"/>
            <a:r>
              <a:rPr lang="en-US" dirty="0"/>
              <a:t>Points to an object of type node</a:t>
            </a:r>
          </a:p>
          <a:p>
            <a:pPr lvl="1"/>
            <a:r>
              <a:rPr lang="en-US" dirty="0"/>
              <a:t>Referred to as a link</a:t>
            </a:r>
          </a:p>
          <a:p>
            <a:pPr lvl="2"/>
            <a:r>
              <a:rPr lang="en-US" dirty="0"/>
              <a:t>Ties one </a:t>
            </a:r>
            <a:r>
              <a:rPr lang="en-US" sz="1800" dirty="0">
                <a:latin typeface="Lucida Console" pitchFamily="49" charset="0"/>
              </a:rPr>
              <a:t>node</a:t>
            </a:r>
            <a:r>
              <a:rPr lang="en-US" dirty="0"/>
              <a:t> to another </a:t>
            </a:r>
            <a:r>
              <a:rPr lang="en-US" b="1" dirty="0">
                <a:latin typeface="Courier New" pitchFamily="49" charset="0"/>
              </a:rPr>
              <a:t>node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variable of type </a:t>
            </a:r>
            <a:r>
              <a:rPr lang="en-IN" dirty="0" err="1" smtClean="0"/>
              <a:t>struct</a:t>
            </a:r>
            <a:r>
              <a:rPr lang="en-IN" dirty="0" smtClean="0"/>
              <a:t> car cannot be declared in the definition of </a:t>
            </a:r>
            <a:r>
              <a:rPr lang="en-IN" dirty="0" err="1" smtClean="0"/>
              <a:t>struct</a:t>
            </a:r>
            <a:r>
              <a:rPr lang="en-IN" dirty="0" smtClean="0"/>
              <a:t> car.</a:t>
            </a:r>
          </a:p>
          <a:p>
            <a:r>
              <a:rPr lang="en-IN" dirty="0" smtClean="0"/>
              <a:t>However, pointer to car may be included.</a:t>
            </a:r>
          </a:p>
          <a:p>
            <a:pPr>
              <a:buNone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car{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char name[20];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car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  // wrong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car *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newCarPtr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  // right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9176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Lists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Linked list  </a:t>
            </a:r>
          </a:p>
          <a:p>
            <a:pPr lvl="1"/>
            <a:r>
              <a:rPr lang="en-US"/>
              <a:t>Linear collection of self-referential class objects, called nodes</a:t>
            </a:r>
          </a:p>
          <a:p>
            <a:pPr lvl="1"/>
            <a:r>
              <a:rPr lang="en-US"/>
              <a:t>Connected by pointer links</a:t>
            </a:r>
          </a:p>
          <a:p>
            <a:pPr lvl="1"/>
            <a:r>
              <a:rPr lang="en-US"/>
              <a:t>Accessed via a pointer to the first node of the list</a:t>
            </a:r>
          </a:p>
          <a:p>
            <a:pPr lvl="1"/>
            <a:r>
              <a:rPr lang="en-US"/>
              <a:t>Subsequent nodes are accessed via the link-pointer member of the current node</a:t>
            </a:r>
          </a:p>
          <a:p>
            <a:pPr lvl="1"/>
            <a:r>
              <a:rPr lang="en-US"/>
              <a:t>Link pointer in the last node is set to </a:t>
            </a:r>
            <a:r>
              <a:rPr lang="en-US" sz="2000">
                <a:latin typeface="Lucida Console" pitchFamily="49" charset="0"/>
              </a:rPr>
              <a:t>NULL</a:t>
            </a:r>
            <a:r>
              <a:rPr lang="en-US"/>
              <a:t> to mark the list’s end</a:t>
            </a:r>
          </a:p>
          <a:p>
            <a:r>
              <a:rPr lang="en-US"/>
              <a:t>Use a linked list instead of an array when</a:t>
            </a:r>
          </a:p>
          <a:p>
            <a:pPr lvl="1"/>
            <a:r>
              <a:rPr lang="en-US"/>
              <a:t>You have an unpredictable number of data elements</a:t>
            </a:r>
          </a:p>
          <a:p>
            <a:pPr lvl="1"/>
            <a:r>
              <a:rPr lang="en-US"/>
              <a:t>Your list needs to be sorted quickly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Lists</a:t>
            </a:r>
          </a:p>
        </p:txBody>
      </p:sp>
      <p:pic>
        <p:nvPicPr>
          <p:cNvPr id="87098" name="Picture 58" descr="C:\Brian\C How to Program\Fig12-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086600" cy="22209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Lists</a:t>
            </a:r>
          </a:p>
        </p:txBody>
      </p:sp>
      <p:pic>
        <p:nvPicPr>
          <p:cNvPr id="102405" name="Picture 5" descr="C:\Brian\C How to Program\Fig12-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0013"/>
            <a:ext cx="5759450" cy="41497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Link List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103429" name="Picture 5" descr="C:\Brian\C How to Program\Fig12-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725" y="1370013"/>
            <a:ext cx="5676900" cy="3663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67</TotalTime>
  <Words>428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FINAL LPU THEME</vt:lpstr>
      <vt:lpstr>Lpu theme final with copyright</vt:lpstr>
      <vt:lpstr>CSE101-Lec#35</vt:lpstr>
      <vt:lpstr>Introduction</vt:lpstr>
      <vt:lpstr>PowerPoint Presentation</vt:lpstr>
      <vt:lpstr>Self-Referential Structures</vt:lpstr>
      <vt:lpstr>PowerPoint Presentation</vt:lpstr>
      <vt:lpstr>Linked Lists</vt:lpstr>
      <vt:lpstr>Linked Lists</vt:lpstr>
      <vt:lpstr>Linked Lists</vt:lpstr>
      <vt:lpstr>Link List</vt:lpstr>
      <vt:lpstr>PowerPoint Presentation</vt:lpstr>
      <vt:lpstr>PowerPoint Presentation</vt:lpstr>
      <vt:lpstr>Next Class: Nested Structure Union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Harwant</cp:lastModifiedBy>
  <cp:revision>10</cp:revision>
  <dcterms:created xsi:type="dcterms:W3CDTF">2014-05-25T23:45:42Z</dcterms:created>
  <dcterms:modified xsi:type="dcterms:W3CDTF">2014-11-03T09:43:08Z</dcterms:modified>
</cp:coreProperties>
</file>