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  <pc:docChgLst>
    <pc:chgData name="Jagmeet Singh" userId="dc89e43a-6dc6-4fc9-9c26-3afcce885f72" providerId="ADAL" clId="{4CDC9198-35DE-4924-A373-CD64630300CA}"/>
    <pc:docChg chg="custSel modSld">
      <pc:chgData name="Jagmeet Singh" userId="dc89e43a-6dc6-4fc9-9c26-3afcce885f72" providerId="ADAL" clId="{4CDC9198-35DE-4924-A373-CD64630300CA}" dt="2023-10-18T00:45:24.667" v="6" actId="5793"/>
      <pc:docMkLst>
        <pc:docMk/>
      </pc:docMkLst>
      <pc:sldChg chg="modNotesTx">
        <pc:chgData name="Jagmeet Singh" userId="dc89e43a-6dc6-4fc9-9c26-3afcce885f72" providerId="ADAL" clId="{4CDC9198-35DE-4924-A373-CD64630300CA}" dt="2023-10-18T00:44:03.800" v="2" actId="20577"/>
        <pc:sldMkLst>
          <pc:docMk/>
          <pc:sldMk cId="3024550083" sldId="296"/>
        </pc:sldMkLst>
      </pc:sldChg>
      <pc:sldChg chg="modNotesTx">
        <pc:chgData name="Jagmeet Singh" userId="dc89e43a-6dc6-4fc9-9c26-3afcce885f72" providerId="ADAL" clId="{4CDC9198-35DE-4924-A373-CD64630300CA}" dt="2023-10-18T00:44:20.572" v="3" actId="20577"/>
        <pc:sldMkLst>
          <pc:docMk/>
          <pc:sldMk cId="1170676522" sldId="297"/>
        </pc:sldMkLst>
      </pc:sldChg>
      <pc:sldChg chg="modNotesTx">
        <pc:chgData name="Jagmeet Singh" userId="dc89e43a-6dc6-4fc9-9c26-3afcce885f72" providerId="ADAL" clId="{4CDC9198-35DE-4924-A373-CD64630300CA}" dt="2023-10-18T00:45:24.667" v="6" actId="5793"/>
        <pc:sldMkLst>
          <pc:docMk/>
          <pc:sldMk cId="4054728427" sldId="29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5:21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11679 8721 0,'58'0'94,"118"0"-78,-88 0-16,-1 0 15,-28 0-15,87 29 0,-58-29 16,-29 0-16,-1 29 15,118-29-15,-118 0 16,59 0-16,30 0 16,-59 0-16,87 0 0,-28 0 15,-30 0-15,58 0 16,-58 0-16,59 0 16,-117 0-16,-1 0 15,30 0-15,29 0 16,-88 0-16,1 0 0,-1 0 15,0 0-15,30 0 16,-30 0-16,29 0 16,-28 0-1,-1 0-15,0 0 0,1 0 16,-1 0-16,0 0 16,30 0-1,-1 0-15,-29 0 0,1 0 16,28 0-1,-28 0-15,57 0 16,-57 0-16,-1 0 16,0 0-1,0 0 1,1 0 62</inkml:trace>
  <inkml:trace contextRef="#ctx0" brushRef="#br0" timeOffset="1184.17">16772 8779 0,'205'-29'78,"87"-30"-62,-116 59-16,117 0 15,-59 0-15,0 0 0,-117 0 16,59 30-16,-118-30 16,30 29-16,0 0 15,-30-29-15,1 0 16,0 30-16,-30-30 0,29 0 15,-28 0 1,-1 0 0,-29 29 15,29-29-31,0 0 47,1 0-16</inkml:trace>
  <inkml:trace contextRef="#ctx0" brushRef="#br0" timeOffset="2440.91">22392 8516 0,'205'0'47,"29"0"-47,29-29 16,-175 29-16,88 0 15,-118 0-15,147 0 16,-58 0-16,28 0 16,1 0-16,117-59 15,-59 59-15,29-29 0,-29 29 16,-58 0-16,0 0 16,-30 0-16,30 0 15,-59 0-15,29-29 0,-29 29 16,59-30-16,-59-28 15,-29 58-15,-1 0 16,-28-29-16,29 29 16,-59 0-16,0 0 15,1 0-15,-1 0 0,0 0 16,0 0 0</inkml:trace>
  <inkml:trace contextRef="#ctx0" brushRef="#br0" timeOffset="8486.44">12088 10564 0,'30'0'125,"57"0"-110,-28 0-15,-30 0 16,88 0-16,-87 0 16,28 0-16,1 0 15,-1 0-15,30 0 16,-59 0-16,30 0 16,-1 0-16,30 0 15,-29 0-15,-1 0 16,-28 0-16,28 0 0,1 0 15,-30 0-15,0 0 16,30 0-16,-30 0 16,30 0-16,-1 0 0,30 0 15,-59 0-15,59-29 16,0 29-16,-30 0 16,30-29-16,-29 29 15,87 0-15,-87 0 16,-30 0-16,29 0 0,60 0 15,-60 0-15,-29 0 16,30 0-16,-1-30 16,60 30-16,-60 0 15,-29 0-15,30 0 0,-30 0 16,0 0-16,59 0 16,-29 0-16,-30 0 15,0 0-15,1 0 16,-1 0-1,29 0-15,-28 0 16,-1 0 15,0 0-15,-29 30 125,0 28-141,30-28 15,-30 28-15,0-29 16,0 30-16,0-1 15,0 1-15,0-30 0,0 0 16,0 1-16,0 28 16,0 30-1,0-29-15,0-1 16,0 1-16,0-30 0,-30 29 16,30-28-16,0-1 15,0 0-15,-29 0 16,29 1-1,0-1-15,0 0 0,0 30 16,0-30 15,0 0 1,0 1-1,-29-30-16,29 29 1,0 0 15,-59-29-15,30 29 0,0-29-16,-59 59 15,0-59-15,-29 0 16,-29 58-16,-1-58 15,30 30-15,29-30 16,-58 29-16,58-29 16,30 29-16,-1-29 0,-87 0 15,87 29-15,1-29 16,-1 30-16,-29-30 16,30 0-16,-1 0 0,30 0 15,0 0-15,-1 0 16,-57 0-16,57 0 15,1 0-15,0 0 16,-1 0-16,-28 0 16,-1 0-16,30 0 15,-29 0-15,-1 0 16,30 0-16,-1 0 16,-28 0-16,29 0 15,-1 0-15,1 0 0,0 0 16,0 0-16,-1 0 15,1 0 1,-30 0-16,30 0 0,0 0 16,0 0-1,-1 0-15,1-30 16,0-28-16,0 29 16,-30 29-16,30-117 15,-1 87-15,1-57 0,29 57 16,0 1-1,0-30-15,0 30 16,-29 0-16,0 0 16,29-30-16,0 30 0,0 0 15,-30-30-15,30 30 16,0 0 0,-29-1-16,29 1 15,0 0 1,0 0-1,-29-1-15,29-28 16,0 28 0,0 1-1,0 0-15,0 0 16,0-1 0,0 1-16,0-29 31,0 28-31,0 1 15,0 0 1,0 0 0,0-1-1,0 1 48,0 0-32,0 0 0</inkml:trace>
  <inkml:trace contextRef="#ctx0" brushRef="#br0" timeOffset="15706.1">14196 14544 0,'29'0'1109,"0"0"-1093,1 0-16,-1 0 0,0 0 15,1 0 1,-1 0-16,29 0 16,-28 0-1,-1 0-15,0 0 16,0 29-1,1-29-15,-1 0 16,0 0-16,1 0 16,-1 0-16,0 30 15,30-30-15,-30 0 0,29 29 16,-28-29-16,58 0 16,-59 0-16,29 0 15,59 0-15,-29 0 16,-29 0-16,-1 0 0,1 0 15,29 0-15,-30 29 16,1-29-16,-30 0 16,0 0-1,1 0-15,-1 0 0,29 0 16,-28 0-16,-1 0 16,0 0-1,0 0 1,1 0-1,116 0 235,264 0-250,-147-58 0,30 58 16,-205 0-16,58-30 16,-29 1-16,-58 29 15,-1 0-15,118 0 16,-117 0-16,-1 0 0,59 0 16,0 0-16,0 0 15,30 0-15,-118 0 16,117 0-16,-29 0 15,-58 0-15,-1 0 0,60 0 16,-31 0-16,-28 0 16,-1 0-1,-28 0-15,-1 0 16,30 0-16,-30 0 0,0 0 16,0 0-1,1 0-15,-1-29 16,0 29-1,0 0 1,1 0-16,-1 0 16,30 0 281,-1 0-282,1 0-15,-30 0 0,29 0 16,30 0-16,-29 0 15,29 0-15,29 0 16,29 0-16,-58 0 16,58 0-16,-58 0 0,29 0 15,59 0-15,-118 0 16,30 0-16,29 0 16,-58 0-16,29 0 15,-59 0-15,29 0 0,-28 0 16,-1 0-16,29 0 15,-28 0-15,-1 0 16,0 0-16,30 0 16,-30 0-16,0 0 15,1 0 1,-1 0-16,0 0 31,0 0-15,1 0 15,28 0 0,-28 0 1,-1 0-1,0 0 78</inkml:trace>
  <inkml:trace contextRef="#ctx0" brushRef="#br0" timeOffset="21545.94">23416 15012 0,'59'0'0,"-1"0"15,89 0-15,-59-29 16,-1 29-16,-28 0 16,117-59-16,-118 59 15,59-29-15,0 0 16,-58 29-16,-1 0 0,1 0 16,29 0-16,-30 0 15,-28 0-15,-1 0 16,29 0-16,-28 0 15,-1 0-15,0-29 0,0 29 16,1 0-16,-1 0 16,0 0-16,-29-30 15,59 30-15,-1 0 16,-28 0-16,-1 0 16,0-58-16,0 58 0,1 0 15,-30-29 1,29 29-1,0 0 1,-29-30 0,59 30-1,-30 0 1,-29-29 0,29 29 15,-29-29-16,0 0 32,0-1-31,0 1 0,0-30-16,0 30 15,0 0 1,0 0-1,0-1 1,0 1-16,0 0 16,0-59-16,0 30 0,0 28 15,0 1 1,0 0-16,0 0 16,0-1-16,0-28 15,0-1-15,0 30 16,-29 0-16,29-30 15,0-29-15,0 59 16,-59-29-16,59-1 16,-29 1-16,29 28 0,-29-57 15,29 28-15,-29 0 16,29 1-16,0 29 16,-30-59-16,30 29 15,0 30-15,0 0 16,-29-30-16,29 30 15,0 0-15,0 0 16,0-1-16,0-28 16,0 28-16,0 1 0,-29 0 15,29-30 1,0 30-16,0 0 16,-29 29-1,29-29-15,-30 29 31,1 0 1,0 0-1,0 0 0,-1 0 0,1 0 1,0 0-1,-1 0-15,1 0-1,-29 0 1,28 0-16,1 0 15,0 0 1,29-30-16,-29 30 16,-30-29-16,30 0 15,-30 0-15,30-30 0,0 30 16,-1 0-16,1 29 16,0 0-1,29-30 1,-29 30-1</inkml:trace>
  <inkml:trace contextRef="#ctx0" brushRef="#br0" timeOffset="31268.85">10713 17412 0,'29'0'297,"0"0"-281,0 0-16,30 0 0,-30 0 15,59 0-15,-59 0 16,1 0-16,-1 0 16,0 0-1,0 0-15,1 0 0,28 0 16,-28 0 0,-1 0-1,0 0-15,0 0 16,1 0-16,-1 0 15,29 0-15,-28 0 0,-1 0 16,0 0-16,30 0 16,-30 0-16,0 0 15,30 0-15,-1 0 16,-28 0-16,-1 0 16,0 0-16,30 0 15,29 0 1,-30 0-16,1 0 0,-1 0 15,1 0-15,29 0 16,-59 0-16,59 0 16,-30 0-16,30 0 15,-29 0-15,-1 0 16,1 0-16,-1 0 0,1 0 16,-1 0-16,-28 0 15,-1 0 1,0 0-16,0 29 15,1-29-15,-1 0 0,0 0 16,0 0-16,1 0 16,28 0-16,-28 0 15,-1 0-15,29 29 16,-28-29-16,28 0 0,-29 0 16,1 0-16,-1 0 15,30 30-15,-30-30 16,59 29-16,-59-29 15,0 29-15,0-29 16,1 0-16,-1 0 16,0 0-16,0 0 15,1 0 1,-1 0-16,0 0 16,1 0-16,-1 0 0,0 0 15,0 0 1,30 0-16,-30 0 15,30 0-15,-30 0 16,0 0-16,30 0 0,-1 0 16,1 0-16,-30 0 15,30 0-15,-1 0 16,-28 0-16,28 0 16,-29 0-16,30 0 0,-30 0 15,0 0-15,30 0 16,0 0-16,-30 0 15,0 0 1,0 0-16,1 0 0,-1 0 16,0 0-1,30 0 1,-30 0 0,0 0-16,1 0 15,-1 0 1,0 0 15,0 0-15,1 0 15,28 0 0,-29 0-15,-29-29-1,30 29 1,-1-29 31,0 29-16,0 0 954,1 0-970,-1-30 1,30 30-1,-59-29 1,29 29-16,0-29 16,30-1-16,-1 30 15,30 0-15,-59 0 16,30-29-16,-1 29 16,1 0-16,-1 0 0,30 0 15,-29 0-15,-30 0 16,0 0-16,1 0 15,-1 0-15,59 0 16,-30 0-16,-28 0 0,28 0 16,-29 0-16,30 0 15,-1 0-15,1 0 16,-1 0-16,1 0 16,29 0-16,-30 0 0,1 0 15,87 0-15,-29 0 16,-29 0-16,-29 0 15,116 0-15,-28 0 16,-89 0-16,118 0 16,-88 0-16,87 0 0,-116 0 15,29 0-15,87 0 16,-58 0-16,118 0 16,-31 59-16,89-59 0,0 29 15,-59-29-15,117 0 16,-58 0-16,-117 0 15,233 0-15,-28-29 16,-30 29-16,176 0 0,-176-30 16,-116 30-16,57-58 15,-28 29-15,28-1 16,60-28-16,-147 29 16,146-30-16,-117 59 15,29-29-15,-87-59 0,-59 59 16,88 0-16,0-30 15,-59 30-15,-29-1 16,30 1-16,87 0 16,29-30-16,-87-28 15,-59 87-15,88-30 0,-88 1 16,0 0-16,-58 0 16,87-59-16,-87 59 15,28-1-15,1 1 16,-59 29-16,1 0 0,28-58 15,1 58-15,-30 0 16,0 0-16,1 0 16,-1 0-16,-29-30 31,29 30-15,-29-29-1,0-30 1,0 30-16,0 0 15,0 0 1,0-1-16,0-28 16,-29-1-16,-30-58 15,1 30-15,-1 28 0,-29-87 16,30 87-16,-1-87 16,1 87-16,-59-58 15,58-29-15,-116-59 16,28 147-16,-87-206 0,29 118 15,59 0-15,-1 29 16,1 58-16,29-58 16,29 29-16,-58 0 15,29 30-15,29-1 0,-58-145 16,28 145-16,31 0 16,-60-87-16,59 58 15,1 30-15,-30-1 16,58 30-16,0 0 15,-58-59-15,30 59 0,57 29 16,-28-30-16,29 30 16,-1 0-16,1-29 15,-30 29-15,30 0 16,0 0-16,0 0 0,-1 0 16,1 0-16,0 0 31,0 0-31,-30-29 0,30 29 15,-1-29-15,1-1 16,0 1 0,0 29-16,-1-58 15,-57 28-15,57 30 16,1-29-16,0 29 0,-1-29 16,1 29-16,0 0 15,0 0 1,-30-29-16,30 29 15,0-30-15,-30 1 0,0 0 16,30 29-16,-59-59 16,30 30-16,58 0 15,-29 29-15,-1-30 16,1 30-16,0 0 0,-1 0 16,1 0-16,0 0 15,0 0-15,-1 0 31,1 0 1,0 0-1,29 30 47,0-1-78,0 59 0,29-88 16,0 58-16,1 1 15,28-30-15,-29 88 16,1-88-16,-1-29 16,0 59-16,-29-30 0,30 0 15,-30 1-15,0-1 16,0 30-16,29-30 15,-29 0 1,0 0-16,0 1 0,29-30 16,-29 29-16,0 0 15,0 30 32,0-30-31,29-29-16,-29 29 15,0 0 17,0-58 61,0-59-93,-29 59 16,0-59-16,0 30 16,-1-118-16,30 118 0,-29-1 15,29 30-15,0-30 16,0-28-16,0 57 16,0 1-1,0 0-15,0 0 0,0-1 16,0 1 15,29-30-15,205 1-16,-116 29 15,204-30-15,-147 59 0,118 29 16,29 1-16,-29 57 16,29 1-16,-88 0 15,-117-59-15,-29 1 16,-59-1-16,0-29 0,0 0 15,-29 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6:03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26783 6350 0,'87'0'172,"30"0"-172,59 0 15,-88 0-15,87 0 16,-57 0-16,-1 0 0,0 0 15,-59 0-15,1 0 16,29 0-16,-1 0 16,-28 0-16,0 0 0,-30 0 15,29 0-15,-28 0 16,-1 0-16,0 0 16,0 0-16,1 0 15,-1 0 1,0 0-1,1 0 17,-30 30-1,29-30 610,-29-30-610,0 1 0,0 0 16</inkml:trace>
  <inkml:trace contextRef="#ctx0" brushRef="#br0" timeOffset="3957.57">3541 9130 0,'176'-29'0,"117"29"15,-176 0-15,58 0 0,-28 0 16,-60 0-16,89 0 16,-88 0-16,58 0 15,-87 0-15,29 0 16,-1 0-16,-28 0 15,-30 0-15,1 0 0,-1 0 16,0 0 0,0 0 15,1 0-15</inkml:trace>
  <inkml:trace contextRef="#ctx0" brushRef="#br0" timeOffset="5691.61">7756 9101 0,'117'0'125,"118"0"-125,-118-29 16,29-30-16,30 59 16,-30 0-16,59 0 0,-147 0 15,118 0-15,-30 0 16,-29-29-16,118 29 15,-177 0-15,176 0 16,-146 0-16,59 0 0,-60 0 16,1 0-16,29 0 15,30 0-15,-89 0 16,30 59-16,-30-59 16,60 29-16,-89-29 0,29 29 15,-28-29-15,28 29 16,1-29-16,-30 0 15,0 0-15,1 0 16,-1 0-16</inkml:trace>
  <inkml:trace contextRef="#ctx0" brushRef="#br0" timeOffset="7869.74">12762 9013 0,'175'0'125,"-87"0"-109,176 30-16,-60-1 15,-116 0-15,59-29 16,-30 59-16,-59-59 16,1 0-16,-1 29 0,1 0 15,29-29-15,-59 0 16,0 0-16,0 0 15,1 0-15,-1 59 0,0-59 32,-29 29-17,59-29 17,-30 0-1,0 0 0,-29 29-31,30-29 47</inkml:trace>
  <inkml:trace contextRef="#ctx0" brushRef="#br0" timeOffset="13160.14">15191 8779 0,'147'-58'0,"174"-59"0,89-117 15,88 87-15,175-87 16,-234 117-16,-29-29 16,88-1-16,204-116 0,1 88 15,-177-30-15,-204 88 16,88-30-16,-88 1 16,0-30-16,59 30 15,-147 58-15,-88 30 0,-29-1 16,0 30-16,-58 0 15,0 29-15,-30-29 16,0 29-16,30 0 16,-30 0-16,0 0 78</inkml:trace>
  <inkml:trace contextRef="#ctx0" brushRef="#br0" timeOffset="27201.35">27017 15744 0</inkml:trace>
  <inkml:trace contextRef="#ctx0" brushRef="#br0" timeOffset="28840.39">28363 15949 0,'59'0'172,"87"0"-172,-58 0 0,58 0 15,-29 0-15,-29 0 16,58 0-16,30 0 15,-88 0-15,0 0 16,58 0-16,-87 0 0,-30 0 16,59 29-16,-59-29 15,0 0 1,30 0-16,-30 0 16,0 0-1,1 0 48,-1 0-32,0 0 16,0 0 0,1 0 46</inkml:trace>
  <inkml:trace contextRef="#ctx0" brushRef="#br0" timeOffset="46938.46">12615 17324 0,'176'-29'109,"234"-1"-109,0-28 16,-1-30-16,-57 30 0,-148 58 15,89-30-15,88-116 16,146 58-16,-235 30 15,118 28-15,-176 30 16,147-58-16,-264 58 0,117 0 16,0-29-16,176-30 15,58 30-15,-146-59 16,30 88-16,-118-58 16,146 28-16,-292 30 0,176 0 15,87-58-15,0 58 16,-88 0-16,89-29 15,-1 29-15,-175 0 16,58 0-16,-29-59 0,87 30 16,60-30-16,57 30 15,-57 29-15,28-88 16,-87 88-16,0-58 16,-30 28-16,88-28 0,59 58 15,0 0-15,0 0 16,-118 0-16,-57 0 15,57 0-15,-58 0 16,118 0-16,-1 0 0,29 29 16,-87-29-16,0 29 15,-147-29-15,59 0 16,-58 30-16,87-30 16,-117 0-16,-88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6:57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11122 13169 0,'30'-30'31,"-1"1"-31,-29 0 16,59-30-16,-30 30 0,0 0 16,59-59-16,-59 59 15,0 29-15,1-29 16,-1-1-16,0 1 15,1 0-15,28-1 16,-29-28-16,1 29 16,-1-1-16,0 30 15,0-29-15,30 0 16,58 0-16,-58-1 0,-30 1 16,0-29-16,0 58 31,1 0-16,28 0 17</inkml:trace>
  <inkml:trace contextRef="#ctx0" brushRef="#br0" timeOffset="1730.49">12469 13286 0,'117'-88'188,"59"-88"-188,-30 30 0,-87 88 16,-1-1-16,1 30 15,58-1-15,-88-28 16,0 29-16,1 29 15,-30-30 1,29 30 0,-29-29-1,29 29 17,0 0 14,30 0 1,-59-29-31,29 29 0,-29-29-16,29-1 15,1 30-15,-1-29 16,0 29-16,1-58 15,-1 58 1,-29-30 0,29 30 15,-29-29-31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9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5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CF8D-562A-426D-9499-711E9B551BC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271AAF-B162-DC5A-0441-7FD1BE61FC59}"/>
                  </a:ext>
                </a:extLst>
              </p14:cNvPr>
              <p14:cNvContentPartPr/>
              <p14:nvPr/>
            </p14:nvContentPartPr>
            <p14:xfrm>
              <a:off x="3856680" y="2971080"/>
              <a:ext cx="6470280" cy="335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271AAF-B162-DC5A-0441-7FD1BE61F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7320" y="2961720"/>
                <a:ext cx="6489000" cy="33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80FBD5-B354-99BD-E162-F980C6620B9B}"/>
                  </a:ext>
                </a:extLst>
              </p14:cNvPr>
              <p14:cNvContentPartPr/>
              <p14:nvPr/>
            </p14:nvContentPartPr>
            <p14:xfrm>
              <a:off x="1274760" y="2128320"/>
              <a:ext cx="9631800" cy="410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80FBD5-B354-99BD-E162-F980C6620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400" y="2118960"/>
                <a:ext cx="96505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80EAB5-EB01-C871-ED3D-38DC5903BBA5}"/>
                  </a:ext>
                </a:extLst>
              </p14:cNvPr>
              <p14:cNvContentPartPr/>
              <p14:nvPr/>
            </p14:nvContentPartPr>
            <p14:xfrm>
              <a:off x="4003920" y="4435200"/>
              <a:ext cx="917280" cy="34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80EAB5-EB01-C871-ED3D-38DC5903B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560" y="4425840"/>
                <a:ext cx="936000" cy="3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3035</Words>
  <Application>Microsoft Office PowerPoint</Application>
  <PresentationFormat>Widescreen</PresentationFormat>
  <Paragraphs>402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PowerPoint Presentation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Admin</dc:creator>
  <cp:lastModifiedBy>Jagmeet Singh</cp:lastModifiedBy>
  <cp:revision>4</cp:revision>
  <dcterms:created xsi:type="dcterms:W3CDTF">2021-10-25T06:09:15Z</dcterms:created>
  <dcterms:modified xsi:type="dcterms:W3CDTF">2023-10-18T00:45:35Z</dcterms:modified>
</cp:coreProperties>
</file>