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59"/>
  </p:notesMasterIdLst>
  <p:sldIdLst>
    <p:sldId id="404" r:id="rId2"/>
    <p:sldId id="259" r:id="rId3"/>
    <p:sldId id="325" r:id="rId4"/>
    <p:sldId id="326" r:id="rId5"/>
    <p:sldId id="327" r:id="rId6"/>
    <p:sldId id="411" r:id="rId7"/>
    <p:sldId id="412" r:id="rId8"/>
    <p:sldId id="405" r:id="rId9"/>
    <p:sldId id="406" r:id="rId10"/>
    <p:sldId id="407" r:id="rId11"/>
    <p:sldId id="408" r:id="rId12"/>
    <p:sldId id="409" r:id="rId13"/>
    <p:sldId id="410" r:id="rId14"/>
    <p:sldId id="428" r:id="rId15"/>
    <p:sldId id="429" r:id="rId16"/>
    <p:sldId id="430" r:id="rId17"/>
    <p:sldId id="431" r:id="rId18"/>
    <p:sldId id="260" r:id="rId19"/>
    <p:sldId id="266" r:id="rId20"/>
    <p:sldId id="328" r:id="rId21"/>
    <p:sldId id="332" r:id="rId22"/>
    <p:sldId id="348" r:id="rId23"/>
    <p:sldId id="425" r:id="rId24"/>
    <p:sldId id="333" r:id="rId25"/>
    <p:sldId id="426" r:id="rId26"/>
    <p:sldId id="349" r:id="rId27"/>
    <p:sldId id="334" r:id="rId28"/>
    <p:sldId id="350" r:id="rId29"/>
    <p:sldId id="427" r:id="rId30"/>
    <p:sldId id="335" r:id="rId31"/>
    <p:sldId id="351" r:id="rId32"/>
    <p:sldId id="340" r:id="rId33"/>
    <p:sldId id="341" r:id="rId34"/>
    <p:sldId id="342" r:id="rId35"/>
    <p:sldId id="343" r:id="rId36"/>
    <p:sldId id="344" r:id="rId37"/>
    <p:sldId id="345" r:id="rId38"/>
    <p:sldId id="352" r:id="rId39"/>
    <p:sldId id="346" r:id="rId40"/>
    <p:sldId id="347" r:id="rId41"/>
    <p:sldId id="413" r:id="rId42"/>
    <p:sldId id="414" r:id="rId43"/>
    <p:sldId id="415" r:id="rId44"/>
    <p:sldId id="432" r:id="rId45"/>
    <p:sldId id="433" r:id="rId46"/>
    <p:sldId id="434" r:id="rId47"/>
    <p:sldId id="435" r:id="rId48"/>
    <p:sldId id="436" r:id="rId49"/>
    <p:sldId id="416" r:id="rId50"/>
    <p:sldId id="417" r:id="rId51"/>
    <p:sldId id="437" r:id="rId52"/>
    <p:sldId id="418" r:id="rId53"/>
    <p:sldId id="419" r:id="rId54"/>
    <p:sldId id="420" r:id="rId55"/>
    <p:sldId id="422" r:id="rId56"/>
    <p:sldId id="421" r:id="rId57"/>
    <p:sldId id="423"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04"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D54BFB80-B5B2-4999-A27C-D13687BEBE47}"/>
    <pc:docChg chg="undo custSel addSld delSld modSld">
      <pc:chgData name="Salil Batra" userId="4d97008808f91814" providerId="LiveId" clId="{D54BFB80-B5B2-4999-A27C-D13687BEBE47}" dt="2022-03-20T16:14:09" v="113" actId="20577"/>
      <pc:docMkLst>
        <pc:docMk/>
      </pc:docMkLst>
      <pc:sldChg chg="modSp mod">
        <pc:chgData name="Salil Batra" userId="4d97008808f91814" providerId="LiveId" clId="{D54BFB80-B5B2-4999-A27C-D13687BEBE47}" dt="2022-03-20T15:53:40.458" v="0" actId="207"/>
        <pc:sldMkLst>
          <pc:docMk/>
          <pc:sldMk cId="0" sldId="404"/>
        </pc:sldMkLst>
        <pc:spChg chg="mod">
          <ac:chgData name="Salil Batra" userId="4d97008808f91814" providerId="LiveId" clId="{D54BFB80-B5B2-4999-A27C-D13687BEBE47}" dt="2022-03-20T15:53:40.458" v="0" actId="207"/>
          <ac:spMkLst>
            <pc:docMk/>
            <pc:sldMk cId="0" sldId="404"/>
            <ac:spMk id="2" creationId="{00000000-0000-0000-0000-000000000000}"/>
          </ac:spMkLst>
        </pc:spChg>
      </pc:sldChg>
      <pc:sldChg chg="addSp modSp mod">
        <pc:chgData name="Salil Batra" userId="4d97008808f91814" providerId="LiveId" clId="{D54BFB80-B5B2-4999-A27C-D13687BEBE47}" dt="2022-03-20T16:11:43.711" v="76"/>
        <pc:sldMkLst>
          <pc:docMk/>
          <pc:sldMk cId="0" sldId="406"/>
        </pc:sldMkLst>
        <pc:grpChg chg="mod">
          <ac:chgData name="Salil Batra" userId="4d97008808f91814" providerId="LiveId" clId="{D54BFB80-B5B2-4999-A27C-D13687BEBE47}" dt="2022-03-20T16:11:43.711" v="76"/>
          <ac:grpSpMkLst>
            <pc:docMk/>
            <pc:sldMk cId="0" sldId="406"/>
            <ac:grpSpMk id="8" creationId="{C6C37016-127E-4A2C-9DBD-0B9695AA6F8D}"/>
          </ac:grpSpMkLst>
        </pc:grpChg>
        <pc:inkChg chg="add">
          <ac:chgData name="Salil Batra" userId="4d97008808f91814" providerId="LiveId" clId="{D54BFB80-B5B2-4999-A27C-D13687BEBE47}" dt="2022-03-20T16:11:06.322" v="70" actId="9405"/>
          <ac:inkMkLst>
            <pc:docMk/>
            <pc:sldMk cId="0" sldId="406"/>
            <ac:inkMk id="3" creationId="{380A15E7-BF77-4DA1-949B-E9CE739BFFB8}"/>
          </ac:inkMkLst>
        </pc:inkChg>
        <pc:inkChg chg="add">
          <ac:chgData name="Salil Batra" userId="4d97008808f91814" providerId="LiveId" clId="{D54BFB80-B5B2-4999-A27C-D13687BEBE47}" dt="2022-03-20T16:11:11.443" v="71" actId="9405"/>
          <ac:inkMkLst>
            <pc:docMk/>
            <pc:sldMk cId="0" sldId="406"/>
            <ac:inkMk id="5" creationId="{F224D7B4-E184-4AF1-BA77-962051CC822E}"/>
          </ac:inkMkLst>
        </pc:inkChg>
        <pc:inkChg chg="add mod">
          <ac:chgData name="Salil Batra" userId="4d97008808f91814" providerId="LiveId" clId="{D54BFB80-B5B2-4999-A27C-D13687BEBE47}" dt="2022-03-20T16:11:43.711" v="76"/>
          <ac:inkMkLst>
            <pc:docMk/>
            <pc:sldMk cId="0" sldId="406"/>
            <ac:inkMk id="6" creationId="{A5A5EACA-03EB-4467-ABC0-633286964008}"/>
          </ac:inkMkLst>
        </pc:inkChg>
        <pc:inkChg chg="add mod">
          <ac:chgData name="Salil Batra" userId="4d97008808f91814" providerId="LiveId" clId="{D54BFB80-B5B2-4999-A27C-D13687BEBE47}" dt="2022-03-20T16:11:43.711" v="76"/>
          <ac:inkMkLst>
            <pc:docMk/>
            <pc:sldMk cId="0" sldId="406"/>
            <ac:inkMk id="7" creationId="{F11D51B0-DD2E-4DDF-9DDB-6FF5285B0E36}"/>
          </ac:inkMkLst>
        </pc:inkChg>
      </pc:sldChg>
      <pc:sldChg chg="addSp mod">
        <pc:chgData name="Salil Batra" userId="4d97008808f91814" providerId="LiveId" clId="{D54BFB80-B5B2-4999-A27C-D13687BEBE47}" dt="2022-03-20T16:11:19.018" v="72" actId="9405"/>
        <pc:sldMkLst>
          <pc:docMk/>
          <pc:sldMk cId="0" sldId="407"/>
        </pc:sldMkLst>
        <pc:inkChg chg="add">
          <ac:chgData name="Salil Batra" userId="4d97008808f91814" providerId="LiveId" clId="{D54BFB80-B5B2-4999-A27C-D13687BEBE47}" dt="2022-03-20T16:11:19.018" v="72" actId="9405"/>
          <ac:inkMkLst>
            <pc:docMk/>
            <pc:sldMk cId="0" sldId="407"/>
            <ac:inkMk id="3" creationId="{40A42495-D842-4E21-814D-4B438E127F6C}"/>
          </ac:inkMkLst>
        </pc:inkChg>
      </pc:sldChg>
      <pc:sldChg chg="addSp mod">
        <pc:chgData name="Salil Batra" userId="4d97008808f91814" providerId="LiveId" clId="{D54BFB80-B5B2-4999-A27C-D13687BEBE47}" dt="2022-03-20T16:11:25.913" v="73" actId="9405"/>
        <pc:sldMkLst>
          <pc:docMk/>
          <pc:sldMk cId="0" sldId="408"/>
        </pc:sldMkLst>
        <pc:inkChg chg="add">
          <ac:chgData name="Salil Batra" userId="4d97008808f91814" providerId="LiveId" clId="{D54BFB80-B5B2-4999-A27C-D13687BEBE47}" dt="2022-03-20T16:11:25.913" v="73" actId="9405"/>
          <ac:inkMkLst>
            <pc:docMk/>
            <pc:sldMk cId="0" sldId="408"/>
            <ac:inkMk id="3" creationId="{E5F37840-6C25-4878-BF80-476FF51FEE2C}"/>
          </ac:inkMkLst>
        </pc:inkChg>
      </pc:sldChg>
      <pc:sldChg chg="addSp delSp modSp new mod modNotesTx">
        <pc:chgData name="Salil Batra" userId="4d97008808f91814" providerId="LiveId" clId="{D54BFB80-B5B2-4999-A27C-D13687BEBE47}" dt="2022-03-20T15:59:00.747" v="9" actId="20577"/>
        <pc:sldMkLst>
          <pc:docMk/>
          <pc:sldMk cId="3190022948" sldId="428"/>
        </pc:sldMkLst>
        <pc:spChg chg="mod">
          <ac:chgData name="Salil Batra" userId="4d97008808f91814" providerId="LiveId" clId="{D54BFB80-B5B2-4999-A27C-D13687BEBE47}" dt="2022-03-20T15:58:38.649" v="3" actId="20577"/>
          <ac:spMkLst>
            <pc:docMk/>
            <pc:sldMk cId="3190022948" sldId="428"/>
            <ac:spMk id="2" creationId="{AF325614-486E-48A9-B332-B67053AF532B}"/>
          </ac:spMkLst>
        </pc:spChg>
        <pc:spChg chg="del mod">
          <ac:chgData name="Salil Batra" userId="4d97008808f91814" providerId="LiveId" clId="{D54BFB80-B5B2-4999-A27C-D13687BEBE47}" dt="2022-03-20T15:58:43.803" v="5" actId="22"/>
          <ac:spMkLst>
            <pc:docMk/>
            <pc:sldMk cId="3190022948" sldId="428"/>
            <ac:spMk id="3" creationId="{ED8E9AD6-7557-4779-8ED8-EB68C53FED39}"/>
          </ac:spMkLst>
        </pc:spChg>
        <pc:picChg chg="add mod ord">
          <ac:chgData name="Salil Batra" userId="4d97008808f91814" providerId="LiveId" clId="{D54BFB80-B5B2-4999-A27C-D13687BEBE47}" dt="2022-03-20T15:58:52.057" v="8" actId="14100"/>
          <ac:picMkLst>
            <pc:docMk/>
            <pc:sldMk cId="3190022948" sldId="428"/>
            <ac:picMk id="5" creationId="{62A09AE8-E581-4401-AA82-9B3A91537294}"/>
          </ac:picMkLst>
        </pc:picChg>
      </pc:sldChg>
      <pc:sldChg chg="addSp delSp modSp new mod modNotesTx">
        <pc:chgData name="Salil Batra" userId="4d97008808f91814" providerId="LiveId" clId="{D54BFB80-B5B2-4999-A27C-D13687BEBE47}" dt="2022-03-20T16:01:58.197" v="24" actId="20577"/>
        <pc:sldMkLst>
          <pc:docMk/>
          <pc:sldMk cId="972098708" sldId="429"/>
        </pc:sldMkLst>
        <pc:spChg chg="mod">
          <ac:chgData name="Salil Batra" userId="4d97008808f91814" providerId="LiveId" clId="{D54BFB80-B5B2-4999-A27C-D13687BEBE47}" dt="2022-03-20T15:59:06.861" v="12" actId="20577"/>
          <ac:spMkLst>
            <pc:docMk/>
            <pc:sldMk cId="972098708" sldId="429"/>
            <ac:spMk id="2" creationId="{0779ED5E-DAF6-4B5D-B025-3F57EA474891}"/>
          </ac:spMkLst>
        </pc:spChg>
        <pc:spChg chg="del mod">
          <ac:chgData name="Salil Batra" userId="4d97008808f91814" providerId="LiveId" clId="{D54BFB80-B5B2-4999-A27C-D13687BEBE47}" dt="2022-03-20T16:00:02.450" v="14" actId="22"/>
          <ac:spMkLst>
            <pc:docMk/>
            <pc:sldMk cId="972098708" sldId="429"/>
            <ac:spMk id="3" creationId="{15AB05EB-0A5F-4CB4-B46C-9A9E91C7E3E5}"/>
          </ac:spMkLst>
        </pc:spChg>
        <pc:spChg chg="add mod">
          <ac:chgData name="Salil Batra" userId="4d97008808f91814" providerId="LiveId" clId="{D54BFB80-B5B2-4999-A27C-D13687BEBE47}" dt="2022-03-20T16:01:52.841" v="23" actId="5793"/>
          <ac:spMkLst>
            <pc:docMk/>
            <pc:sldMk cId="972098708" sldId="429"/>
            <ac:spMk id="7" creationId="{6C6F3F12-B396-4653-A104-EB5561F64CE6}"/>
          </ac:spMkLst>
        </pc:spChg>
        <pc:picChg chg="add del mod ord">
          <ac:chgData name="Salil Batra" userId="4d97008808f91814" providerId="LiveId" clId="{D54BFB80-B5B2-4999-A27C-D13687BEBE47}" dt="2022-03-20T16:00:39.199" v="17" actId="478"/>
          <ac:picMkLst>
            <pc:docMk/>
            <pc:sldMk cId="972098708" sldId="429"/>
            <ac:picMk id="5" creationId="{FC8815D7-82CB-479C-8DE6-EFC8EABBC8A1}"/>
          </ac:picMkLst>
        </pc:picChg>
      </pc:sldChg>
      <pc:sldChg chg="modSp new mod modNotesTx">
        <pc:chgData name="Salil Batra" userId="4d97008808f91814" providerId="LiveId" clId="{D54BFB80-B5B2-4999-A27C-D13687BEBE47}" dt="2022-03-20T16:04:16.090" v="31" actId="20577"/>
        <pc:sldMkLst>
          <pc:docMk/>
          <pc:sldMk cId="2313918084" sldId="430"/>
        </pc:sldMkLst>
        <pc:spChg chg="mod">
          <ac:chgData name="Salil Batra" userId="4d97008808f91814" providerId="LiveId" clId="{D54BFB80-B5B2-4999-A27C-D13687BEBE47}" dt="2022-03-20T16:03:46.446" v="27" actId="20577"/>
          <ac:spMkLst>
            <pc:docMk/>
            <pc:sldMk cId="2313918084" sldId="430"/>
            <ac:spMk id="2" creationId="{39169622-B9F1-4A55-BDAF-ACE5A891FD67}"/>
          </ac:spMkLst>
        </pc:spChg>
        <pc:spChg chg="mod">
          <ac:chgData name="Salil Batra" userId="4d97008808f91814" providerId="LiveId" clId="{D54BFB80-B5B2-4999-A27C-D13687BEBE47}" dt="2022-03-20T16:04:08.117" v="30" actId="5793"/>
          <ac:spMkLst>
            <pc:docMk/>
            <pc:sldMk cId="2313918084" sldId="430"/>
            <ac:spMk id="3" creationId="{098336EC-95A3-4700-9A93-27A440C6F561}"/>
          </ac:spMkLst>
        </pc:spChg>
      </pc:sldChg>
      <pc:sldChg chg="modSp new mod modNotesTx">
        <pc:chgData name="Salil Batra" userId="4d97008808f91814" providerId="LiveId" clId="{D54BFB80-B5B2-4999-A27C-D13687BEBE47}" dt="2022-03-20T16:04:59.411" v="38" actId="20577"/>
        <pc:sldMkLst>
          <pc:docMk/>
          <pc:sldMk cId="3509181109" sldId="431"/>
        </pc:sldMkLst>
        <pc:spChg chg="mod">
          <ac:chgData name="Salil Batra" userId="4d97008808f91814" providerId="LiveId" clId="{D54BFB80-B5B2-4999-A27C-D13687BEBE47}" dt="2022-03-20T16:04:42.251" v="34" actId="20577"/>
          <ac:spMkLst>
            <pc:docMk/>
            <pc:sldMk cId="3509181109" sldId="431"/>
            <ac:spMk id="2" creationId="{E2311B75-1C04-489F-82D4-21CC65CBD19A}"/>
          </ac:spMkLst>
        </pc:spChg>
        <pc:spChg chg="mod">
          <ac:chgData name="Salil Batra" userId="4d97008808f91814" providerId="LiveId" clId="{D54BFB80-B5B2-4999-A27C-D13687BEBE47}" dt="2022-03-20T16:04:49.727" v="37" actId="255"/>
          <ac:spMkLst>
            <pc:docMk/>
            <pc:sldMk cId="3509181109" sldId="431"/>
            <ac:spMk id="3" creationId="{E34338CA-1DC9-4EB6-8E77-64C2F51B78EB}"/>
          </ac:spMkLst>
        </pc:spChg>
      </pc:sldChg>
      <pc:sldChg chg="addSp delSp modSp new mod modClrScheme chgLayout modNotesTx">
        <pc:chgData name="Salil Batra" userId="4d97008808f91814" providerId="LiveId" clId="{D54BFB80-B5B2-4999-A27C-D13687BEBE47}" dt="2022-03-20T16:06:07.456" v="46" actId="20577"/>
        <pc:sldMkLst>
          <pc:docMk/>
          <pc:sldMk cId="2474137691" sldId="432"/>
        </pc:sldMkLst>
        <pc:spChg chg="del mod ord">
          <ac:chgData name="Salil Batra" userId="4d97008808f91814" providerId="LiveId" clId="{D54BFB80-B5B2-4999-A27C-D13687BEBE47}" dt="2022-03-20T16:05:26.488" v="40" actId="700"/>
          <ac:spMkLst>
            <pc:docMk/>
            <pc:sldMk cId="2474137691" sldId="432"/>
            <ac:spMk id="2" creationId="{77EED2D8-688D-4E47-9526-D3A5045C4D44}"/>
          </ac:spMkLst>
        </pc:spChg>
        <pc:spChg chg="del mod ord">
          <ac:chgData name="Salil Batra" userId="4d97008808f91814" providerId="LiveId" clId="{D54BFB80-B5B2-4999-A27C-D13687BEBE47}" dt="2022-03-20T16:05:26.488" v="40" actId="700"/>
          <ac:spMkLst>
            <pc:docMk/>
            <pc:sldMk cId="2474137691" sldId="432"/>
            <ac:spMk id="3" creationId="{254FC804-2C2D-4A95-9F07-FD3D2238A469}"/>
          </ac:spMkLst>
        </pc:spChg>
        <pc:spChg chg="del">
          <ac:chgData name="Salil Batra" userId="4d97008808f91814" providerId="LiveId" clId="{D54BFB80-B5B2-4999-A27C-D13687BEBE47}" dt="2022-03-20T16:05:26.488" v="40" actId="700"/>
          <ac:spMkLst>
            <pc:docMk/>
            <pc:sldMk cId="2474137691" sldId="432"/>
            <ac:spMk id="4" creationId="{88CD2E5B-4332-4240-85AD-328DFBD3C3F4}"/>
          </ac:spMkLst>
        </pc:spChg>
        <pc:spChg chg="add mod ord">
          <ac:chgData name="Salil Batra" userId="4d97008808f91814" providerId="LiveId" clId="{D54BFB80-B5B2-4999-A27C-D13687BEBE47}" dt="2022-03-20T16:06:05.079" v="45" actId="20577"/>
          <ac:spMkLst>
            <pc:docMk/>
            <pc:sldMk cId="2474137691" sldId="432"/>
            <ac:spMk id="5" creationId="{E6ACB746-7D57-43DB-9A67-9272A0F92D42}"/>
          </ac:spMkLst>
        </pc:spChg>
        <pc:spChg chg="add mod ord">
          <ac:chgData name="Salil Batra" userId="4d97008808f91814" providerId="LiveId" clId="{D54BFB80-B5B2-4999-A27C-D13687BEBE47}" dt="2022-03-20T16:05:51.637" v="43" actId="255"/>
          <ac:spMkLst>
            <pc:docMk/>
            <pc:sldMk cId="2474137691" sldId="432"/>
            <ac:spMk id="6" creationId="{1FC4D7AD-8B6A-4078-9B25-F87CE97B9B56}"/>
          </ac:spMkLst>
        </pc:spChg>
      </pc:sldChg>
      <pc:sldChg chg="modSp new mod">
        <pc:chgData name="Salil Batra" userId="4d97008808f91814" providerId="LiveId" clId="{D54BFB80-B5B2-4999-A27C-D13687BEBE47}" dt="2022-03-20T16:07:29.781" v="52" actId="255"/>
        <pc:sldMkLst>
          <pc:docMk/>
          <pc:sldMk cId="1277723194" sldId="433"/>
        </pc:sldMkLst>
        <pc:spChg chg="mod">
          <ac:chgData name="Salil Batra" userId="4d97008808f91814" providerId="LiveId" clId="{D54BFB80-B5B2-4999-A27C-D13687BEBE47}" dt="2022-03-20T16:06:15.586" v="49" actId="20577"/>
          <ac:spMkLst>
            <pc:docMk/>
            <pc:sldMk cId="1277723194" sldId="433"/>
            <ac:spMk id="2" creationId="{21D6DAB3-29F3-4CEB-8589-D14EC37BF7EE}"/>
          </ac:spMkLst>
        </pc:spChg>
        <pc:spChg chg="mod">
          <ac:chgData name="Salil Batra" userId="4d97008808f91814" providerId="LiveId" clId="{D54BFB80-B5B2-4999-A27C-D13687BEBE47}" dt="2022-03-20T16:07:29.781" v="52" actId="255"/>
          <ac:spMkLst>
            <pc:docMk/>
            <pc:sldMk cId="1277723194" sldId="433"/>
            <ac:spMk id="3" creationId="{9DA1A7C4-D130-4FC7-8369-3BFAF2C1F81D}"/>
          </ac:spMkLst>
        </pc:spChg>
      </pc:sldChg>
      <pc:sldChg chg="modSp new mod modNotesTx">
        <pc:chgData name="Salil Batra" userId="4d97008808f91814" providerId="LiveId" clId="{D54BFB80-B5B2-4999-A27C-D13687BEBE47}" dt="2022-03-20T16:08:22.324" v="59" actId="20577"/>
        <pc:sldMkLst>
          <pc:docMk/>
          <pc:sldMk cId="1897601591" sldId="434"/>
        </pc:sldMkLst>
        <pc:spChg chg="mod">
          <ac:chgData name="Salil Batra" userId="4d97008808f91814" providerId="LiveId" clId="{D54BFB80-B5B2-4999-A27C-D13687BEBE47}" dt="2022-03-20T16:07:41.114" v="55" actId="20577"/>
          <ac:spMkLst>
            <pc:docMk/>
            <pc:sldMk cId="1897601591" sldId="434"/>
            <ac:spMk id="2" creationId="{48C6474B-5C8D-4E15-8C9E-4E42DE12FFC9}"/>
          </ac:spMkLst>
        </pc:spChg>
        <pc:spChg chg="mod">
          <ac:chgData name="Salil Batra" userId="4d97008808f91814" providerId="LiveId" clId="{D54BFB80-B5B2-4999-A27C-D13687BEBE47}" dt="2022-03-20T16:08:11.613" v="58" actId="255"/>
          <ac:spMkLst>
            <pc:docMk/>
            <pc:sldMk cId="1897601591" sldId="434"/>
            <ac:spMk id="3" creationId="{E7FDF687-6693-4BA6-993A-53339B93D1CF}"/>
          </ac:spMkLst>
        </pc:spChg>
      </pc:sldChg>
      <pc:sldChg chg="modSp new mod modNotesTx">
        <pc:chgData name="Salil Batra" userId="4d97008808f91814" providerId="LiveId" clId="{D54BFB80-B5B2-4999-A27C-D13687BEBE47}" dt="2022-03-20T16:09:48.988" v="69" actId="20577"/>
        <pc:sldMkLst>
          <pc:docMk/>
          <pc:sldMk cId="3864064119" sldId="435"/>
        </pc:sldMkLst>
        <pc:spChg chg="mod">
          <ac:chgData name="Salil Batra" userId="4d97008808f91814" providerId="LiveId" clId="{D54BFB80-B5B2-4999-A27C-D13687BEBE47}" dt="2022-03-20T16:09:25.964" v="62" actId="20577"/>
          <ac:spMkLst>
            <pc:docMk/>
            <pc:sldMk cId="3864064119" sldId="435"/>
            <ac:spMk id="2" creationId="{C0933086-BF7D-4615-AA8C-12487046534D}"/>
          </ac:spMkLst>
        </pc:spChg>
        <pc:spChg chg="mod">
          <ac:chgData name="Salil Batra" userId="4d97008808f91814" providerId="LiveId" clId="{D54BFB80-B5B2-4999-A27C-D13687BEBE47}" dt="2022-03-20T16:09:40.519" v="68" actId="20577"/>
          <ac:spMkLst>
            <pc:docMk/>
            <pc:sldMk cId="3864064119" sldId="435"/>
            <ac:spMk id="3" creationId="{A011A1C7-4ECA-4723-87FB-FBFFF76F73CB}"/>
          </ac:spMkLst>
        </pc:spChg>
      </pc:sldChg>
      <pc:sldChg chg="addSp delSp modSp new del mod">
        <pc:chgData name="Salil Batra" userId="4d97008808f91814" providerId="LiveId" clId="{D54BFB80-B5B2-4999-A27C-D13687BEBE47}" dt="2022-03-20T16:13:41.312" v="104" actId="680"/>
        <pc:sldMkLst>
          <pc:docMk/>
          <pc:sldMk cId="208669363" sldId="436"/>
        </pc:sldMkLst>
        <pc:spChg chg="mod">
          <ac:chgData name="Salil Batra" userId="4d97008808f91814" providerId="LiveId" clId="{D54BFB80-B5B2-4999-A27C-D13687BEBE47}" dt="2022-03-20T16:13:38.842" v="91" actId="20577"/>
          <ac:spMkLst>
            <pc:docMk/>
            <pc:sldMk cId="208669363" sldId="436"/>
            <ac:spMk id="2" creationId="{C3A3755F-DDD1-495A-B79E-4EC0471D25B4}"/>
          </ac:spMkLst>
        </pc:spChg>
        <pc:grpChg chg="mod">
          <ac:chgData name="Salil Batra" userId="4d97008808f91814" providerId="LiveId" clId="{D54BFB80-B5B2-4999-A27C-D13687BEBE47}" dt="2022-03-20T16:13:40.772" v="102"/>
          <ac:grpSpMkLst>
            <pc:docMk/>
            <pc:sldMk cId="208669363" sldId="436"/>
            <ac:grpSpMk id="6" creationId="{9D2176AB-5B8B-40FE-83A9-2A4AF2CA9ABF}"/>
          </ac:grpSpMkLst>
        </pc:grpChg>
        <pc:grpChg chg="mod">
          <ac:chgData name="Salil Batra" userId="4d97008808f91814" providerId="LiveId" clId="{D54BFB80-B5B2-4999-A27C-D13687BEBE47}" dt="2022-03-20T16:13:39.212" v="94"/>
          <ac:grpSpMkLst>
            <pc:docMk/>
            <pc:sldMk cId="208669363" sldId="436"/>
            <ac:grpSpMk id="14" creationId="{0AED514F-9069-475C-AC7F-D33FCC396A53}"/>
          </ac:grpSpMkLst>
        </pc:grpChg>
        <pc:inkChg chg="add del mod">
          <ac:chgData name="Salil Batra" userId="4d97008808f91814" providerId="LiveId" clId="{D54BFB80-B5B2-4999-A27C-D13687BEBE47}" dt="2022-03-20T16:13:41.113" v="103" actId="9405"/>
          <ac:inkMkLst>
            <pc:docMk/>
            <pc:sldMk cId="208669363" sldId="436"/>
            <ac:inkMk id="4" creationId="{F2A3DF11-82C2-46EF-9BF2-1D6EB43558A4}"/>
          </ac:inkMkLst>
        </pc:inkChg>
        <pc:inkChg chg="add del mod">
          <ac:chgData name="Salil Batra" userId="4d97008808f91814" providerId="LiveId" clId="{D54BFB80-B5B2-4999-A27C-D13687BEBE47}" dt="2022-03-20T16:13:40.772" v="102"/>
          <ac:inkMkLst>
            <pc:docMk/>
            <pc:sldMk cId="208669363" sldId="436"/>
            <ac:inkMk id="5" creationId="{1A2A62B7-775A-4FBE-A738-F9ADB8AD801E}"/>
          </ac:inkMkLst>
        </pc:inkChg>
        <pc:inkChg chg="add del">
          <ac:chgData name="Salil Batra" userId="4d97008808f91814" providerId="LiveId" clId="{D54BFB80-B5B2-4999-A27C-D13687BEBE47}" dt="2022-03-20T16:13:40.579" v="100" actId="9405"/>
          <ac:inkMkLst>
            <pc:docMk/>
            <pc:sldMk cId="208669363" sldId="436"/>
            <ac:inkMk id="7" creationId="{E8A1FA87-E85F-4B36-949E-3BC0CD6C4AA9}"/>
          </ac:inkMkLst>
        </pc:inkChg>
        <pc:inkChg chg="add del">
          <ac:chgData name="Salil Batra" userId="4d97008808f91814" providerId="LiveId" clId="{D54BFB80-B5B2-4999-A27C-D13687BEBE47}" dt="2022-03-20T16:13:40.401" v="99" actId="9405"/>
          <ac:inkMkLst>
            <pc:docMk/>
            <pc:sldMk cId="208669363" sldId="436"/>
            <ac:inkMk id="8" creationId="{83A10459-EF73-4D90-957C-CCC42070AC9C}"/>
          </ac:inkMkLst>
        </pc:inkChg>
        <pc:inkChg chg="add del mod">
          <ac:chgData name="Salil Batra" userId="4d97008808f91814" providerId="LiveId" clId="{D54BFB80-B5B2-4999-A27C-D13687BEBE47}" dt="2022-03-20T16:13:40.227" v="98" actId="9405"/>
          <ac:inkMkLst>
            <pc:docMk/>
            <pc:sldMk cId="208669363" sldId="436"/>
            <ac:inkMk id="9" creationId="{0910E5FD-9A6B-42BD-9625-B80C51716D2D}"/>
          </ac:inkMkLst>
        </pc:inkChg>
        <pc:inkChg chg="add del mod">
          <ac:chgData name="Salil Batra" userId="4d97008808f91814" providerId="LiveId" clId="{D54BFB80-B5B2-4999-A27C-D13687BEBE47}" dt="2022-03-20T16:13:40.032" v="97" actId="9405"/>
          <ac:inkMkLst>
            <pc:docMk/>
            <pc:sldMk cId="208669363" sldId="436"/>
            <ac:inkMk id="10" creationId="{6419AEFE-A857-492B-9EB3-82B3C5B149FB}"/>
          </ac:inkMkLst>
        </pc:inkChg>
        <pc:inkChg chg="add del mod">
          <ac:chgData name="Salil Batra" userId="4d97008808f91814" providerId="LiveId" clId="{D54BFB80-B5B2-4999-A27C-D13687BEBE47}" dt="2022-03-20T16:13:39.838" v="96" actId="9405"/>
          <ac:inkMkLst>
            <pc:docMk/>
            <pc:sldMk cId="208669363" sldId="436"/>
            <ac:inkMk id="11" creationId="{05F3C73C-D121-4B95-99CC-213DDFB05FD2}"/>
          </ac:inkMkLst>
        </pc:inkChg>
        <pc:inkChg chg="add del mod">
          <ac:chgData name="Salil Batra" userId="4d97008808f91814" providerId="LiveId" clId="{D54BFB80-B5B2-4999-A27C-D13687BEBE47}" dt="2022-03-20T16:13:39.625" v="95" actId="9405"/>
          <ac:inkMkLst>
            <pc:docMk/>
            <pc:sldMk cId="208669363" sldId="436"/>
            <ac:inkMk id="12" creationId="{82EB390D-0AA4-428C-9F52-80FFCF162FC8}"/>
          </ac:inkMkLst>
        </pc:inkChg>
        <pc:inkChg chg="add del">
          <ac:chgData name="Salil Batra" userId="4d97008808f91814" providerId="LiveId" clId="{D54BFB80-B5B2-4999-A27C-D13687BEBE47}" dt="2022-03-20T16:13:39.212" v="94"/>
          <ac:inkMkLst>
            <pc:docMk/>
            <pc:sldMk cId="208669363" sldId="436"/>
            <ac:inkMk id="13" creationId="{26E616F7-3E9A-4E5A-9358-6A039B538BDA}"/>
          </ac:inkMkLst>
        </pc:inkChg>
        <pc:inkChg chg="add del">
          <ac:chgData name="Salil Batra" userId="4d97008808f91814" providerId="LiveId" clId="{D54BFB80-B5B2-4999-A27C-D13687BEBE47}" dt="2022-03-20T16:13:39.037" v="92" actId="9405"/>
          <ac:inkMkLst>
            <pc:docMk/>
            <pc:sldMk cId="208669363" sldId="436"/>
            <ac:inkMk id="15" creationId="{3DF9EED4-FED3-43D5-9762-0B939BB8EF65}"/>
          </ac:inkMkLst>
        </pc:inkChg>
      </pc:sldChg>
      <pc:sldChg chg="modSp new mod modNotesTx">
        <pc:chgData name="Salil Batra" userId="4d97008808f91814" providerId="LiveId" clId="{D54BFB80-B5B2-4999-A27C-D13687BEBE47}" dt="2022-03-20T16:14:09" v="113" actId="20577"/>
        <pc:sldMkLst>
          <pc:docMk/>
          <pc:sldMk cId="881419750" sldId="436"/>
        </pc:sldMkLst>
        <pc:spChg chg="mod">
          <ac:chgData name="Salil Batra" userId="4d97008808f91814" providerId="LiveId" clId="{D54BFB80-B5B2-4999-A27C-D13687BEBE47}" dt="2022-03-20T16:13:49.477" v="107" actId="20577"/>
          <ac:spMkLst>
            <pc:docMk/>
            <pc:sldMk cId="881419750" sldId="436"/>
            <ac:spMk id="2" creationId="{0C0DF3FC-7477-4BF1-A74E-074E110312F5}"/>
          </ac:spMkLst>
        </pc:spChg>
        <pc:spChg chg="mod">
          <ac:chgData name="Salil Batra" userId="4d97008808f91814" providerId="LiveId" clId="{D54BFB80-B5B2-4999-A27C-D13687BEBE47}" dt="2022-03-20T16:14:01.666" v="112" actId="20577"/>
          <ac:spMkLst>
            <pc:docMk/>
            <pc:sldMk cId="881419750" sldId="436"/>
            <ac:spMk id="3" creationId="{55507E75-098B-479F-AE90-DDFA3870FA9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06.3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1.443"/>
    </inkml:context>
    <inkml:brush xml:id="br0">
      <inkml:brushProperty name="width" value="0.35" units="cm"/>
      <inkml:brushProperty name="height" value="0.35" units="cm"/>
      <inkml:brushProperty name="color" value="#FFFFFF"/>
    </inkml:brush>
  </inkml:definitions>
  <inkml:trace contextRef="#ctx0" brushRef="#br0">312 597 24575,'1'131'0,"-3"147"0,2-277 0,0 11 0,-1 0 0,0-1 0,-1 1 0,-4 16 0,6-26 0,-1-1 0,1 0 0,0 1 0,-1-1 0,1 0 0,-1 1 0,1-1 0,-1 0 0,0 0 0,0 0 0,1 0 0,-1 0 0,0 0 0,0 0 0,0 0 0,0 0 0,0 0 0,0 0 0,-1 0 0,1-1 0,0 1 0,0 0 0,0-1 0,-1 1 0,1-1 0,0 0 0,-1 1 0,1-1 0,0 0 0,-1 0 0,1 0 0,0 0 0,-1 0 0,1 0 0,-1 0 0,1 0 0,0 0 0,-1-1 0,1 1 0,0-1 0,0 1 0,-1-1 0,1 1 0,0-1 0,0 0 0,0 1 0,0-1 0,-2-2 0,-119-87 0,103 78 0,9 5 0,0 1 0,1-2 0,-14-13 0,20 18 0,0-1 0,0 0 0,0 1 0,1-1 0,0-1 0,0 1 0,0 0 0,0 0 0,0-1 0,1 1 0,0-1 0,-1-8 0,-10-158 0,3 80 0,4-136 0,5 209 0,0 14 0,0 0 0,0 0 0,0-1 0,1 1 0,0 0 0,0 0 0,0 0 0,0 0 0,0 0 0,1 0 0,0 1 0,0-1 0,0 0 0,0 1 0,1 0 0,-1-1 0,1 1 0,0 0 0,0 0 0,0 0 0,0 1 0,0-1 0,1 1 0,-1 0 0,1 0 0,0 0 0,0 0 0,-1 1 0,1-1 0,0 1 0,7-1 0,11-2 0,1 1 0,-1 2 0,0 0 0,41 4 0,-22-1 0,-25-1 0,0 0 0,1 1 0,-1 1 0,-1 0 0,1 1 0,0 1 0,-1 1 0,0 0 0,-1 0 0,16 10 0,112 72 0,-114-74 0,1-1 0,0-1 0,1-2 0,1-1 0,54 9 0,-2 1 0,-44-11 0,0-1 0,64 2 0,81-8 0,-105-2 0,-46-2 0,0-1 0,0-1 0,-1-2 0,51-18 0,-50 15 0,73-25 0,120-57 0,-197 76 0,-20 10 0,1 1 0,-1 0 0,1 1 0,-1 0 0,1 0 0,12-2 0,-20 6 0,0 0 0,0 0 0,0 0 0,0 0 0,-1 0 0,1 0 0,0 0 0,0 1 0,0-1 0,-1 0 0,1 1 0,0 0 0,0-1 0,-1 1 0,1 0 0,2 2 0,-2-1 0,0 0 0,0 0 0,0 0 0,-1 0 0,1 1 0,-1-1 0,0 1 0,1-1 0,-1 1 0,0-1 0,0 1 0,-1-1 0,1 1 0,0 4 0,0 5 0,0 0 0,0 1 0,-1-1 0,-1 1 0,0-1 0,-1 0 0,0 1 0,-1-1 0,-1 0 0,-7 19 0,3-13 0,0-1 0,-1 1 0,-1-2 0,-1 1 0,0-1 0,-16 17 0,21-27 0,-4 5 0,0-1 0,-18 15 0,24-22 0,-1 0 0,0 0 0,1-1 0,-2 0 0,1 1 0,0-1 0,0-1 0,-1 1 0,-10 1 0,-49 1 0,-110-5 0,62-2 0,-402 3 0,477 2 0,-57 10 0,56-6 0,-52 1 0,26-6 0,-127-4 0,191 3 0,-1 0 0,1 0 0,-1 0 0,1 0 0,-1 0 0,1 0 0,0-1 0,-1 1 0,1-1 0,-1 1 0,1-1 0,0 1 0,0-1 0,-1 0 0,1 0 0,0 0 0,0 0 0,0 1 0,0-1 0,0-1 0,-1 0 0,1 1 0,1 0 0,0-1 0,0 1 0,0 0 0,-1 0 0,1-1 0,0 1 0,1 0 0,-1 0 0,0 0 0,0-1 0,0 1 0,1 0 0,-1 0 0,1 0 0,-1 0 0,1-1 0,-1 1 0,2-1 0,5-8 0,0 0 0,1 1 0,0 0 0,9-8 0,-9 10 0,220-196 0,107-64 0,-299 239 0,0 1 0,2 3 0,1 0 0,58-24 0,-84 42 0,1 1 0,1 1 0,-1 0 0,1 0 0,-1 2 0,1 0 0,0 0 0,0 2 0,0 0 0,0 0 0,0 2 0,0 0 0,-1 0 0,1 1 0,-1 1 0,1 1 0,15 6 0,-15-1 0,0-1 0,-1 2 0,0 0 0,0 0 0,-1 1 0,-1 1 0,12 15 0,25 24 0,40 23 0,-72-58 0,-1 0 0,0 1 0,-1 0 0,21 36 0,36 88 0,-53-97 170,-9-21-554,1 1 0,1-2 1,21 33-1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39.9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42.597"/>
    </inkml:context>
    <inkml:brush xml:id="br0">
      <inkml:brushProperty name="width" value="0.35" units="cm"/>
      <inkml:brushProperty name="height" value="0.35" units="cm"/>
      <inkml:brushProperty name="color" value="#FFFFFF"/>
    </inkml:brush>
  </inkml:definitions>
  <inkml:trace contextRef="#ctx0" brushRef="#br0">1758 56 24575,'-23'1'0,"0"1"0,1 1 0,-40 11 0,9-2 0,-528 144 0,-9 2 0,397-131 0,184-26 0,0 1 0,0 0 0,0 1 0,1 0 0,-1 0 0,1 1 0,-1 0 0,1 0 0,0 1 0,1 0 0,-1 0 0,1 1 0,0 0 0,-10 11 0,8-6 0,0 0 0,0 1 0,1 0 0,0 0 0,1 1 0,1 0 0,0 0 0,-6 20 0,11-30 0,0-1 0,0 1 0,1 0 0,-1 0 0,1 0 0,0 0 0,-1-1 0,1 1 0,1 0 0,-1 0 0,0 0 0,1 0 0,-1-1 0,2 4 0,-1-4 0,0-1 0,0 1 0,0-1 0,1 1 0,-1-1 0,0 0 0,1 0 0,-1 0 0,1 0 0,-1 0 0,1 0 0,-1 0 0,1 0 0,0-1 0,-1 1 0,1-1 0,0 1 0,0-1 0,0 1 0,-1-1 0,1 0 0,0 0 0,0 0 0,0 0 0,3-1 0,12 0 0,1-1 0,-1-1 0,1-1 0,26-9 0,69-32 0,-80 31 0,299-136 0,80-35 0,-252 118 0,107-41 0,-242 99 0,177-58 0,-171 59 0,-1 2 0,1 1 0,0 2 0,60 1 0,63 17 0,-87-7 0,71 0 0,-114-9 0,43 1 0,123-16 0,-180 14 0,6-1 0,-1 0 0,1 1 0,0 1 0,0 0 0,18 3 0,-35-2 0,1 0 0,0 0 0,0 0 0,0 0 0,0 0 0,-1 0 0,1 0 0,0 0 0,0 0 0,0 0 0,0 1 0,0-1 0,-1 0 0,1 0 0,0 0 0,0 0 0,0 0 0,0 1 0,0-1 0,0 0 0,0 0 0,0 0 0,0 0 0,0 1 0,-1-1 0,1 0 0,0 0 0,0 0 0,0 1 0,0-1 0,0 0 0,0 0 0,0 0 0,0 0 0,0 1 0,1-1 0,-1 0 0,0 0 0,0 0 0,0 0 0,0 1 0,0-1 0,0 0 0,0 0 0,0 0 0,0 0 0,1 0 0,-1 1 0,0-1 0,0 0 0,0 0 0,0 0 0,0 0 0,1 0 0,-1 0 0,0 0 0,0 0 0,0 1 0,0-1 0,1 0 0,-1 0 0,-16 7 0,-21 7 0,-4 2 0,-63 15 0,-30-4 0,119-24-65,0 1 1,-25 10-1,24-7-1106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9.018"/>
    </inkml:context>
    <inkml:brush xml:id="br0">
      <inkml:brushProperty name="width" value="0.35" units="cm"/>
      <inkml:brushProperty name="height" value="0.35" units="cm"/>
      <inkml:brushProperty name="color" value="#FFFFFF"/>
    </inkml:brush>
  </inkml:definitions>
  <inkml:trace contextRef="#ctx0" brushRef="#br0">3324 132 24575,'-1'2'0,"0"-1"0,1 1 0,-1-1 0,0 1 0,0-1 0,0 1 0,0-1 0,0 1 0,-1-1 0,1 0 0,0 0 0,-1 1 0,1-1 0,-3 1 0,-13 14 0,14-8 0,0-1 0,0 1 0,0-1 0,1 1 0,1 0 0,-1 0 0,1 0 0,0 0 0,1 0 0,0 0 0,0 0 0,1 0 0,0 0 0,0 0 0,1 0 0,0 0 0,0-1 0,1 1 0,0-1 0,1 1 0,-1-1 0,1 0 0,1 0 0,-1-1 0,1 1 0,0-1 0,1 0 0,-1-1 0,1 1 0,11 7 0,-5-6 0,0-2 0,1 1 0,-1-1 0,1-1 0,0 0 0,0-1 0,27 2 0,3-2 0,50-4 0,-42-1 0,-45 3 0,0-1 0,-1-1 0,1 0 0,0 1 0,0-2 0,0 1 0,-1-1 0,1 0 0,0 0 0,7-4 0,-11 4 0,1 0 0,-1 0 0,1 0 0,-1-1 0,1 1 0,-1-1 0,0 1 0,0-1 0,-1 0 0,1 0 0,0 0 0,-1 0 0,0 0 0,0 0 0,0-1 0,0 1 0,0 0 0,-1 0 0,1-7 0,1-8 0,0 0 0,-2 0 0,0 0 0,-5-34 0,4 48 0,1 0 0,-1 0 0,-1 0 0,1 0 0,0 0 0,-1 0 0,0 0 0,0 0 0,0 1 0,-1-1 0,1 1 0,-1-1 0,1 1 0,-1 0 0,0 0 0,-1 1 0,1-1 0,0 0 0,-1 1 0,1 0 0,-1 0 0,0 0 0,0 0 0,0 1 0,0-1 0,-6 0 0,-2 0 0,-1 0 0,0 2 0,0-1 0,1 2 0,-1 0 0,0 0 0,1 1 0,-1 1 0,1 0 0,0 0 0,0 1 0,0 1 0,0 0 0,1 1 0,0 0 0,0 1 0,-16 12 0,-11 12 0,0 2 0,3 2 0,-35 43 0,60-68 0,-81 70 0,72-60 0,-1-1 0,0-1 0,-2 0 0,0-2 0,-1-1 0,0-1 0,-2 0 0,1-2 0,-35 12 0,51-21 0,-28 11 0,-1-1 0,0-1 0,-1-3 0,-69 10 0,38-15 0,1-2 0,-1-4 0,1-3 0,0-2 0,0-4 0,-74-21 0,60 11 0,35 10 0,-47-19 0,72 23 0,-1 1 0,-28-4 0,1 0 0,13 3 0,0 3 0,-1 1 0,1 2 0,-39 3 0,43 0 0,-1-1 0,1-2 0,0-1 0,0-2 0,-57-13 0,59 8 0,-1 2 0,0 1 0,-60-3 0,-100 10 0,74 2 0,67-1 0,-51 9 0,51-4 0,-54 0 0,-232-8 0,331 1 0,1 0 0,-1 0 0,0-1 0,0 0 0,0 0 0,1 0 0,-1-1 0,1 1 0,-1-1 0,-7-5 0,10 6 0,0-2 0,1 1 0,-1 0 0,1 0 0,0-1 0,0 1 0,0-1 0,0 1 0,0-1 0,0 0 0,1 0 0,-1 0 0,1 0 0,0 0 0,0 0 0,0-1 0,1 1 0,-1 0 0,0-7 0,-2-38 0,3 0 0,6-65 0,-5 108 0,0 1 0,1-1 0,0 0 0,-1 1 0,1-1 0,1 1 0,-1 0 0,1-1 0,0 1 0,-1 0 0,2 1 0,-1-1 0,0 1 0,1-1 0,0 1 0,0 0 0,0 0 0,0 0 0,0 1 0,0 0 0,6-3 0,8-3 0,0 1 0,1 1 0,-1 0 0,21-3 0,6 3 0,-1 1 0,78 3 0,-5 1 0,346-9 0,520 26 0,-838-16 0,-108-2 0,70-13 0,-45 5 0,0 0 0,-25 3 0,72-3 0,-73 10 0,14 1 0,0-3 0,74-11 0,40-14 0,18 2 0,-167 21 0,0 1 0,0 1 0,1 0 0,-1 2 0,19 0 0,-29 0 0,0 1 0,0 0 0,0 0 0,0 0 0,0 0 0,-1 1 0,1-1 0,0 1 0,-1 1 0,1-1 0,-1 1 0,0-1 0,0 1 0,0 0 0,0 1 0,-1-1 0,1 1 0,-1-1 0,6 9 0,14 37 0,-20-41 0,0 1 0,1-1 0,0 1 0,0-1 0,1-1 0,10 13 0,56 63 0,-43-49 0,39 38 0,-56-61 0,-1 1 0,0 0 0,-1 1 0,-1 0 0,0 1 0,-1 0 0,0 0 0,-1 0 0,-1 1 0,0 0 0,-1 0 0,0 0 0,1 20 0,-5-33 0,0 1 0,0 0 0,-1 0 0,1 0 0,-1-1 0,1 1 0,-1 0 0,0 0 0,0-1 0,0 1 0,-1-1 0,1 1 0,-1-1 0,1 1 0,-1-1 0,0 0 0,0 0 0,1 0 0,-2 0 0,1 0 0,0 0 0,0-1 0,-1 1 0,1-1 0,-1 1 0,1-1 0,-1 0 0,1 0 0,-1 0 0,-5 1 0,-8 2 0,0-1 0,-1 0 0,-31 1 0,47-4 0,-98-1 0,-118-14 0,80 3 0,79 5 0,0-2 0,0-2 0,-93-32 0,141 40 0,0-1 0,1 0 0,-1 0 0,1-1 0,0 0 0,1-1 0,-1 0 0,1 0 0,0-1 0,0 0 0,1 0 0,0-1 0,-7-10 0,6 9 0,-1 1 0,0 0 0,0 0 0,-1 1 0,1 0 0,-2 0 0,1 1 0,-1 1 0,0 0 0,0 0 0,0 1 0,0 0 0,-1 1 0,-21-3 0,-14 0 0,0 3 0,-66 2 0,81 1 0,-18 3 0,-54 10 0,53-6 0,-29 8 0,-118 37 0,78-13 0,-23 8 0,110-36 0,0 1 0,1 2 0,0 0 0,1 3 0,-42 28 0,52-34 0,0 0 0,0-2 0,-1-1 0,-1-1 0,1 0 0,-24 2 0,23-4 0,-175 32 0,181-34-195,0 1 0,0 1 0,0 1 0,1 0 0,-1 1 0,-27 18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25.913"/>
    </inkml:context>
    <inkml:brush xml:id="br0">
      <inkml:brushProperty name="width" value="0.35" units="cm"/>
      <inkml:brushProperty name="height" value="0.35" units="cm"/>
      <inkml:brushProperty name="color" value="#FFFFFF"/>
    </inkml:brush>
  </inkml:definitions>
  <inkml:trace contextRef="#ctx0" brushRef="#br0">2 755 24575,'10'-29'0,"0"3"0,-4-20 0,-3 1 0,-4-86 0,-1 46 0,1 64 0,-1 1 0,-8-34 0,5 33 0,1-1 0,0-24 0,3 40 0,1-1 0,0 1 0,0 0 0,1 0 0,0-1 0,0 1 0,0 0 0,1 0 0,0 0 0,4-9 0,-4 11 0,1 1 0,0 0 0,-1 0 0,1 0 0,1 0 0,-1 0 0,0 0 0,1 1 0,-1 0 0,1 0 0,0 0 0,0 0 0,-1 0 0,1 1 0,0-1 0,8 0 0,102-22 0,226-16 0,-271 34 0,851-13 0,-608 21 0,760-2 0,-1063 0 0,0 0 0,0 1 0,1 0 0,-1 1 0,0 0 0,0 0 0,-1 1 0,1 0 0,11 6 0,-16-7 0,-1 0 0,1 0 0,0 1 0,-1 0 0,1 0 0,-1 0 0,0 0 0,0 0 0,0 1 0,-1-1 0,1 1 0,-1 0 0,0 0 0,0 0 0,0 0 0,0 0 0,-1 0 0,0 0 0,0 1 0,1 8 0,1 27 0,-2 1 0,-6 60 0,1-81 0,-1 0 0,-1-1 0,-1 1 0,-17 35 0,16-37 0,3-7 0,0 0 0,-1-1 0,0 1 0,-11 13 0,14-20 0,0-1 0,0 0 0,-1 1 0,0-1 0,0-1 0,1 1 0,-2-1 0,1 1 0,0-1 0,0 0 0,-1-1 0,1 1 0,-1-1 0,-6 2 0,-66 9 0,1-4 0,-1-2 0,-1-4 0,1-4 0,-87-12 0,25 2 0,-20-3 0,24-2 0,-48-7 0,-15-21 0,-15-3 0,34 6 0,9 3 0,112 23 0,0 3 0,-1 2 0,0 3 0,-66 0 0,49 8 0,-75 3 0,146-2 0,0-1 0,1 1 0,-1 0 0,1 0 0,-1 0 0,1 0 0,0 1 0,0 0 0,-1 0 0,1 0 0,0 0 0,1 1 0,-1-1 0,0 1 0,1 0 0,-1 0 0,1 0 0,0 1 0,0-1 0,0 1 0,1 0 0,-1 0 0,1 0 0,0 0 0,0 0 0,0 0 0,1 1 0,0-1 0,-1 1 0,1-1 0,1 1 0,-1-1 0,1 1 0,0-1 0,0 1 0,0-1 0,0 1 0,1 0 0,0-1 0,0 1 0,0-1 0,1 0 0,-1 1 0,1-1 0,0 0 0,0 0 0,0 0 0,1 0 0,0 0 0,-1-1 0,1 1 0,1-1 0,-1 0 0,0 0 0,7 5 0,1 0 0,-1-1 0,1-1 0,1 1 0,-1-2 0,1 0 0,0 0 0,19 4 0,91 13 0,-62-13 0,13-1 0,0-4 0,100-5 0,-51-1 0,91-7 0,-177 4 0,-1-1 0,1-2 0,63-22 0,-72 21 0,1 1 0,30-4 0,-11 3 0,-23 5 0,1 1 0,39 0 0,-42 4 0,-1-2 0,0-1 0,0-1 0,24-5 0,135-35 0,-65 17 0,283-64 0,-372 86 0,-1 0 0,1 2 0,0 0 0,0 2 0,38 5 0,-61-5 0,-1 0 0,1 1 0,-1 0 0,1-1 0,0 1 0,-1 0 0,0 1 0,1-1 0,-1 0 0,0 1 0,1-1 0,-1 1 0,0-1 0,0 1 0,0 0 0,0 0 0,-1 0 0,1 0 0,0 1 0,-1-1 0,0 0 0,1 1 0,-1-1 0,0 0 0,0 1 0,0 0 0,-1-1 0,1 1 0,0 4 0,1 9 0,-1 0 0,-1-1 0,0 1 0,-3 17 0,2-5 0,1 8 0,0-23 0,0-1 0,0 1 0,-1 0 0,-5 23 0,5-33 0,0 1 0,0-1 0,-1 0 0,1 0 0,-1 0 0,1-1 0,-1 1 0,0 0 0,0-1 0,0 1 0,0-1 0,-1 1 0,1-1 0,-1 0 0,1 0 0,-1 0 0,0-1 0,0 1 0,0-1 0,0 1 0,0-1 0,0 0 0,-6 1 0,-26 4 0,1-2 0,-2-2 0,1-1 0,-39-4 0,5 0 0,-117 1 0,-636 5 0,713 4 0,0 4 0,-123 29 0,188-32 0,-1-3 0,1-1 0,-81-5 0,-33 2 0,80 12 0,57-9 0,0 0 0,-25 1 0,-82-6-1365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4/20/2024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47</a:t>
            </a:fld>
            <a:endParaRPr lang="en-IN" altLang="en-US"/>
          </a:p>
        </p:txBody>
      </p:sp>
    </p:spTree>
    <p:extLst>
      <p:ext uri="{BB962C8B-B14F-4D97-AF65-F5344CB8AC3E}">
        <p14:creationId xmlns:p14="http://schemas.microsoft.com/office/powerpoint/2010/main" val="414632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48</a:t>
            </a:fld>
            <a:endParaRPr lang="en-IN" altLang="en-US"/>
          </a:p>
        </p:txBody>
      </p:sp>
    </p:spTree>
    <p:extLst>
      <p:ext uri="{BB962C8B-B14F-4D97-AF65-F5344CB8AC3E}">
        <p14:creationId xmlns:p14="http://schemas.microsoft.com/office/powerpoint/2010/main" val="346247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14</a:t>
            </a:fld>
            <a:endParaRPr lang="en-IN" altLang="en-US"/>
          </a:p>
        </p:txBody>
      </p:sp>
    </p:spTree>
    <p:extLst>
      <p:ext uri="{BB962C8B-B14F-4D97-AF65-F5344CB8AC3E}">
        <p14:creationId xmlns:p14="http://schemas.microsoft.com/office/powerpoint/2010/main" val="89119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265957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143432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131798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31</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36</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44</a:t>
            </a:fld>
            <a:endParaRPr lang="en-IN" altLang="en-US"/>
          </a:p>
        </p:txBody>
      </p:sp>
    </p:spTree>
    <p:extLst>
      <p:ext uri="{BB962C8B-B14F-4D97-AF65-F5344CB8AC3E}">
        <p14:creationId xmlns:p14="http://schemas.microsoft.com/office/powerpoint/2010/main" val="233694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46</a:t>
            </a:fld>
            <a:endParaRPr lang="en-IN" altLang="en-US"/>
          </a:p>
        </p:txBody>
      </p:sp>
    </p:spTree>
    <p:extLst>
      <p:ext uri="{BB962C8B-B14F-4D97-AF65-F5344CB8AC3E}">
        <p14:creationId xmlns:p14="http://schemas.microsoft.com/office/powerpoint/2010/main" val="109310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rgbClr val="FF0000"/>
                </a:solidFill>
              </a:rPr>
              <a:t>INHERITANCE</a:t>
            </a:r>
          </a:p>
        </p:txBody>
      </p:sp>
      <p:sp>
        <p:nvSpPr>
          <p:cNvPr id="3075" name="Subtitle 2"/>
          <p:cNvSpPr>
            <a:spLocks noGrp="1"/>
          </p:cNvSpPr>
          <p:nvPr>
            <p:ph type="subTitle" idx="1"/>
          </p:nvPr>
        </p:nvSpPr>
        <p:spPr>
          <a:xfrm>
            <a:off x="1371600" y="3886200"/>
            <a:ext cx="6400800" cy="1752600"/>
          </a:xfrm>
        </p:spPr>
        <p:txBody>
          <a:bodyPr/>
          <a:lstStyle/>
          <a:p>
            <a:endParaRPr lang="en-US" altLang="en-US" b="1" dirty="0"/>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Protected mode</a:t>
            </a:r>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A42495-D842-4E21-814D-4B438E127F6C}"/>
                  </a:ext>
                </a:extLst>
              </p14:cNvPr>
              <p14:cNvContentPartPr/>
              <p14:nvPr/>
            </p14:nvContentPartPr>
            <p14:xfrm>
              <a:off x="613462" y="5345633"/>
              <a:ext cx="1357920" cy="291960"/>
            </p14:xfrm>
          </p:contentPart>
        </mc:Choice>
        <mc:Fallback xmlns="">
          <p:pic>
            <p:nvPicPr>
              <p:cNvPr id="3" name="Ink 2">
                <a:extLst>
                  <a:ext uri="{FF2B5EF4-FFF2-40B4-BE49-F238E27FC236}">
                    <a16:creationId xmlns:a16="http://schemas.microsoft.com/office/drawing/2014/main" id="{40A42495-D842-4E21-814D-4B438E127F6C}"/>
                  </a:ext>
                </a:extLst>
              </p:cNvPr>
              <p:cNvPicPr/>
              <p:nvPr/>
            </p:nvPicPr>
            <p:blipFill>
              <a:blip r:embed="rId4"/>
              <a:stretch>
                <a:fillRect/>
              </a:stretch>
            </p:blipFill>
            <p:spPr>
              <a:xfrm>
                <a:off x="550822" y="5282993"/>
                <a:ext cx="1483560" cy="417600"/>
              </a:xfrm>
              <a:prstGeom prst="rect">
                <a:avLst/>
              </a:prstGeom>
            </p:spPr>
          </p:pic>
        </mc:Fallback>
      </mc:AlternateContent>
    </p:spTree>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mode</a:t>
            </a:r>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5F37840-6C25-4878-BF80-476FF51FEE2C}"/>
                  </a:ext>
                </a:extLst>
              </p14:cNvPr>
              <p14:cNvContentPartPr/>
              <p14:nvPr/>
            </p14:nvContentPartPr>
            <p14:xfrm>
              <a:off x="1370542" y="5083913"/>
              <a:ext cx="1103760" cy="271800"/>
            </p14:xfrm>
          </p:contentPart>
        </mc:Choice>
        <mc:Fallback xmlns="">
          <p:pic>
            <p:nvPicPr>
              <p:cNvPr id="3" name="Ink 2">
                <a:extLst>
                  <a:ext uri="{FF2B5EF4-FFF2-40B4-BE49-F238E27FC236}">
                    <a16:creationId xmlns:a16="http://schemas.microsoft.com/office/drawing/2014/main" id="{E5F37840-6C25-4878-BF80-476FF51FEE2C}"/>
                  </a:ext>
                </a:extLst>
              </p:cNvPr>
              <p:cNvPicPr/>
              <p:nvPr/>
            </p:nvPicPr>
            <p:blipFill>
              <a:blip r:embed="rId4"/>
              <a:stretch>
                <a:fillRect/>
              </a:stretch>
            </p:blipFill>
            <p:spPr>
              <a:xfrm>
                <a:off x="1307902" y="5021273"/>
                <a:ext cx="1229400" cy="397440"/>
              </a:xfrm>
              <a:prstGeom prst="rect">
                <a:avLst/>
              </a:prstGeom>
            </p:spPr>
          </p:pic>
        </mc:Fallback>
      </mc:AlternateContent>
    </p:spTree>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a:solidFill>
                  <a:schemeClr val="accent2"/>
                </a:solidFill>
              </a:rPr>
              <a:t>The type of inheritance defines the  access level for the members of derived class</a:t>
            </a:r>
            <a:r>
              <a:rPr lang="en-US" altLang="en-US" sz="2400" b="1">
                <a:solidFill>
                  <a:schemeClr val="accent2"/>
                </a:solidFill>
                <a:latin typeface="Arial Unicode MS" pitchFamily="34" charset="-128"/>
              </a:rPr>
              <a:t> </a:t>
            </a:r>
            <a:r>
              <a:rPr lang="en-US" altLang="en-US" sz="240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a:latin typeface="Candara" pitchFamily="34" charset="0"/>
              </a:rPr>
              <a:t>Derivation Mode 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5614-486E-48A9-B332-B67053AF532B}"/>
              </a:ext>
            </a:extLst>
          </p:cNvPr>
          <p:cNvSpPr>
            <a:spLocks noGrp="1"/>
          </p:cNvSpPr>
          <p:nvPr>
            <p:ph type="title"/>
          </p:nvPr>
        </p:nvSpPr>
        <p:spPr/>
        <p:txBody>
          <a:bodyPr/>
          <a:lstStyle/>
          <a:p>
            <a:r>
              <a:rPr lang="en-IN" dirty="0"/>
              <a:t>Q1</a:t>
            </a:r>
          </a:p>
        </p:txBody>
      </p:sp>
      <p:pic>
        <p:nvPicPr>
          <p:cNvPr id="5" name="Content Placeholder 4">
            <a:extLst>
              <a:ext uri="{FF2B5EF4-FFF2-40B4-BE49-F238E27FC236}">
                <a16:creationId xmlns:a16="http://schemas.microsoft.com/office/drawing/2014/main" id="{62A09AE8-E581-4401-AA82-9B3A91537294}"/>
              </a:ext>
            </a:extLst>
          </p:cNvPr>
          <p:cNvPicPr>
            <a:picLocks noGrp="1" noChangeAspect="1"/>
          </p:cNvPicPr>
          <p:nvPr>
            <p:ph idx="1"/>
          </p:nvPr>
        </p:nvPicPr>
        <p:blipFill>
          <a:blip r:embed="rId3"/>
          <a:stretch>
            <a:fillRect/>
          </a:stretch>
        </p:blipFill>
        <p:spPr>
          <a:xfrm>
            <a:off x="179512" y="1484785"/>
            <a:ext cx="8383463" cy="2808312"/>
          </a:xfrm>
        </p:spPr>
      </p:pic>
    </p:spTree>
    <p:extLst>
      <p:ext uri="{BB962C8B-B14F-4D97-AF65-F5344CB8AC3E}">
        <p14:creationId xmlns:p14="http://schemas.microsoft.com/office/powerpoint/2010/main" val="3190022948"/>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ED5E-DAF6-4B5D-B025-3F57EA474891}"/>
              </a:ext>
            </a:extLst>
          </p:cNvPr>
          <p:cNvSpPr>
            <a:spLocks noGrp="1"/>
          </p:cNvSpPr>
          <p:nvPr>
            <p:ph type="title"/>
          </p:nvPr>
        </p:nvSpPr>
        <p:spPr/>
        <p:txBody>
          <a:bodyPr/>
          <a:lstStyle/>
          <a:p>
            <a:r>
              <a:rPr lang="en-IN" dirty="0"/>
              <a:t>Q2</a:t>
            </a:r>
          </a:p>
        </p:txBody>
      </p:sp>
      <p:sp>
        <p:nvSpPr>
          <p:cNvPr id="7" name="Content Placeholder 6">
            <a:extLst>
              <a:ext uri="{FF2B5EF4-FFF2-40B4-BE49-F238E27FC236}">
                <a16:creationId xmlns:a16="http://schemas.microsoft.com/office/drawing/2014/main" id="{6C6F3F12-B396-4653-A104-EB5561F64CE6}"/>
              </a:ext>
            </a:extLst>
          </p:cNvPr>
          <p:cNvSpPr>
            <a:spLocks noGrp="1"/>
          </p:cNvSpPr>
          <p:nvPr>
            <p:ph idx="1"/>
          </p:nvPr>
        </p:nvSpPr>
        <p:spPr/>
        <p:txBody>
          <a:bodyPr/>
          <a:lstStyle/>
          <a:p>
            <a:pPr marL="0" indent="0" algn="l">
              <a:buNone/>
            </a:pPr>
            <a:r>
              <a:rPr lang="en-US" sz="2400" b="0" i="0" dirty="0">
                <a:solidFill>
                  <a:srgbClr val="333333"/>
                </a:solidFill>
                <a:effectLst/>
              </a:rPr>
              <a:t>When the inheritance is private, the private methods in base class are __________ in the derived class (in C++).</a:t>
            </a:r>
            <a:br>
              <a:rPr lang="en-US" sz="2400" b="0" i="0" dirty="0">
                <a:solidFill>
                  <a:srgbClr val="333333"/>
                </a:solidFill>
                <a:effectLst/>
              </a:rPr>
            </a:br>
            <a:endParaRPr lang="en-US" sz="2400" b="0" i="0" dirty="0">
              <a:solidFill>
                <a:srgbClr val="333333"/>
              </a:solidFill>
              <a:effectLst/>
            </a:endParaRPr>
          </a:p>
          <a:p>
            <a:pPr marL="0" indent="0" algn="l">
              <a:buNone/>
            </a:pPr>
            <a:r>
              <a:rPr lang="en-US" sz="2400" b="0" i="0" dirty="0">
                <a:solidFill>
                  <a:srgbClr val="333333"/>
                </a:solidFill>
                <a:effectLst/>
              </a:rPr>
              <a:t>A. Inaccessible</a:t>
            </a:r>
            <a:br>
              <a:rPr lang="en-US" sz="2400" b="0" i="0" dirty="0">
                <a:solidFill>
                  <a:srgbClr val="333333"/>
                </a:solidFill>
                <a:effectLst/>
              </a:rPr>
            </a:br>
            <a:r>
              <a:rPr lang="en-US" sz="2400" b="0" i="0" dirty="0">
                <a:solidFill>
                  <a:srgbClr val="333333"/>
                </a:solidFill>
                <a:effectLst/>
              </a:rPr>
              <a:t>B. Accessible</a:t>
            </a:r>
            <a:br>
              <a:rPr lang="en-US" sz="2400" b="0" i="0" dirty="0">
                <a:solidFill>
                  <a:srgbClr val="333333"/>
                </a:solidFill>
                <a:effectLst/>
              </a:rPr>
            </a:br>
            <a:r>
              <a:rPr lang="en-US" sz="2400" b="0" i="0" dirty="0">
                <a:solidFill>
                  <a:srgbClr val="333333"/>
                </a:solidFill>
                <a:effectLst/>
              </a:rPr>
              <a:t>C. Protected</a:t>
            </a:r>
            <a:br>
              <a:rPr lang="en-US" sz="2400" b="0" i="0" dirty="0">
                <a:solidFill>
                  <a:srgbClr val="333333"/>
                </a:solidFill>
                <a:effectLst/>
              </a:rPr>
            </a:br>
            <a:r>
              <a:rPr lang="en-US" sz="2400" b="0" i="0" dirty="0">
                <a:solidFill>
                  <a:srgbClr val="333333"/>
                </a:solidFill>
                <a:effectLst/>
              </a:rPr>
              <a:t>D. Public</a:t>
            </a:r>
          </a:p>
          <a:p>
            <a:pPr marL="0" indent="0">
              <a:buNone/>
            </a:pPr>
            <a:endParaRPr lang="en-IN" dirty="0"/>
          </a:p>
        </p:txBody>
      </p:sp>
    </p:spTree>
    <p:extLst>
      <p:ext uri="{BB962C8B-B14F-4D97-AF65-F5344CB8AC3E}">
        <p14:creationId xmlns:p14="http://schemas.microsoft.com/office/powerpoint/2010/main" val="97209870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9622-B9F1-4A55-BDAF-ACE5A891FD67}"/>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098336EC-95A3-4700-9A93-27A440C6F561}"/>
              </a:ext>
            </a:extLst>
          </p:cNvPr>
          <p:cNvSpPr>
            <a:spLocks noGrp="1"/>
          </p:cNvSpPr>
          <p:nvPr>
            <p:ph idx="1"/>
          </p:nvPr>
        </p:nvSpPr>
        <p:spPr/>
        <p:txBody>
          <a:bodyPr/>
          <a:lstStyle/>
          <a:p>
            <a:pPr marL="0" indent="0">
              <a:buNone/>
            </a:pPr>
            <a:r>
              <a:rPr lang="en-US" sz="2000" b="0" i="0" dirty="0">
                <a:solidFill>
                  <a:srgbClr val="000000"/>
                </a:solidFill>
                <a:effectLst/>
                <a:latin typeface="Merriweather" panose="020B0604020202020204" pitchFamily="2" charset="0"/>
              </a:rPr>
              <a:t>When a protected member is inherited in public mode, it becomes ……….. in the derived class too and therefore is accessible by member functions of the derived class.</a:t>
            </a:r>
            <a:r>
              <a:rPr lang="en-US" sz="2000" dirty="0"/>
              <a:t/>
            </a:r>
            <a:br>
              <a:rPr lang="en-US" sz="2000" dirty="0"/>
            </a:br>
            <a:r>
              <a:rPr lang="en-US" sz="2000" b="0" i="0" dirty="0">
                <a:solidFill>
                  <a:srgbClr val="000000"/>
                </a:solidFill>
                <a:effectLst/>
                <a:latin typeface="Merriweather" panose="020B0604020202020204" pitchFamily="2" charset="0"/>
              </a:rPr>
              <a:t>A) protected</a:t>
            </a:r>
            <a:r>
              <a:rPr lang="en-US" sz="2000" dirty="0"/>
              <a:t/>
            </a:r>
            <a:br>
              <a:rPr lang="en-US" sz="2000" dirty="0"/>
            </a:br>
            <a:r>
              <a:rPr lang="en-US" sz="2000" b="0" i="0" dirty="0">
                <a:solidFill>
                  <a:srgbClr val="000000"/>
                </a:solidFill>
                <a:effectLst/>
                <a:latin typeface="Merriweather" panose="020B0604020202020204" pitchFamily="2" charset="0"/>
              </a:rPr>
              <a:t>B) private</a:t>
            </a:r>
            <a:r>
              <a:rPr lang="en-US" sz="2000" dirty="0"/>
              <a:t/>
            </a:r>
            <a:br>
              <a:rPr lang="en-US" sz="2000" dirty="0"/>
            </a:br>
            <a:r>
              <a:rPr lang="en-US" sz="2000" b="0" i="0" dirty="0">
                <a:solidFill>
                  <a:srgbClr val="000000"/>
                </a:solidFill>
                <a:effectLst/>
                <a:latin typeface="Merriweather" panose="020B0604020202020204" pitchFamily="2" charset="0"/>
              </a:rPr>
              <a:t>C) public</a:t>
            </a:r>
            <a:r>
              <a:rPr lang="en-US" sz="2000" dirty="0"/>
              <a:t/>
            </a:r>
            <a:br>
              <a:rPr lang="en-US" sz="2000" dirty="0"/>
            </a:br>
            <a:r>
              <a:rPr lang="en-US" sz="2000" b="0" i="0" dirty="0">
                <a:solidFill>
                  <a:srgbClr val="000000"/>
                </a:solidFill>
                <a:effectLst/>
                <a:latin typeface="Merriweather" panose="020B0604020202020204" pitchFamily="2" charset="0"/>
              </a:rPr>
              <a:t>D) friend</a:t>
            </a:r>
            <a:endParaRPr lang="en-IN" sz="2000" dirty="0"/>
          </a:p>
        </p:txBody>
      </p:sp>
    </p:spTree>
    <p:extLst>
      <p:ext uri="{BB962C8B-B14F-4D97-AF65-F5344CB8AC3E}">
        <p14:creationId xmlns:p14="http://schemas.microsoft.com/office/powerpoint/2010/main" val="2313918084"/>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1B75-1C04-489F-82D4-21CC65CBD19A}"/>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id="{E34338CA-1DC9-4EB6-8E77-64C2F51B78EB}"/>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base class is publicly inherited, public members of the base class become …………. of the derived class.</a:t>
            </a:r>
            <a:r>
              <a:rPr lang="en-US" sz="2000" dirty="0"/>
              <a:t/>
            </a:r>
            <a:br>
              <a:rPr lang="en-US" sz="2000" dirty="0"/>
            </a:br>
            <a:r>
              <a:rPr lang="en-US" sz="2000" b="0" i="0" dirty="0">
                <a:solidFill>
                  <a:srgbClr val="000000"/>
                </a:solidFill>
                <a:effectLst/>
                <a:latin typeface="Merriweather" panose="00000500000000000000" pitchFamily="2" charset="0"/>
              </a:rPr>
              <a:t>A) private members</a:t>
            </a:r>
            <a:r>
              <a:rPr lang="en-US" sz="2000" dirty="0"/>
              <a:t/>
            </a:r>
            <a:br>
              <a:rPr lang="en-US" sz="2000" dirty="0"/>
            </a:br>
            <a:r>
              <a:rPr lang="en-US" sz="2000" b="0" i="0" dirty="0">
                <a:solidFill>
                  <a:srgbClr val="000000"/>
                </a:solidFill>
                <a:effectLst/>
                <a:latin typeface="Merriweather" panose="00000500000000000000" pitchFamily="2" charset="0"/>
              </a:rPr>
              <a:t>B) protected members</a:t>
            </a:r>
            <a:r>
              <a:rPr lang="en-US" sz="2000" dirty="0"/>
              <a:t/>
            </a:r>
            <a:br>
              <a:rPr lang="en-US" sz="2000" dirty="0"/>
            </a:br>
            <a:r>
              <a:rPr lang="en-US" sz="2000" b="0" i="0" dirty="0">
                <a:solidFill>
                  <a:srgbClr val="000000"/>
                </a:solidFill>
                <a:effectLst/>
                <a:latin typeface="Merriweather" panose="00000500000000000000" pitchFamily="2" charset="0"/>
              </a:rPr>
              <a:t>C) Public members</a:t>
            </a:r>
            <a:r>
              <a:rPr lang="en-US" sz="2000" dirty="0"/>
              <a:t/>
            </a:r>
            <a:br>
              <a:rPr lang="en-US" sz="2000" dirty="0"/>
            </a:br>
            <a:r>
              <a:rPr lang="en-US" sz="2000" b="0" i="0" dirty="0">
                <a:solidFill>
                  <a:srgbClr val="000000"/>
                </a:solidFill>
                <a:effectLst/>
                <a:latin typeface="Merriweather" panose="00000500000000000000" pitchFamily="2" charset="0"/>
              </a:rPr>
              <a:t>D) Not inherited</a:t>
            </a:r>
            <a:endParaRPr lang="en-IN" sz="2000" dirty="0"/>
          </a:p>
        </p:txBody>
      </p:sp>
    </p:spTree>
    <p:extLst>
      <p:ext uri="{BB962C8B-B14F-4D97-AF65-F5344CB8AC3E}">
        <p14:creationId xmlns:p14="http://schemas.microsoft.com/office/powerpoint/2010/main" val="3509181109"/>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a:solidFill>
                  <a:schemeClr val="accent2"/>
                </a:solidFill>
              </a:rPr>
              <a:t>Syntax:</a:t>
            </a:r>
          </a:p>
          <a:p>
            <a:pPr eaLnBrk="1" hangingPunct="1">
              <a:spcAft>
                <a:spcPct val="0"/>
              </a:spcAft>
              <a:buFontTx/>
              <a:buNone/>
            </a:pPr>
            <a:r>
              <a:rPr lang="en-US" altLang="en-US" i="1"/>
              <a:t>	</a:t>
            </a:r>
            <a:r>
              <a:rPr lang="en-US" altLang="en-US" sz="2800">
                <a:solidFill>
                  <a:srgbClr val="000066"/>
                </a:solidFill>
              </a:rPr>
              <a:t>class</a:t>
            </a:r>
            <a:r>
              <a:rPr lang="en-US" altLang="en-US" sz="2800">
                <a:solidFill>
                  <a:schemeClr val="accent2"/>
                </a:solidFill>
              </a:rPr>
              <a:t> </a:t>
            </a:r>
            <a:r>
              <a:rPr lang="en-US" altLang="en-US" sz="2400" i="1">
                <a:solidFill>
                  <a:srgbClr val="006600"/>
                </a:solidFill>
              </a:rPr>
              <a:t>DerivedClassName</a:t>
            </a:r>
            <a:r>
              <a:rPr lang="en-US" altLang="en-US" sz="2400">
                <a:solidFill>
                  <a:schemeClr val="accent2"/>
                </a:solidFill>
              </a:rPr>
              <a:t> : </a:t>
            </a:r>
            <a:r>
              <a:rPr lang="en-US" altLang="en-US" sz="2400">
                <a:solidFill>
                  <a:srgbClr val="663300"/>
                </a:solidFill>
              </a:rPr>
              <a:t>access-level</a:t>
            </a:r>
            <a:r>
              <a:rPr lang="en-US" altLang="en-US" sz="2400">
                <a:solidFill>
                  <a:schemeClr val="accent2"/>
                </a:solidFill>
              </a:rPr>
              <a:t> </a:t>
            </a:r>
            <a:r>
              <a:rPr lang="en-US" altLang="en-US" sz="2400" i="1">
                <a:solidFill>
                  <a:srgbClr val="006600"/>
                </a:solidFill>
              </a:rPr>
              <a:t>BaseClassName</a:t>
            </a:r>
          </a:p>
          <a:p>
            <a:pPr eaLnBrk="1" hangingPunct="1">
              <a:spcAft>
                <a:spcPct val="0"/>
              </a:spcAft>
              <a:buFontTx/>
              <a:buNone/>
            </a:pPr>
            <a:endParaRPr lang="en-US" altLang="en-US" sz="800" i="1">
              <a:solidFill>
                <a:srgbClr val="006600"/>
              </a:solidFill>
            </a:endParaRPr>
          </a:p>
          <a:p>
            <a:pPr eaLnBrk="1" hangingPunct="1">
              <a:spcAft>
                <a:spcPct val="0"/>
              </a:spcAft>
              <a:buFontTx/>
              <a:buNone/>
            </a:pPr>
            <a:r>
              <a:rPr lang="en-US" altLang="en-US" sz="2400" i="1"/>
              <a:t>	</a:t>
            </a:r>
            <a:r>
              <a:rPr lang="en-US" altLang="en-US" sz="2400">
                <a:solidFill>
                  <a:schemeClr val="tx1"/>
                </a:solidFill>
              </a:rPr>
              <a:t>where </a:t>
            </a:r>
          </a:p>
          <a:p>
            <a:pPr lvl="1" eaLnBrk="1" hangingPunct="1">
              <a:spcAft>
                <a:spcPct val="0"/>
              </a:spcAft>
            </a:pPr>
            <a:r>
              <a:rPr lang="en-US" altLang="en-US" sz="2400">
                <a:solidFill>
                  <a:srgbClr val="663300"/>
                </a:solidFill>
              </a:rPr>
              <a:t>access-level </a:t>
            </a:r>
            <a:r>
              <a:rPr lang="en-US" altLang="en-US" sz="2400">
                <a:solidFill>
                  <a:schemeClr val="tx1"/>
                </a:solidFill>
              </a:rPr>
              <a:t>specifies the type of derivation</a:t>
            </a:r>
          </a:p>
          <a:p>
            <a:pPr lvl="2" eaLnBrk="1" hangingPunct="1">
              <a:spcAft>
                <a:spcPct val="0"/>
              </a:spcAft>
            </a:pPr>
            <a:r>
              <a:rPr lang="en-US" altLang="en-US" sz="2400">
                <a:solidFill>
                  <a:schemeClr val="tx1"/>
                </a:solidFill>
              </a:rPr>
              <a:t>private by default, or</a:t>
            </a:r>
          </a:p>
          <a:p>
            <a:pPr lvl="2" eaLnBrk="1" hangingPunct="1">
              <a:spcAft>
                <a:spcPct val="0"/>
              </a:spcAft>
            </a:pPr>
            <a:r>
              <a:rPr lang="en-US" altLang="en-US" sz="2400">
                <a:solidFill>
                  <a:schemeClr val="tx1"/>
                </a:solidFill>
              </a:rPr>
              <a:t>Public</a:t>
            </a:r>
          </a:p>
          <a:p>
            <a:pPr lvl="2" eaLnBrk="1" hangingPunct="1">
              <a:spcAft>
                <a:spcPct val="0"/>
              </a:spcAft>
            </a:pPr>
            <a:r>
              <a:rPr lang="en-US" altLang="en-US" sz="2400"/>
              <a:t>Protected</a:t>
            </a:r>
          </a:p>
          <a:p>
            <a:pPr lvl="2" eaLnBrk="1" hangingPunct="1">
              <a:spcAft>
                <a:spcPct val="0"/>
              </a:spcAft>
              <a:buFont typeface="Times New Roman" pitchFamily="18" charset="0"/>
              <a:buNone/>
            </a:pPr>
            <a:endParaRPr lang="en-US" altLang="en-US">
              <a:solidFill>
                <a:schemeClr val="tx1"/>
              </a:solidFill>
            </a:endParaRPr>
          </a:p>
          <a:p>
            <a:pPr eaLnBrk="1" hangingPunct="1">
              <a:spcAft>
                <a:spcPct val="0"/>
              </a:spcAft>
            </a:pPr>
            <a:r>
              <a:rPr lang="en-US" altLang="en-US" sz="2800">
                <a:solidFill>
                  <a:srgbClr val="006600"/>
                </a:solidFill>
              </a:rPr>
              <a:t>Any class can serve as a base class</a:t>
            </a:r>
          </a:p>
          <a:p>
            <a:pPr lvl="1" eaLnBrk="1" hangingPunct="1">
              <a:spcAft>
                <a:spcPct val="0"/>
              </a:spcAft>
            </a:pPr>
            <a:r>
              <a:rPr lang="en-US" altLang="en-US" sz="2400">
                <a:solidFill>
                  <a:schemeClr val="tx1"/>
                </a:solidFill>
              </a:rPr>
              <a:t>Thus a derived class can also be a base class</a:t>
            </a:r>
          </a:p>
        </p:txBody>
      </p:sp>
    </p:spTree>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derived_class</a:t>
            </a:r>
            <a:r>
              <a:rPr lang="en-US" dirty="0">
                <a:solidFill>
                  <a:schemeClr val="tx1"/>
                </a:solidFill>
              </a:rPr>
              <a:t>&gt; : &lt;access-</a:t>
            </a:r>
            <a:r>
              <a:rPr lang="en-US" dirty="0" err="1">
                <a:solidFill>
                  <a:schemeClr val="tx1"/>
                </a:solidFill>
              </a:rPr>
              <a:t>specifier</a:t>
            </a:r>
            <a:r>
              <a:rPr lang="en-US" dirty="0">
                <a:solidFill>
                  <a:schemeClr val="tx1"/>
                </a:solidFill>
              </a:rPr>
              <a:t>&gt;&lt;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endParaRPr lang="en-GB" dirty="0">
              <a:solidFill>
                <a:schemeClr val="tx1"/>
              </a:solidFill>
            </a:endParaRPr>
          </a:p>
        </p:txBody>
      </p:sp>
    </p:spTree>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time 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private XYZ</a:t>
            </a:r>
            <a:r>
              <a:rPr lang="en-IN" altLang="en-US" sz="2800"/>
              <a:t>	//private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public XYZ</a:t>
            </a:r>
            <a:r>
              <a:rPr lang="en-IN" altLang="en-US" sz="2800"/>
              <a:t>	//public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solidFill>
                  <a:srgbClr val="00B050"/>
                </a:solidFill>
              </a:rPr>
              <a:t>:  XYZ</a:t>
            </a:r>
            <a:r>
              <a:rPr lang="en-IN" altLang="en-US" sz="2800"/>
              <a:t>	//private derivation by default</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Public inheritance</a:t>
            </a:r>
            <a:endParaRPr lang="en-IN" altLang="en-US"/>
          </a:p>
        </p:txBody>
      </p:sp>
      <p:sp>
        <p:nvSpPr>
          <p:cNvPr id="12291" name="Content Placeholder 2"/>
          <p:cNvSpPr>
            <a:spLocks noGrp="1"/>
          </p:cNvSpPr>
          <p:nvPr>
            <p:ph idx="1"/>
          </p:nvPr>
        </p:nvSpPr>
        <p:spPr/>
        <p:txBody>
          <a:bodyPr/>
          <a:lstStyle/>
          <a:p>
            <a:r>
              <a:rPr lang="en-IN" altLang="en-US"/>
              <a:t>When a base class is publicly inherited, ‘public members’ of the base class become ‘public members’ of the derived class and therefore they are accessible to the objects of the derived class. </a:t>
            </a:r>
          </a:p>
          <a:p>
            <a:r>
              <a:rPr lang="en-US" altLang="en-US" b="1"/>
              <a:t>Note: </a:t>
            </a:r>
            <a:r>
              <a:rPr lang="en-US" altLang="en-US" u="sng">
                <a:solidFill>
                  <a:srgbClr val="00B050"/>
                </a:solidFill>
              </a:rPr>
              <a:t>private members of the base class</a:t>
            </a:r>
            <a:r>
              <a:rPr lang="en-US" altLang="en-US">
                <a:solidFill>
                  <a:srgbClr val="00B050"/>
                </a:solidFill>
              </a:rPr>
              <a:t> </a:t>
            </a:r>
            <a:r>
              <a:rPr lang="en-US" altLang="en-US"/>
              <a:t>are </a:t>
            </a:r>
            <a:r>
              <a:rPr lang="en-US" altLang="en-US">
                <a:solidFill>
                  <a:srgbClr val="00B050"/>
                </a:solidFill>
              </a:rPr>
              <a:t>not</a:t>
            </a:r>
            <a:r>
              <a:rPr lang="en-US" altLang="en-US"/>
              <a:t> </a:t>
            </a:r>
            <a:r>
              <a:rPr lang="en-US" altLang="en-US">
                <a:solidFill>
                  <a:srgbClr val="00B050"/>
                </a:solidFill>
              </a:rPr>
              <a:t>accessible</a:t>
            </a:r>
            <a:r>
              <a:rPr lang="en-US" altLang="en-US"/>
              <a:t> in the derived class (to preserve encapsulation)</a:t>
            </a:r>
          </a:p>
          <a:p>
            <a:endParaRPr lang="en-US" altLang="en-US" b="1"/>
          </a:p>
          <a:p>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a:t>Class base</a:t>
            </a:r>
          </a:p>
          <a:p>
            <a:pPr>
              <a:buFontTx/>
              <a:buNone/>
            </a:pPr>
            <a:r>
              <a:rPr lang="en-IN" altLang="en-US" sz="1800"/>
              <a:t>{    private: 	</a:t>
            </a:r>
          </a:p>
          <a:p>
            <a:pPr>
              <a:buFontTx/>
              <a:buNone/>
            </a:pPr>
            <a:r>
              <a:rPr lang="en-IN" altLang="en-US" sz="1800"/>
              <a:t>		int base_a;</a:t>
            </a:r>
          </a:p>
          <a:p>
            <a:pPr>
              <a:buFontTx/>
              <a:buNone/>
            </a:pPr>
            <a:r>
              <a:rPr lang="en-IN" altLang="en-US" sz="1800"/>
              <a:t>	protected:	</a:t>
            </a:r>
          </a:p>
          <a:p>
            <a:pPr>
              <a:buFontTx/>
              <a:buNone/>
            </a:pPr>
            <a:r>
              <a:rPr lang="en-IN" altLang="en-US" sz="1800"/>
              <a:t>		int base_b;</a:t>
            </a:r>
          </a:p>
          <a:p>
            <a:pPr>
              <a:buFontTx/>
              <a:buNone/>
            </a:pPr>
            <a:r>
              <a:rPr lang="en-IN" altLang="en-US" sz="1800"/>
              <a:t>	public:</a:t>
            </a:r>
          </a:p>
          <a:p>
            <a:pPr>
              <a:buFontTx/>
              <a:buNone/>
            </a:pPr>
            <a:r>
              <a:rPr lang="en-IN" altLang="en-US" sz="1800"/>
              <a:t>		void base_set();</a:t>
            </a:r>
          </a:p>
          <a:p>
            <a:pPr>
              <a:buFontTx/>
              <a:buNone/>
            </a:pPr>
            <a:r>
              <a:rPr lang="en-IN" altLang="en-US" sz="1800"/>
              <a:t>};</a:t>
            </a:r>
          </a:p>
          <a:p>
            <a:pPr>
              <a:buFontTx/>
              <a:buNone/>
            </a:pPr>
            <a:r>
              <a:rPr lang="en-IN" altLang="en-US" sz="1800"/>
              <a:t>Class derived: public base</a:t>
            </a:r>
          </a:p>
          <a:p>
            <a:pPr>
              <a:buFontTx/>
              <a:buNone/>
            </a:pPr>
            <a:r>
              <a:rPr lang="en-IN" altLang="en-US" sz="1800"/>
              <a:t>{</a:t>
            </a:r>
          </a:p>
          <a:p>
            <a:pPr>
              <a:buFontTx/>
              <a:buNone/>
            </a:pPr>
            <a:r>
              <a:rPr lang="en-IN" altLang="en-US" sz="1800"/>
              <a:t>	private: 	int derived_a;</a:t>
            </a:r>
          </a:p>
          <a:p>
            <a:pPr>
              <a:buFontTx/>
              <a:buNone/>
            </a:pPr>
            <a:r>
              <a:rPr lang="en-IN" altLang="en-US" sz="1800"/>
              <a:t>	protected:	int derived_b;</a:t>
            </a:r>
          </a:p>
          <a:p>
            <a:pPr>
              <a:buFontTx/>
              <a:buNone/>
            </a:pPr>
            <a:r>
              <a:rPr lang="en-IN" altLang="en-US" sz="1800"/>
              <a:t>	public:	void derived_set();</a:t>
            </a:r>
          </a:p>
          <a:p>
            <a:pPr>
              <a:buFontTx/>
              <a:buNone/>
            </a:pPr>
            <a:r>
              <a:rPr lang="en-IN" altLang="en-US" sz="1800"/>
              <a:t>};</a:t>
            </a:r>
          </a:p>
          <a:p>
            <a:pPr>
              <a:buFontTx/>
              <a:buNone/>
            </a:pPr>
            <a:endParaRPr lang="en-IN" altLang="en-US" sz="180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a:t>Class derived: public base</a:t>
            </a:r>
          </a:p>
          <a:p>
            <a:pPr>
              <a:buFontTx/>
              <a:buNone/>
            </a:pPr>
            <a:r>
              <a:rPr lang="en-IN" altLang="en-US" sz="2000"/>
              <a:t>{</a:t>
            </a:r>
          </a:p>
          <a:p>
            <a:pPr>
              <a:buFontTx/>
              <a:buNone/>
            </a:pPr>
            <a:r>
              <a:rPr lang="en-IN" altLang="en-US" sz="2000"/>
              <a:t>	private: 	</a:t>
            </a:r>
          </a:p>
          <a:p>
            <a:pPr>
              <a:buFontTx/>
              <a:buNone/>
            </a:pPr>
            <a:r>
              <a:rPr lang="en-IN" altLang="en-US" sz="2000"/>
              <a:t>		int derived_a;</a:t>
            </a:r>
          </a:p>
          <a:p>
            <a:pPr>
              <a:buFontTx/>
              <a:buNone/>
            </a:pPr>
            <a:r>
              <a:rPr lang="en-IN" altLang="en-US" sz="2000"/>
              <a:t>	protected:	</a:t>
            </a:r>
          </a:p>
          <a:p>
            <a:pPr>
              <a:buFontTx/>
              <a:buNone/>
            </a:pPr>
            <a:r>
              <a:rPr lang="en-IN" altLang="en-US" sz="2000"/>
              <a:t>		</a:t>
            </a:r>
            <a:r>
              <a:rPr lang="en-IN" altLang="en-US" sz="2000">
                <a:solidFill>
                  <a:srgbClr val="FF0000"/>
                </a:solidFill>
              </a:rPr>
              <a:t>int base_b;</a:t>
            </a:r>
          </a:p>
          <a:p>
            <a:pPr>
              <a:buFontTx/>
              <a:buNone/>
            </a:pPr>
            <a:r>
              <a:rPr lang="en-IN" altLang="en-US" sz="2000"/>
              <a:t>		int derived_b;</a:t>
            </a:r>
          </a:p>
          <a:p>
            <a:pPr>
              <a:buFontTx/>
              <a:buNone/>
            </a:pPr>
            <a:r>
              <a:rPr lang="en-IN" altLang="en-US" sz="2000"/>
              <a:t>	public:</a:t>
            </a:r>
          </a:p>
          <a:p>
            <a:pPr>
              <a:buFontTx/>
              <a:buNone/>
            </a:pPr>
            <a:r>
              <a:rPr lang="en-IN" altLang="en-US" sz="2000"/>
              <a:t>		</a:t>
            </a:r>
            <a:r>
              <a:rPr lang="en-IN" altLang="en-US" sz="2000">
                <a:solidFill>
                  <a:srgbClr val="FF0000"/>
                </a:solidFill>
              </a:rPr>
              <a:t>void base_set();</a:t>
            </a:r>
          </a:p>
          <a:p>
            <a:pPr>
              <a:buFontTx/>
              <a:buNone/>
            </a:pPr>
            <a:r>
              <a:rPr lang="en-IN" altLang="en-US" sz="2000"/>
              <a:t>		void derived_set();</a:t>
            </a:r>
          </a:p>
          <a:p>
            <a:pPr>
              <a:buFontTx/>
              <a:buNone/>
            </a:pPr>
            <a:r>
              <a:rPr lang="en-IN" altLang="en-US" sz="200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Program-public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Private inheritance</a:t>
            </a:r>
            <a:endParaRPr lang="en-IN" altLang="en-US"/>
          </a:p>
        </p:txBody>
      </p:sp>
      <p:sp>
        <p:nvSpPr>
          <p:cNvPr id="14339" name="Content Placeholder 2"/>
          <p:cNvSpPr>
            <a:spLocks noGrp="1"/>
          </p:cNvSpPr>
          <p:nvPr>
            <p:ph idx="1"/>
          </p:nvPr>
        </p:nvSpPr>
        <p:spPr/>
        <p:txBody>
          <a:bodyPr/>
          <a:lstStyle/>
          <a:p>
            <a:pPr marL="454025" indent="-352425"/>
            <a:r>
              <a:rPr lang="en-US" altLang="en-US">
                <a:solidFill>
                  <a:srgbClr val="FF0000"/>
                </a:solidFill>
              </a:rPr>
              <a:t>Public members of base class </a:t>
            </a:r>
            <a:r>
              <a:rPr lang="en-US" altLang="en-US"/>
              <a:t>become </a:t>
            </a:r>
            <a:r>
              <a:rPr lang="en-US" altLang="en-US">
                <a:solidFill>
                  <a:srgbClr val="00B050"/>
                </a:solidFill>
              </a:rPr>
              <a:t>private members of derived class</a:t>
            </a:r>
          </a:p>
          <a:p>
            <a:pPr marL="454025" indent="-352425"/>
            <a:r>
              <a:rPr lang="en-US" altLang="en-US">
                <a:solidFill>
                  <a:srgbClr val="FF0000"/>
                </a:solidFill>
              </a:rPr>
              <a:t>Public and protected members </a:t>
            </a:r>
            <a:r>
              <a:rPr lang="en-US" altLang="en-US"/>
              <a:t>are only available to </a:t>
            </a:r>
            <a:r>
              <a:rPr lang="en-US" altLang="en-US">
                <a:solidFill>
                  <a:srgbClr val="00B050"/>
                </a:solidFill>
              </a:rPr>
              <a:t>derived-class member functions - not to a derived object.</a:t>
            </a:r>
          </a:p>
          <a:p>
            <a:pPr marL="454025" indent="-352425"/>
            <a:r>
              <a:rPr lang="en-IN" altLang="en-US"/>
              <a:t>They are inaccessible to the objects of the derived class.</a:t>
            </a:r>
            <a:endParaRPr lang="en-IN" altLang="en-US">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Program-private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result:private</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Protected inheritance</a:t>
            </a:r>
            <a:endParaRPr lang="en-IN" altLang="en-US"/>
          </a:p>
        </p:txBody>
      </p:sp>
      <p:sp>
        <p:nvSpPr>
          <p:cNvPr id="16387" name="Content Placeholder 2"/>
          <p:cNvSpPr>
            <a:spLocks noGrp="1"/>
          </p:cNvSpPr>
          <p:nvPr>
            <p:ph idx="1"/>
          </p:nvPr>
        </p:nvSpPr>
        <p:spPr/>
        <p:txBody>
          <a:bodyPr/>
          <a:lstStyle/>
          <a:p>
            <a:pPr>
              <a:lnSpc>
                <a:spcPct val="90000"/>
              </a:lnSpc>
            </a:pPr>
            <a:r>
              <a:rPr lang="en-US" altLang="en-US"/>
              <a:t>A member declared as </a:t>
            </a:r>
            <a:r>
              <a:rPr lang="en-US" altLang="en-US">
                <a:solidFill>
                  <a:srgbClr val="00B050"/>
                </a:solidFill>
              </a:rPr>
              <a:t>protected</a:t>
            </a:r>
            <a:r>
              <a:rPr lang="en-US" altLang="en-US"/>
              <a:t> is accessible by the member functions within its class and any class immediately derived from it.</a:t>
            </a:r>
          </a:p>
          <a:p>
            <a:pPr>
              <a:lnSpc>
                <a:spcPct val="90000"/>
              </a:lnSpc>
            </a:pPr>
            <a:r>
              <a:rPr lang="en-US" altLang="en-US"/>
              <a:t>It cannot be accessed by the functions outside these two classes.</a:t>
            </a:r>
          </a:p>
          <a:p>
            <a:pPr>
              <a:lnSpc>
                <a:spcPct val="90000"/>
              </a:lnSpc>
            </a:pPr>
            <a:r>
              <a:rPr lang="en-US" altLang="en-US"/>
              <a:t>It is possible to inherit a base class in protected mode. In this, </a:t>
            </a:r>
            <a:r>
              <a:rPr lang="en-US" altLang="en-US">
                <a:solidFill>
                  <a:srgbClr val="FF0000"/>
                </a:solidFill>
              </a:rPr>
              <a:t>Public and protected members </a:t>
            </a:r>
            <a:r>
              <a:rPr lang="en-US" altLang="en-US"/>
              <a:t>of the base class become </a:t>
            </a:r>
            <a:r>
              <a:rPr lang="en-US" altLang="en-US">
                <a:solidFill>
                  <a:srgbClr val="00B050"/>
                </a:solidFill>
              </a:rPr>
              <a:t>protected</a:t>
            </a:r>
            <a:r>
              <a:rPr lang="en-US" altLang="en-US">
                <a:solidFill>
                  <a:srgbClr val="FF0000"/>
                </a:solidFill>
              </a:rPr>
              <a:t> </a:t>
            </a:r>
            <a:r>
              <a:rPr lang="en-US" altLang="en-US">
                <a:solidFill>
                  <a:srgbClr val="00B050"/>
                </a:solidFill>
              </a:rPr>
              <a:t>members </a:t>
            </a:r>
            <a:r>
              <a:rPr lang="en-US" altLang="en-US">
                <a:solidFill>
                  <a:schemeClr val="tx1"/>
                </a:solidFill>
              </a:rPr>
              <a:t>of the derived class.</a:t>
            </a:r>
          </a:p>
          <a:p>
            <a:pPr>
              <a:lnSpc>
                <a:spcPct val="90000"/>
              </a:lnSpc>
            </a:pPr>
            <a:endParaRPr lang="en-US" altLang="en-US"/>
          </a:p>
          <a:p>
            <a:pPr>
              <a:lnSpc>
                <a:spcPct val="90000"/>
              </a:lnSpc>
            </a:pPr>
            <a:endParaRPr lang="en-US" altLang="en-US"/>
          </a:p>
          <a:p>
            <a:pPr>
              <a:buFont typeface="Arial" charset="0"/>
              <a:buNone/>
            </a:pP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Program-protected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result:protected</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work</a:t>
            </a:r>
          </a:p>
          <a:p>
            <a:pPr marL="0" indent="0">
              <a:spcAft>
                <a:spcPts val="0"/>
              </a:spcAft>
              <a:buNone/>
            </a:pPr>
            <a:r>
              <a:rPr lang="en-IN" sz="1400" dirty="0"/>
              <a:t>//obj1.show_rno();//It will not work</a:t>
            </a:r>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a:t>Single Inheritance(One base and one derived class)</a:t>
            </a:r>
          </a:p>
          <a:p>
            <a:pPr marL="514350" indent="-514350">
              <a:buFont typeface="Times New Roman" pitchFamily="18" charset="0"/>
              <a:buAutoNum type="arabicPeriod"/>
            </a:pPr>
            <a:r>
              <a:rPr lang="en-IN" altLang="en-US" dirty="0"/>
              <a:t>Multiple Inheritance(More than one base classes for one derived class)</a:t>
            </a:r>
          </a:p>
          <a:p>
            <a:pPr marL="514350" indent="-514350">
              <a:buFont typeface="Times New Roman" pitchFamily="18" charset="0"/>
              <a:buAutoNum type="arabicPeriod"/>
            </a:pPr>
            <a:r>
              <a:rPr lang="en-IN" altLang="en-US" dirty="0"/>
              <a:t>Hierarchical Inheritance(More than one derived classes for one base class)</a:t>
            </a:r>
          </a:p>
          <a:p>
            <a:pPr marL="514350" indent="-514350">
              <a:buFont typeface="Times New Roman" pitchFamily="18" charset="0"/>
              <a:buAutoNum type="arabicPeriod"/>
            </a:pPr>
            <a:r>
              <a:rPr lang="en-IN" altLang="en-US" dirty="0"/>
              <a:t>Multilevel Inheritance</a:t>
            </a:r>
          </a:p>
          <a:p>
            <a:pPr marL="514350" indent="-514350">
              <a:buFont typeface="Times New Roman" pitchFamily="18" charset="0"/>
              <a:buAutoNum type="arabicPeriod"/>
            </a:pPr>
            <a:r>
              <a:rPr lang="en-IN" altLang="en-US" dirty="0"/>
              <a:t>Hybrid Inheritance(Combination of more than one types of inheritance)</a:t>
            </a:r>
          </a:p>
          <a:p>
            <a:pPr marL="514350" indent="-514350">
              <a:buFont typeface="Arial" charset="0"/>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63"/>
          </a:xfrm>
        </p:spPr>
        <p:txBody>
          <a:bodyPr rtlCol="0">
            <a:normAutofit fontScale="90000"/>
          </a:bodyPr>
          <a:lstStyle/>
          <a:p>
            <a:pPr fontAlgn="auto">
              <a:spcAft>
                <a:spcPts val="0"/>
              </a:spcAft>
              <a:defRPr/>
            </a:pPr>
            <a:endParaRPr lang="en-IN" dirty="0"/>
          </a:p>
        </p:txBody>
      </p:sp>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57200">
                <a:tc>
                  <a:txBody>
                    <a:bodyPr/>
                    <a:lstStyle/>
                    <a:p>
                      <a:r>
                        <a:rPr lang="en-IN" dirty="0"/>
                        <a:t>Private</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82600">
                <a:tc>
                  <a:txBody>
                    <a:bodyPr/>
                    <a:lstStyle/>
                    <a:p>
                      <a:r>
                        <a:rPr lang="en-IN" dirty="0"/>
                        <a:t>Private</a:t>
                      </a:r>
                    </a:p>
                  </a:txBody>
                  <a:tcPr/>
                </a:tc>
                <a:extLst>
                  <a:ext uri="{0D108BD9-81ED-4DB2-BD59-A6C34878D82A}">
                    <a16:rowId xmlns:a16="http://schemas.microsoft.com/office/drawing/2014/main" val="10000"/>
                  </a:ext>
                </a:extLst>
              </a:tr>
              <a:tr h="482600">
                <a:tc>
                  <a:txBody>
                    <a:bodyPr/>
                    <a:lstStyle/>
                    <a:p>
                      <a:r>
                        <a:rPr lang="en-IN" dirty="0"/>
                        <a:t>Protected</a:t>
                      </a:r>
                    </a:p>
                  </a:txBody>
                  <a:tcPr/>
                </a:tc>
                <a:extLst>
                  <a:ext uri="{0D108BD9-81ED-4DB2-BD59-A6C34878D82A}">
                    <a16:rowId xmlns:a16="http://schemas.microsoft.com/office/drawing/2014/main" val="10001"/>
                  </a:ext>
                </a:extLst>
              </a:tr>
              <a:tr h="4826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457200">
                <a:tc>
                  <a:txBody>
                    <a:bodyPr/>
                    <a:lstStyle/>
                    <a:p>
                      <a:r>
                        <a:rPr lang="en-IN" dirty="0"/>
                        <a:t>Private </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472546">
                <a:tc>
                  <a:txBody>
                    <a:bodyPr/>
                    <a:lstStyle/>
                    <a:p>
                      <a:r>
                        <a:rPr lang="en-IN" sz="1600" dirty="0"/>
                        <a:t>Private</a:t>
                      </a:r>
                    </a:p>
                  </a:txBody>
                  <a:tcPr marT="45730" marB="45730"/>
                </a:tc>
                <a:extLst>
                  <a:ext uri="{0D108BD9-81ED-4DB2-BD59-A6C34878D82A}">
                    <a16:rowId xmlns:a16="http://schemas.microsoft.com/office/drawing/2014/main" val="10000"/>
                  </a:ext>
                </a:extLst>
              </a:tr>
              <a:tr h="472546">
                <a:tc>
                  <a:txBody>
                    <a:bodyPr/>
                    <a:lstStyle/>
                    <a:p>
                      <a:r>
                        <a:rPr lang="en-IN" sz="1600" dirty="0"/>
                        <a:t>Protected</a:t>
                      </a:r>
                    </a:p>
                  </a:txBody>
                  <a:tcPr marT="45730" marB="45730"/>
                </a:tc>
                <a:extLst>
                  <a:ext uri="{0D108BD9-81ED-4DB2-BD59-A6C34878D82A}">
                    <a16:rowId xmlns:a16="http://schemas.microsoft.com/office/drawing/2014/main" val="10001"/>
                  </a:ext>
                </a:extLst>
              </a:tr>
              <a:tr h="472546">
                <a:tc>
                  <a:txBody>
                    <a:bodyPr/>
                    <a:lstStyle/>
                    <a:p>
                      <a:r>
                        <a:rPr lang="en-IN" sz="1600" dirty="0"/>
                        <a:t>Public</a:t>
                      </a:r>
                    </a:p>
                  </a:txBody>
                  <a:tcPr marT="45730" marB="45730"/>
                </a:tc>
                <a:extLst>
                  <a:ext uri="{0D108BD9-81ED-4DB2-BD59-A6C34878D82A}">
                    <a16:rowId xmlns:a16="http://schemas.microsoft.com/office/drawing/2014/main" val="10002"/>
                  </a:ext>
                </a:extLst>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a:t>The following are never inherited:</a:t>
            </a:r>
          </a:p>
          <a:p>
            <a:pPr lvl="1" eaLnBrk="1" hangingPunct="1"/>
            <a:r>
              <a:rPr lang="en-US" altLang="en-US"/>
              <a:t>constructors</a:t>
            </a:r>
          </a:p>
          <a:p>
            <a:pPr lvl="1" eaLnBrk="1" hangingPunct="1"/>
            <a:r>
              <a:rPr lang="en-US" altLang="en-US"/>
              <a:t>destructors</a:t>
            </a:r>
          </a:p>
          <a:p>
            <a:pPr lvl="1" eaLnBrk="1" hangingPunct="1"/>
            <a:r>
              <a:rPr lang="en-US" altLang="en-US">
                <a:latin typeface="Courier New" pitchFamily="49" charset="0"/>
              </a:rPr>
              <a:t>friend</a:t>
            </a:r>
            <a:r>
              <a:rPr lang="en-US" altLang="en-US"/>
              <a:t> functions</a:t>
            </a:r>
          </a:p>
          <a:p>
            <a:pPr lvl="1" eaLnBrk="1" hangingPunct="1"/>
            <a:r>
              <a:rPr lang="en-US" altLang="en-US"/>
              <a:t>overloaded </a:t>
            </a:r>
            <a:r>
              <a:rPr lang="en-US" altLang="en-US">
                <a:latin typeface="Courier New" pitchFamily="49" charset="0"/>
              </a:rPr>
              <a:t>new</a:t>
            </a:r>
            <a:r>
              <a:rPr lang="en-US" altLang="en-US"/>
              <a:t> operators</a:t>
            </a:r>
          </a:p>
          <a:p>
            <a:pPr lvl="1" eaLnBrk="1" hangingPunct="1"/>
            <a:r>
              <a:rPr lang="en-US" altLang="en-US"/>
              <a:t>overloaded = operators</a:t>
            </a:r>
          </a:p>
          <a:p>
            <a:pPr eaLnBrk="1" hangingPunct="1"/>
            <a:r>
              <a:rPr lang="en-US" altLang="en-US"/>
              <a:t>Class friendship is not inherited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D:public B	</a:t>
            </a:r>
            <a:r>
              <a:rPr lang="en-IN" altLang="en-US" sz="2000">
                <a:solidFill>
                  <a:srgbClr val="C00000"/>
                </a:solidFill>
              </a:rPr>
              <a:t>//public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c= b*get_a();</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a:t>
            </a:r>
          </a:p>
          <a:p>
            <a:pPr>
              <a:spcAft>
                <a:spcPct val="0"/>
              </a:spcAft>
              <a:buFont typeface="Arial" charset="0"/>
              <a:buNone/>
            </a:pPr>
            <a:r>
              <a:rPr lang="en-IN" altLang="en-US"/>
              <a:t>cout&lt;&lt;“a=“&lt;&lt;get_a()&lt;&lt;“\n”;</a:t>
            </a:r>
          </a:p>
          <a:p>
            <a:pPr>
              <a:spcAft>
                <a:spcPct val="0"/>
              </a:spcAft>
              <a:buFont typeface="Arial" charset="0"/>
              <a:buNone/>
            </a:pPr>
            <a:endParaRPr lang="en-IN" altLang="en-US"/>
          </a:p>
          <a:p>
            <a:pPr>
              <a:spcAft>
                <a:spcPct val="0"/>
              </a:spcAft>
              <a:buFont typeface="Arial" charset="0"/>
              <a:buNone/>
            </a:pPr>
            <a:endParaRPr lang="en-IN" altLang="en-US"/>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a:t>
            </a:r>
          </a:p>
          <a:p>
            <a:pPr>
              <a:spcAft>
                <a:spcPct val="0"/>
              </a:spcAft>
              <a:buFont typeface="Arial" charset="0"/>
              <a:buNone/>
            </a:pPr>
            <a:r>
              <a:rPr lang="en-IN" altLang="en-US"/>
              <a:t>d.mul();</a:t>
            </a:r>
          </a:p>
          <a:p>
            <a:pPr>
              <a:spcAft>
                <a:spcPct val="0"/>
              </a:spcAft>
              <a:buFont typeface="Arial" charset="0"/>
              <a:buNone/>
            </a:pPr>
            <a:r>
              <a:rPr lang="en-IN" altLang="en-US"/>
              <a:t>d.show_a();</a:t>
            </a:r>
          </a:p>
          <a:p>
            <a:pPr>
              <a:spcAft>
                <a:spcPct val="0"/>
              </a:spcAft>
              <a:buFont typeface="Arial" charset="0"/>
              <a:buNone/>
            </a:pPr>
            <a:r>
              <a:rPr lang="en-IN" altLang="en-US"/>
              <a:t>d.display();</a:t>
            </a:r>
          </a:p>
          <a:p>
            <a:pPr>
              <a:spcAft>
                <a:spcPct val="0"/>
              </a:spcAft>
              <a:buFont typeface="Arial" charset="0"/>
              <a:buNone/>
            </a:pPr>
            <a:r>
              <a:rPr lang="en-IN" altLang="en-US"/>
              <a:t>d.b=20;</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D:private B	</a:t>
            </a:r>
            <a:r>
              <a:rPr lang="en-IN" altLang="en-US" sz="2000">
                <a:solidFill>
                  <a:srgbClr val="C00000"/>
                </a:solidFill>
              </a:rPr>
              <a:t>//private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get_ab();</a:t>
            </a:r>
          </a:p>
          <a:p>
            <a:pPr>
              <a:spcAft>
                <a:spcPct val="0"/>
              </a:spcAft>
              <a:buFont typeface="Arial" charset="0"/>
              <a:buNone/>
            </a:pPr>
            <a:r>
              <a:rPr lang="en-IN" altLang="en-US"/>
              <a:t>c= b*get_a();   //’a’ can’t be 						used directly</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 show_a();       //output ‘a’</a:t>
            </a:r>
          </a:p>
          <a:p>
            <a:pPr>
              <a:spcAft>
                <a:spcPct val="0"/>
              </a:spcAft>
              <a:buFont typeface="Arial" charset="0"/>
              <a:buNone/>
            </a:pPr>
            <a:endParaRPr lang="en-IN" altLang="en-US"/>
          </a:p>
          <a:p>
            <a:pPr>
              <a:spcAft>
                <a:spcPct val="0"/>
              </a:spcAft>
              <a:buFont typeface="Arial" charset="0"/>
              <a:buNone/>
            </a:pPr>
            <a:endParaRPr lang="en-IN" altLang="en-US"/>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    //won’t work</a:t>
            </a:r>
          </a:p>
          <a:p>
            <a:pPr>
              <a:spcAft>
                <a:spcPct val="0"/>
              </a:spcAft>
              <a:buFont typeface="Arial" charset="0"/>
              <a:buNone/>
            </a:pPr>
            <a:r>
              <a:rPr lang="en-IN" altLang="en-US"/>
              <a:t>d.mul();</a:t>
            </a:r>
          </a:p>
          <a:p>
            <a:pPr>
              <a:spcAft>
                <a:spcPct val="0"/>
              </a:spcAft>
              <a:buFont typeface="Arial" charset="0"/>
              <a:buNone/>
            </a:pPr>
            <a:r>
              <a:rPr lang="en-IN" altLang="en-US"/>
              <a:t>//d.show_a();   //won’t work</a:t>
            </a:r>
          </a:p>
          <a:p>
            <a:pPr>
              <a:spcAft>
                <a:spcPct val="0"/>
              </a:spcAft>
              <a:buFont typeface="Arial" charset="0"/>
              <a:buNone/>
            </a:pPr>
            <a:r>
              <a:rPr lang="en-IN" altLang="en-US"/>
              <a:t>d.display();</a:t>
            </a:r>
          </a:p>
          <a:p>
            <a:pPr>
              <a:spcAft>
                <a:spcPct val="0"/>
              </a:spcAft>
              <a:buFont typeface="Arial" charset="0"/>
              <a:buNone/>
            </a:pPr>
            <a:r>
              <a:rPr lang="en-IN" altLang="en-US"/>
              <a:t>//d.b=20;      //won’t work</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a:solidFill>
                  <a:schemeClr val="tx1"/>
                </a:solidFill>
              </a:rPr>
              <a:t>Multiple Inheritance</a:t>
            </a:r>
          </a:p>
          <a:p>
            <a:pPr eaLnBrk="1" hangingPunct="1"/>
            <a:r>
              <a:rPr lang="en-GB" altLang="en-US">
                <a:solidFill>
                  <a:schemeClr val="tx1"/>
                </a:solidFill>
              </a:rPr>
              <a:t>Is the phenomenon where a class may inherit from two or more classes</a:t>
            </a:r>
            <a:endParaRPr lang="en-GB" altLang="en-US" sz="2400" b="1" u="sng">
              <a:solidFill>
                <a:schemeClr val="tx1"/>
              </a:solidFill>
            </a:endParaRPr>
          </a:p>
          <a:p>
            <a:pPr eaLnBrk="1" hangingPunct="1"/>
            <a:r>
              <a:rPr lang="en-US" altLang="en-US">
                <a:solidFill>
                  <a:schemeClr val="tx1"/>
                </a:solidFill>
              </a:rPr>
              <a:t>Syntax:</a:t>
            </a:r>
          </a:p>
          <a:p>
            <a:pPr eaLnBrk="1" hangingPunct="1">
              <a:spcAft>
                <a:spcPts val="600"/>
              </a:spcAft>
              <a:buFont typeface="Monotype Sorts" pitchFamily="2" charset="2"/>
              <a:buNone/>
            </a:pPr>
            <a:r>
              <a:rPr lang="en-US" altLang="en-US">
                <a:solidFill>
                  <a:schemeClr val="tx1"/>
                </a:solidFill>
              </a:rPr>
              <a:t>	class derived : public base1, public base2</a:t>
            </a:r>
          </a:p>
          <a:p>
            <a:pPr eaLnBrk="1" hangingPunct="1">
              <a:spcAft>
                <a:spcPts val="600"/>
              </a:spcAft>
              <a:buFont typeface="Monotype Sorts" pitchFamily="2" charset="2"/>
              <a:buNone/>
            </a:pPr>
            <a:r>
              <a:rPr lang="en-US" altLang="en-US">
                <a:solidFill>
                  <a:schemeClr val="tx1"/>
                </a:solidFill>
              </a:rPr>
              <a:t>		{</a:t>
            </a:r>
          </a:p>
          <a:p>
            <a:pPr eaLnBrk="1" hangingPunct="1">
              <a:spcAft>
                <a:spcPts val="600"/>
              </a:spcAft>
              <a:buFont typeface="Monotype Sorts" pitchFamily="2" charset="2"/>
              <a:buNone/>
            </a:pPr>
            <a:r>
              <a:rPr lang="en-US" altLang="en-US">
                <a:solidFill>
                  <a:schemeClr val="tx1"/>
                </a:solidFill>
              </a:rPr>
              <a:t>		</a:t>
            </a:r>
            <a:r>
              <a:rPr lang="en-US" altLang="en-US" b="1">
                <a:solidFill>
                  <a:schemeClr val="tx1"/>
                </a:solidFill>
              </a:rPr>
              <a:t>//Body of class</a:t>
            </a:r>
            <a:endParaRPr lang="en-US" altLang="en-US">
              <a:solidFill>
                <a:schemeClr val="tx1"/>
              </a:solidFill>
            </a:endParaRPr>
          </a:p>
          <a:p>
            <a:pPr eaLnBrk="1" hangingPunct="1">
              <a:buFont typeface="Monotype Sorts" pitchFamily="2" charset="2"/>
              <a:buNone/>
            </a:pPr>
            <a:r>
              <a:rPr lang="en-US" altLang="en-US">
                <a:solidFill>
                  <a:schemeClr val="tx1"/>
                </a:solidFill>
              </a:rPr>
              <a:t>		};</a:t>
            </a:r>
          </a:p>
          <a:p>
            <a:pPr eaLnBrk="1" hangingPunct="1"/>
            <a:r>
              <a:rPr lang="en-US" altLang="en-US">
                <a:solidFill>
                  <a:schemeClr val="tx1"/>
                </a:solidFill>
              </a:rPr>
              <a:t>Base classes are separated by comma</a:t>
            </a:r>
          </a:p>
          <a:p>
            <a:pPr eaLnBrk="1" hangingPunct="1">
              <a:buFont typeface="Monotype Sorts" pitchFamily="2" charset="2"/>
              <a:buNone/>
            </a:pPr>
            <a:endParaRPr lang="en-US" altLang="en-US">
              <a:solidFill>
                <a:schemeClr val="tx1"/>
              </a:solidFill>
            </a:endParaRPr>
          </a:p>
          <a:p>
            <a:pPr eaLnBrk="1" hangingPunct="1">
              <a:buFont typeface="Monotype Sorts" pitchFamily="2" charset="2"/>
              <a:buNone/>
            </a:pPr>
            <a:endParaRPr lang="en-GB" altLang="en-US">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a:t>#include &lt;iostream.h&gt;</a:t>
            </a:r>
          </a:p>
          <a:p>
            <a:pPr>
              <a:spcAft>
                <a:spcPct val="0"/>
              </a:spcAft>
              <a:buFont typeface="Arial" charset="0"/>
              <a:buNone/>
            </a:pPr>
            <a:r>
              <a:rPr lang="en-IN" altLang="en-US" sz="1800">
                <a:solidFill>
                  <a:srgbClr val="C00000"/>
                </a:solidFill>
              </a:rPr>
              <a:t>class M</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m;</a:t>
            </a:r>
          </a:p>
          <a:p>
            <a:pPr>
              <a:spcAft>
                <a:spcPct val="0"/>
              </a:spcAft>
              <a:buFont typeface="Arial" charset="0"/>
              <a:buNone/>
            </a:pPr>
            <a:r>
              <a:rPr lang="en-IN" altLang="en-US" sz="1800"/>
              <a:t>public:</a:t>
            </a:r>
          </a:p>
          <a:p>
            <a:pPr>
              <a:spcAft>
                <a:spcPct val="0"/>
              </a:spcAft>
              <a:buFont typeface="Arial" charset="0"/>
              <a:buNone/>
            </a:pPr>
            <a:r>
              <a:rPr lang="en-IN" altLang="en-US" sz="1800"/>
              <a:t>	void get_m(int);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C00000"/>
                </a:solidFill>
              </a:rPr>
              <a:t>class N</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n;</a:t>
            </a:r>
          </a:p>
          <a:p>
            <a:pPr>
              <a:spcAft>
                <a:spcPct val="0"/>
              </a:spcAft>
              <a:buFont typeface="Arial" charset="0"/>
              <a:buNone/>
            </a:pPr>
            <a:r>
              <a:rPr lang="en-IN" altLang="en-US" sz="1800"/>
              <a:t>public:</a:t>
            </a:r>
          </a:p>
          <a:p>
            <a:pPr>
              <a:spcAft>
                <a:spcPct val="0"/>
              </a:spcAft>
              <a:buFont typeface="Arial" charset="0"/>
              <a:buNone/>
            </a:pPr>
            <a:r>
              <a:rPr lang="en-IN" altLang="en-US" sz="1800"/>
              <a:t>	void get_n(int);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00B050"/>
                </a:solidFill>
              </a:rPr>
              <a:t>class P:public M, public N</a:t>
            </a:r>
          </a:p>
          <a:p>
            <a:pPr>
              <a:spcAft>
                <a:spcPct val="0"/>
              </a:spcAft>
              <a:buFont typeface="Arial" charset="0"/>
              <a:buNone/>
            </a:pPr>
            <a:r>
              <a:rPr lang="en-IN" altLang="en-US" sz="1800"/>
              <a:t>{</a:t>
            </a:r>
          </a:p>
          <a:p>
            <a:pPr>
              <a:spcAft>
                <a:spcPct val="0"/>
              </a:spcAft>
              <a:buFont typeface="Arial" charset="0"/>
              <a:buNone/>
            </a:pPr>
            <a:r>
              <a:rPr lang="en-IN" altLang="en-US" sz="1800"/>
              <a:t>public:</a:t>
            </a:r>
          </a:p>
          <a:p>
            <a:pPr>
              <a:spcAft>
                <a:spcPct val="0"/>
              </a:spcAft>
              <a:buFont typeface="Arial" charset="0"/>
              <a:buNone/>
            </a:pPr>
            <a:r>
              <a:rPr lang="en-IN" altLang="en-US" sz="1800"/>
              <a:t>	void display(void);</a:t>
            </a:r>
          </a:p>
          <a:p>
            <a:pPr>
              <a:spcAft>
                <a:spcPct val="0"/>
              </a:spcAft>
              <a:buFont typeface="Arial" charset="0"/>
              <a:buNone/>
            </a:pPr>
            <a:r>
              <a:rPr lang="en-IN" altLang="en-US" sz="1800"/>
              <a:t>};</a:t>
            </a:r>
          </a:p>
          <a:p>
            <a:pPr>
              <a:spcAft>
                <a:spcPct val="0"/>
              </a:spcAft>
              <a:buFont typeface="Arial" charset="0"/>
              <a:buNone/>
            </a:pPr>
            <a:r>
              <a:rPr lang="en-IN" altLang="en-US" sz="1800"/>
              <a:t>void M::get_m(int x)</a:t>
            </a:r>
          </a:p>
          <a:p>
            <a:pPr>
              <a:spcAft>
                <a:spcPct val="0"/>
              </a:spcAft>
              <a:buFont typeface="Arial" charset="0"/>
              <a:buNone/>
            </a:pPr>
            <a:r>
              <a:rPr lang="en-IN" altLang="en-US" sz="1800"/>
              <a:t>{ m=x;}</a:t>
            </a:r>
          </a:p>
          <a:p>
            <a:pPr>
              <a:spcAft>
                <a:spcPct val="0"/>
              </a:spcAft>
              <a:buFont typeface="Arial" charset="0"/>
              <a:buNone/>
            </a:pPr>
            <a:endParaRPr lang="en-IN" altLang="en-US" sz="1800"/>
          </a:p>
          <a:p>
            <a:pPr>
              <a:spcAft>
                <a:spcPct val="0"/>
              </a:spcAft>
              <a:buFont typeface="Arial" charset="0"/>
              <a:buChar char="•"/>
            </a:pPr>
            <a:endParaRPr lang="en-IN" altLang="en-US" sz="180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a:t>void N::get_n(int y)</a:t>
            </a:r>
          </a:p>
          <a:p>
            <a:pPr>
              <a:spcAft>
                <a:spcPct val="0"/>
              </a:spcAft>
              <a:buFont typeface="Arial" charset="0"/>
              <a:buNone/>
            </a:pPr>
            <a:r>
              <a:rPr lang="en-IN" altLang="en-US" sz="2000"/>
              <a:t>{ n= y;}</a:t>
            </a:r>
          </a:p>
          <a:p>
            <a:pPr>
              <a:spcAft>
                <a:spcPct val="0"/>
              </a:spcAft>
              <a:buFont typeface="Arial" charset="0"/>
              <a:buNone/>
            </a:pPr>
            <a:r>
              <a:rPr lang="en-IN" altLang="en-US" sz="2000"/>
              <a:t>void P::display(void)</a:t>
            </a:r>
          </a:p>
          <a:p>
            <a:pPr>
              <a:spcAft>
                <a:spcPct val="0"/>
              </a:spcAft>
              <a:buFont typeface="Arial" charset="0"/>
              <a:buNone/>
            </a:pPr>
            <a:r>
              <a:rPr lang="en-IN" altLang="en-US" sz="2000"/>
              <a:t>{</a:t>
            </a:r>
          </a:p>
          <a:p>
            <a:pPr>
              <a:spcAft>
                <a:spcPct val="0"/>
              </a:spcAft>
              <a:buFont typeface="Arial" charset="0"/>
              <a:buNone/>
            </a:pPr>
            <a:r>
              <a:rPr lang="en-IN" altLang="en-US" sz="2000"/>
              <a:t>cout&lt;&lt;“m=“&lt;&lt;m&lt;&lt;“\n”;</a:t>
            </a:r>
          </a:p>
          <a:p>
            <a:pPr>
              <a:spcAft>
                <a:spcPct val="0"/>
              </a:spcAft>
              <a:buFont typeface="Arial" charset="0"/>
              <a:buNone/>
            </a:pPr>
            <a:r>
              <a:rPr lang="en-IN" altLang="en-US" sz="2000"/>
              <a:t>cout&lt;&lt;“n=“&lt;&lt;n&lt;&lt;“\n”;</a:t>
            </a:r>
          </a:p>
          <a:p>
            <a:pPr>
              <a:spcAft>
                <a:spcPct val="0"/>
              </a:spcAft>
              <a:buFont typeface="Arial" charset="0"/>
              <a:buNone/>
            </a:pPr>
            <a:r>
              <a:rPr lang="en-IN" altLang="en-US" sz="2000"/>
              <a:t>cout&lt;&lt;“m*n=”&lt;&lt;m*n&lt;&lt;“\n”;</a:t>
            </a:r>
          </a:p>
          <a:p>
            <a:pPr>
              <a:spcAft>
                <a:spcPct val="0"/>
              </a:spcAft>
              <a:buFont typeface="Arial" charset="0"/>
              <a:buNone/>
            </a:pPr>
            <a:r>
              <a:rPr lang="en-IN" altLang="en-US" sz="2000"/>
              <a:t>}</a:t>
            </a:r>
          </a:p>
          <a:p>
            <a:pPr>
              <a:buFont typeface="Arial" charset="0"/>
              <a:buNone/>
            </a:pPr>
            <a:r>
              <a:rPr lang="en-IN" altLang="en-US" sz="2000"/>
              <a:t>int main()</a:t>
            </a:r>
          </a:p>
          <a:p>
            <a:pPr>
              <a:buFont typeface="Arial" charset="0"/>
              <a:buNone/>
            </a:pPr>
            <a:r>
              <a:rPr lang="en-IN" altLang="en-US" sz="2000"/>
              <a:t>{</a:t>
            </a:r>
          </a:p>
          <a:p>
            <a:pPr>
              <a:buFont typeface="Arial" charset="0"/>
              <a:buNone/>
            </a:pPr>
            <a:r>
              <a:rPr lang="en-IN" altLang="en-US" sz="2000"/>
              <a:t>P p;</a:t>
            </a:r>
          </a:p>
          <a:p>
            <a:pPr>
              <a:buFont typeface="Arial" charset="0"/>
              <a:buNone/>
            </a:pPr>
            <a:r>
              <a:rPr lang="en-IN" altLang="en-US" sz="2000"/>
              <a:t>p.get_m(10);		//m=10</a:t>
            </a:r>
          </a:p>
          <a:p>
            <a:pPr>
              <a:buFont typeface="Arial" charset="0"/>
              <a:buNone/>
            </a:pPr>
            <a:r>
              <a:rPr lang="en-IN" altLang="en-US" sz="2000"/>
              <a:t>p.get_n(20);			//n=20</a:t>
            </a:r>
          </a:p>
          <a:p>
            <a:pPr>
              <a:buFont typeface="Arial" charset="0"/>
              <a:buNone/>
            </a:pPr>
            <a:r>
              <a:rPr lang="en-IN" altLang="en-US" sz="2000"/>
              <a:t>p.display();			//m*n = 200</a:t>
            </a:r>
          </a:p>
          <a:p>
            <a:pPr>
              <a:buFont typeface="Arial" charset="0"/>
              <a:buNone/>
            </a:pPr>
            <a:r>
              <a:rPr lang="en-IN" altLang="en-US" sz="2000"/>
              <a:t>return 0;</a:t>
            </a:r>
          </a:p>
          <a:p>
            <a:pPr>
              <a:buFont typeface="Arial" charset="0"/>
              <a:buNone/>
            </a:pPr>
            <a:r>
              <a:rPr lang="en-IN" altLang="en-US" sz="2000"/>
              <a:t>}</a:t>
            </a:r>
          </a:p>
          <a:p>
            <a:pPr>
              <a:spcAft>
                <a:spcPct val="0"/>
              </a:spcAft>
              <a:buFont typeface="Arial" charset="0"/>
              <a:buNone/>
            </a:pPr>
            <a:endParaRPr lang="en-I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a:t>It is also possible to derive a class from an existing derived class. </a:t>
            </a:r>
          </a:p>
          <a:p>
            <a:r>
              <a:rPr lang="en-IN" altLang="en-US"/>
              <a:t>It is implemented by defining atleast three classes.</a:t>
            </a:r>
          </a:p>
          <a:p>
            <a:r>
              <a:rPr lang="en-IN" altLang="en-US"/>
              <a:t>Each derived class must have </a:t>
            </a:r>
            <a:r>
              <a:rPr lang="en-IN" altLang="en-US" b="1"/>
              <a:t>a kind of </a:t>
            </a:r>
            <a:r>
              <a:rPr lang="en-IN" altLang="en-US"/>
              <a:t>relationship with its immediate base class.</a:t>
            </a:r>
          </a:p>
          <a:p>
            <a:endParaRPr lang="en-IN" altLang="en-US"/>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a:t>#include &lt;iostream.h&gt;</a:t>
            </a:r>
          </a:p>
          <a:p>
            <a:pPr>
              <a:spcAft>
                <a:spcPct val="0"/>
              </a:spcAft>
              <a:buFont typeface="Arial" charset="0"/>
              <a:buNone/>
            </a:pPr>
            <a:r>
              <a:rPr lang="en-IN" altLang="en-US" sz="2400" b="1">
                <a:solidFill>
                  <a:srgbClr val="FF0000"/>
                </a:solidFill>
              </a:rPr>
              <a:t>class student</a:t>
            </a:r>
          </a:p>
          <a:p>
            <a:pPr>
              <a:spcAft>
                <a:spcPct val="0"/>
              </a:spcAft>
              <a:buFont typeface="Arial" charset="0"/>
              <a:buNone/>
            </a:pPr>
            <a:r>
              <a:rPr lang="en-IN" altLang="en-US" sz="2400"/>
              <a:t>{</a:t>
            </a:r>
          </a:p>
          <a:p>
            <a:pPr>
              <a:spcAft>
                <a:spcPct val="0"/>
              </a:spcAft>
              <a:buFont typeface="Arial" charset="0"/>
              <a:buNone/>
            </a:pPr>
            <a:r>
              <a:rPr lang="en-IN" altLang="en-US" sz="2400"/>
              <a:t>protected:</a:t>
            </a:r>
          </a:p>
          <a:p>
            <a:pPr>
              <a:spcAft>
                <a:spcPct val="0"/>
              </a:spcAft>
              <a:buFont typeface="Arial" charset="0"/>
              <a:buNone/>
            </a:pPr>
            <a:r>
              <a:rPr lang="en-IN" altLang="en-US" sz="2400"/>
              <a:t>	int roll_no;</a:t>
            </a:r>
          </a:p>
          <a:p>
            <a:pPr>
              <a:spcAft>
                <a:spcPct val="0"/>
              </a:spcAft>
              <a:buFont typeface="Arial" charset="0"/>
              <a:buNone/>
            </a:pPr>
            <a:r>
              <a:rPr lang="en-IN" altLang="en-US" sz="2400"/>
              <a:t>public:</a:t>
            </a:r>
          </a:p>
          <a:p>
            <a:pPr>
              <a:spcAft>
                <a:spcPct val="0"/>
              </a:spcAft>
              <a:buFont typeface="Arial" charset="0"/>
              <a:buNone/>
            </a:pPr>
            <a:r>
              <a:rPr lang="en-IN" altLang="en-US" sz="2400"/>
              <a:t>	void get_no(int);</a:t>
            </a:r>
          </a:p>
          <a:p>
            <a:pPr>
              <a:spcAft>
                <a:spcPct val="0"/>
              </a:spcAft>
              <a:buFont typeface="Arial" charset="0"/>
              <a:buNone/>
            </a:pPr>
            <a:r>
              <a:rPr lang="en-IN" altLang="en-US" sz="2400"/>
              <a:t>	void put_no(void);</a:t>
            </a:r>
          </a:p>
          <a:p>
            <a:pPr>
              <a:spcAft>
                <a:spcPct val="0"/>
              </a:spcAft>
              <a:buFont typeface="Arial" charset="0"/>
              <a:buNone/>
            </a:pPr>
            <a:r>
              <a:rPr lang="en-IN" altLang="en-US" sz="2400"/>
              <a:t>};</a:t>
            </a:r>
          </a:p>
          <a:p>
            <a:pPr>
              <a:spcAft>
                <a:spcPct val="0"/>
              </a:spcAft>
              <a:buFont typeface="Arial" charset="0"/>
              <a:buNone/>
            </a:pPr>
            <a:r>
              <a:rPr lang="en-IN" altLang="en-US" sz="2400"/>
              <a:t>void student::get_no(int a)</a:t>
            </a:r>
          </a:p>
          <a:p>
            <a:pPr>
              <a:spcAft>
                <a:spcPct val="0"/>
              </a:spcAft>
              <a:buFont typeface="Arial" charset="0"/>
              <a:buNone/>
            </a:pPr>
            <a:r>
              <a:rPr lang="en-IN" altLang="en-US" sz="2400"/>
              <a:t>{ Roll_no=a;}</a:t>
            </a:r>
          </a:p>
          <a:p>
            <a:pPr>
              <a:spcAft>
                <a:spcPct val="0"/>
              </a:spcAft>
              <a:buFont typeface="Arial" charset="0"/>
              <a:buNone/>
            </a:pPr>
            <a:r>
              <a:rPr lang="en-IN" altLang="en-US" sz="2400"/>
              <a:t>void student ::put_no()</a:t>
            </a:r>
          </a:p>
          <a:p>
            <a:pPr>
              <a:spcAft>
                <a:spcPct val="0"/>
              </a:spcAft>
              <a:buFont typeface="Arial" charset="0"/>
              <a:buNone/>
            </a:pPr>
            <a:r>
              <a:rPr lang="en-IN" altLang="en-US" sz="2400"/>
              <a:t>{ cout&lt;&lt;“Roll number is”&lt;&lt;roll_no;</a:t>
            </a:r>
          </a:p>
          <a:p>
            <a:pPr>
              <a:spcAft>
                <a:spcPct val="0"/>
              </a:spcAft>
              <a:buFont typeface="Arial" charset="0"/>
              <a:buNone/>
            </a:pPr>
            <a:r>
              <a:rPr lang="en-IN" altLang="en-US" sz="2400"/>
              <a:t>}</a:t>
            </a:r>
          </a:p>
          <a:p>
            <a:pPr>
              <a:spcAft>
                <a:spcPct val="0"/>
              </a:spcAft>
              <a:buFont typeface="Arial" charset="0"/>
              <a:buChar char="•"/>
            </a:pPr>
            <a:endParaRPr lang="en-IN" altLang="en-US"/>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a:solidFill>
                  <a:srgbClr val="00B050"/>
                </a:solidFill>
              </a:rPr>
              <a:t>class test : public student   </a:t>
            </a:r>
            <a:r>
              <a:rPr lang="en-IN" altLang="en-US" sz="2200"/>
              <a:t>//first level</a:t>
            </a:r>
          </a:p>
          <a:p>
            <a:pPr>
              <a:spcAft>
                <a:spcPct val="0"/>
              </a:spcAft>
              <a:buFont typeface="Arial" charset="0"/>
              <a:buNone/>
            </a:pPr>
            <a:r>
              <a:rPr lang="en-IN" altLang="en-US" sz="2200"/>
              <a:t>{				    					 derivation</a:t>
            </a:r>
          </a:p>
          <a:p>
            <a:pPr>
              <a:spcAft>
                <a:spcPct val="0"/>
              </a:spcAft>
              <a:buFont typeface="Arial" charset="0"/>
              <a:buNone/>
            </a:pPr>
            <a:r>
              <a:rPr lang="en-IN" altLang="en-US" sz="2200"/>
              <a:t>protected:</a:t>
            </a:r>
          </a:p>
          <a:p>
            <a:pPr lvl="1">
              <a:spcAft>
                <a:spcPct val="0"/>
              </a:spcAft>
              <a:buFont typeface="Arial" charset="0"/>
              <a:buNone/>
            </a:pPr>
            <a:r>
              <a:rPr lang="en-IN" altLang="en-US" sz="1900"/>
              <a:t>float sub1,sub2;</a:t>
            </a:r>
          </a:p>
          <a:p>
            <a:pPr>
              <a:spcAft>
                <a:spcPct val="0"/>
              </a:spcAft>
              <a:buFont typeface="Arial" charset="0"/>
              <a:buNone/>
            </a:pPr>
            <a:r>
              <a:rPr lang="en-IN" altLang="en-US" sz="2200"/>
              <a:t>public:</a:t>
            </a:r>
          </a:p>
          <a:p>
            <a:pPr>
              <a:spcAft>
                <a:spcPct val="0"/>
              </a:spcAft>
              <a:buFont typeface="Arial" charset="0"/>
              <a:buNone/>
            </a:pPr>
            <a:r>
              <a:rPr lang="en-IN" altLang="en-US" sz="2200"/>
              <a:t>	void get_marks(float,float);</a:t>
            </a:r>
          </a:p>
          <a:p>
            <a:pPr>
              <a:spcAft>
                <a:spcPct val="0"/>
              </a:spcAft>
              <a:buFont typeface="Arial" charset="0"/>
              <a:buNone/>
            </a:pPr>
            <a:r>
              <a:rPr lang="en-IN" altLang="en-US" sz="2200"/>
              <a:t>	void put_marks(void);</a:t>
            </a:r>
          </a:p>
          <a:p>
            <a:pPr>
              <a:spcAft>
                <a:spcPct val="0"/>
              </a:spcAft>
              <a:buFont typeface="Arial" charset="0"/>
              <a:buNone/>
            </a:pPr>
            <a:r>
              <a:rPr lang="en-IN" altLang="en-US" sz="2200"/>
              <a:t>};</a:t>
            </a:r>
          </a:p>
          <a:p>
            <a:pPr>
              <a:spcAft>
                <a:spcPct val="0"/>
              </a:spcAft>
              <a:buFont typeface="Arial" charset="0"/>
              <a:buNone/>
            </a:pPr>
            <a:r>
              <a:rPr lang="en-IN" altLang="en-US" sz="2200"/>
              <a:t>void test::get_marks(float x,float y)</a:t>
            </a:r>
          </a:p>
          <a:p>
            <a:pPr>
              <a:spcAft>
                <a:spcPct val="0"/>
              </a:spcAft>
              <a:buFont typeface="Arial" charset="0"/>
              <a:buNone/>
            </a:pPr>
            <a:r>
              <a:rPr lang="en-IN" altLang="en-US" sz="2200"/>
              <a:t>{ Sub1=x; sub2=y;}</a:t>
            </a:r>
          </a:p>
          <a:p>
            <a:pPr>
              <a:spcAft>
                <a:spcPct val="0"/>
              </a:spcAft>
              <a:buFont typeface="Arial" charset="0"/>
              <a:buNone/>
            </a:pPr>
            <a:r>
              <a:rPr lang="en-IN" altLang="en-US" sz="2200"/>
              <a:t>void test::put_marks()</a:t>
            </a:r>
          </a:p>
          <a:p>
            <a:pPr>
              <a:spcAft>
                <a:spcPct val="0"/>
              </a:spcAft>
              <a:buFont typeface="Arial" charset="0"/>
              <a:buNone/>
            </a:pPr>
            <a:r>
              <a:rPr lang="en-IN" altLang="en-US" sz="2200"/>
              <a:t>{ cout&lt;&lt;“Marks in sub1”&lt;&lt;sub1;</a:t>
            </a:r>
          </a:p>
          <a:p>
            <a:pPr>
              <a:spcAft>
                <a:spcPct val="0"/>
              </a:spcAft>
              <a:buFont typeface="Arial" charset="0"/>
              <a:buNone/>
            </a:pPr>
            <a:r>
              <a:rPr lang="en-IN" altLang="en-US" sz="2200"/>
              <a:t>   cout&lt;&lt;“Marks in sub2”&lt;&lt;sub2;}</a:t>
            </a:r>
          </a:p>
          <a:p>
            <a:pPr>
              <a:spcAft>
                <a:spcPct val="0"/>
              </a:spcAft>
              <a:buFont typeface="Arial" charset="0"/>
              <a:buNone/>
            </a:pPr>
            <a:r>
              <a:rPr lang="en-IN" altLang="en-US" sz="2200" b="1">
                <a:solidFill>
                  <a:srgbClr val="00B050"/>
                </a:solidFill>
              </a:rPr>
              <a:t>class result:public test    </a:t>
            </a:r>
            <a:r>
              <a:rPr lang="en-IN" altLang="en-US" sz="1900"/>
              <a:t>//second level 									 derivation</a:t>
            </a:r>
            <a:endParaRPr lang="en-IN" altLang="en-US" sz="2200"/>
          </a:p>
          <a:p>
            <a:pPr>
              <a:spcAft>
                <a:spcPct val="0"/>
              </a:spcAft>
              <a:buFont typeface="Arial" charset="0"/>
              <a:buNone/>
            </a:pPr>
            <a:r>
              <a:rPr lang="en-IN" altLang="en-US" sz="2200"/>
              <a:t>{ float total ;</a:t>
            </a:r>
          </a:p>
          <a:p>
            <a:pPr>
              <a:spcAft>
                <a:spcPct val="0"/>
              </a:spcAft>
              <a:buFont typeface="Arial" charset="0"/>
              <a:buNone/>
            </a:pPr>
            <a:r>
              <a:rPr lang="en-IN" altLang="en-US" sz="2200"/>
              <a:t>   public:</a:t>
            </a:r>
          </a:p>
          <a:p>
            <a:pPr>
              <a:spcAft>
                <a:spcPct val="0"/>
              </a:spcAft>
              <a:buFont typeface="Arial" charset="0"/>
              <a:buNone/>
            </a:pPr>
            <a:r>
              <a:rPr lang="en-IN" altLang="en-US" sz="2200"/>
              <a:t>	void display(void) ;}</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a:t>Void result:: display(void)</a:t>
            </a:r>
          </a:p>
          <a:p>
            <a:pPr>
              <a:spcAft>
                <a:spcPct val="0"/>
              </a:spcAft>
              <a:buFont typeface="Arial" charset="0"/>
              <a:buNone/>
            </a:pPr>
            <a:r>
              <a:rPr lang="en-IN" altLang="en-US" sz="2400"/>
              <a:t>{</a:t>
            </a:r>
          </a:p>
          <a:p>
            <a:pPr>
              <a:spcAft>
                <a:spcPct val="0"/>
              </a:spcAft>
              <a:buFont typeface="Arial" charset="0"/>
              <a:buNone/>
            </a:pPr>
            <a:r>
              <a:rPr lang="en-IN" altLang="en-US" sz="2400"/>
              <a:t>Total= sub1+sub2;</a:t>
            </a:r>
          </a:p>
          <a:p>
            <a:pPr>
              <a:spcAft>
                <a:spcPct val="0"/>
              </a:spcAft>
              <a:buFont typeface="Arial" charset="0"/>
              <a:buNone/>
            </a:pPr>
            <a:r>
              <a:rPr lang="en-IN" altLang="en-US" sz="2400"/>
              <a:t>Put_no();			//function of class student</a:t>
            </a:r>
          </a:p>
          <a:p>
            <a:pPr>
              <a:spcAft>
                <a:spcPct val="0"/>
              </a:spcAft>
              <a:buFont typeface="Arial" charset="0"/>
              <a:buNone/>
            </a:pPr>
            <a:r>
              <a:rPr lang="en-IN" altLang="en-US" sz="2400"/>
              <a:t>Put_marks();			//function of class test</a:t>
            </a:r>
          </a:p>
          <a:p>
            <a:pPr>
              <a:spcAft>
                <a:spcPct val="0"/>
              </a:spcAft>
              <a:buFont typeface="Arial" charset="0"/>
              <a:buNone/>
            </a:pPr>
            <a:r>
              <a:rPr lang="en-IN" altLang="en-US" sz="2400"/>
              <a:t>Cout&lt;&lt;“Total = “&lt;&lt;total;</a:t>
            </a:r>
          </a:p>
          <a:p>
            <a:pPr>
              <a:spcAft>
                <a:spcPct val="0"/>
              </a:spcAft>
              <a:buFont typeface="Arial" charset="0"/>
              <a:buNone/>
            </a:pPr>
            <a:r>
              <a:rPr lang="en-IN" altLang="en-US" sz="2400"/>
              <a:t>}</a:t>
            </a:r>
          </a:p>
          <a:p>
            <a:pPr>
              <a:spcAft>
                <a:spcPct val="0"/>
              </a:spcAft>
              <a:buFont typeface="Arial" charset="0"/>
              <a:buNone/>
            </a:pPr>
            <a:r>
              <a:rPr lang="en-IN" altLang="en-US" sz="2400"/>
              <a:t>Int main()</a:t>
            </a:r>
          </a:p>
          <a:p>
            <a:pPr>
              <a:spcAft>
                <a:spcPct val="0"/>
              </a:spcAft>
              <a:buFont typeface="Arial" charset="0"/>
              <a:buNone/>
            </a:pPr>
            <a:r>
              <a:rPr lang="en-IN" altLang="en-US" sz="2400"/>
              <a:t>{</a:t>
            </a:r>
          </a:p>
          <a:p>
            <a:pPr>
              <a:spcAft>
                <a:spcPct val="0"/>
              </a:spcAft>
              <a:buFont typeface="Arial" charset="0"/>
              <a:buNone/>
            </a:pPr>
            <a:r>
              <a:rPr lang="en-IN" altLang="en-US" sz="2400"/>
              <a:t>Result student1;</a:t>
            </a:r>
          </a:p>
          <a:p>
            <a:pPr>
              <a:spcAft>
                <a:spcPct val="0"/>
              </a:spcAft>
              <a:buFont typeface="Arial" charset="0"/>
              <a:buNone/>
            </a:pPr>
            <a:r>
              <a:rPr lang="en-IN" altLang="en-US" sz="2400"/>
              <a:t>Student1.get_no(102);</a:t>
            </a:r>
          </a:p>
          <a:p>
            <a:pPr>
              <a:spcAft>
                <a:spcPct val="0"/>
              </a:spcAft>
              <a:buFont typeface="Arial" charset="0"/>
              <a:buNone/>
            </a:pPr>
            <a:r>
              <a:rPr lang="en-IN" altLang="en-US" sz="2400"/>
              <a:t>Student1.get_marks(80.0,98.5);</a:t>
            </a:r>
          </a:p>
          <a:p>
            <a:pPr>
              <a:spcAft>
                <a:spcPct val="0"/>
              </a:spcAft>
              <a:buFont typeface="Arial" charset="0"/>
              <a:buNone/>
            </a:pPr>
            <a:r>
              <a:rPr lang="en-IN" altLang="en-US" sz="2400"/>
              <a:t>Student1.display();</a:t>
            </a:r>
          </a:p>
          <a:p>
            <a:pPr>
              <a:spcAft>
                <a:spcPct val="0"/>
              </a:spcAft>
              <a:buFont typeface="Arial" charset="0"/>
              <a:buNone/>
            </a:pPr>
            <a:r>
              <a:rPr lang="en-IN" altLang="en-US" sz="2400"/>
              <a:t>Return 0;</a:t>
            </a:r>
          </a:p>
          <a:p>
            <a:pPr>
              <a:spcAft>
                <a:spcPct val="0"/>
              </a:spcAft>
              <a:buFont typeface="Arial" charset="0"/>
              <a:buNone/>
            </a:pPr>
            <a:r>
              <a:rPr lang="en-IN" altLang="en-US" sz="2400"/>
              <a:t>}</a:t>
            </a:r>
          </a:p>
          <a:p>
            <a:pPr>
              <a:spcAft>
                <a:spcPct val="0"/>
              </a:spcAft>
              <a:buFont typeface="Arial" charset="0"/>
              <a:buNone/>
            </a:pP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a:t>Hierarchical Inheritance</a:t>
            </a:r>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a:t>{             public:</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a:t>class 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 continued..</a:t>
            </a:r>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ACB746-7D57-43DB-9A67-9272A0F92D42}"/>
              </a:ext>
            </a:extLst>
          </p:cNvPr>
          <p:cNvSpPr>
            <a:spLocks noGrp="1"/>
          </p:cNvSpPr>
          <p:nvPr>
            <p:ph type="title"/>
          </p:nvPr>
        </p:nvSpPr>
        <p:spPr/>
        <p:txBody>
          <a:bodyPr/>
          <a:lstStyle/>
          <a:p>
            <a:r>
              <a:rPr lang="en-IN" dirty="0"/>
              <a:t>Q1</a:t>
            </a:r>
          </a:p>
        </p:txBody>
      </p:sp>
      <p:sp>
        <p:nvSpPr>
          <p:cNvPr id="6" name="Content Placeholder 5">
            <a:extLst>
              <a:ext uri="{FF2B5EF4-FFF2-40B4-BE49-F238E27FC236}">
                <a16:creationId xmlns:a16="http://schemas.microsoft.com/office/drawing/2014/main" id="{1FC4D7AD-8B6A-4078-9B25-F87CE97B9B56}"/>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properties of one class are inherited by more than one class, which is called ……… inheritance.</a:t>
            </a:r>
            <a:r>
              <a:rPr lang="en-US" sz="2000" dirty="0"/>
              <a:t/>
            </a:r>
            <a:br>
              <a:rPr lang="en-US" sz="2000" dirty="0"/>
            </a:br>
            <a:r>
              <a:rPr lang="en-US" sz="2000" b="0" i="0" dirty="0">
                <a:solidFill>
                  <a:srgbClr val="000000"/>
                </a:solidFill>
                <a:effectLst/>
                <a:latin typeface="Merriweather" panose="00000500000000000000" pitchFamily="2" charset="0"/>
              </a:rPr>
              <a:t>A) single</a:t>
            </a:r>
            <a:r>
              <a:rPr lang="en-US" sz="2000" dirty="0"/>
              <a:t/>
            </a:r>
            <a:br>
              <a:rPr lang="en-US" sz="2000" dirty="0"/>
            </a:br>
            <a:r>
              <a:rPr lang="en-US" sz="2000" b="0" i="0" dirty="0">
                <a:solidFill>
                  <a:srgbClr val="000000"/>
                </a:solidFill>
                <a:effectLst/>
                <a:latin typeface="Merriweather" panose="00000500000000000000" pitchFamily="2" charset="0"/>
              </a:rPr>
              <a:t>B) multiple</a:t>
            </a:r>
            <a:r>
              <a:rPr lang="en-US" sz="2000" dirty="0"/>
              <a:t/>
            </a:r>
            <a:br>
              <a:rPr lang="en-US" sz="2000" dirty="0"/>
            </a:br>
            <a:r>
              <a:rPr lang="en-US" sz="2000" b="0" i="0" dirty="0">
                <a:solidFill>
                  <a:srgbClr val="000000"/>
                </a:solidFill>
                <a:effectLst/>
                <a:latin typeface="Merriweather" panose="00000500000000000000" pitchFamily="2" charset="0"/>
              </a:rPr>
              <a:t>C) multilevel</a:t>
            </a:r>
            <a:r>
              <a:rPr lang="en-US" sz="2000" dirty="0"/>
              <a:t/>
            </a:r>
            <a:br>
              <a:rPr lang="en-US" sz="2000" dirty="0"/>
            </a:br>
            <a:r>
              <a:rPr lang="en-US" sz="2000" b="0" i="0" dirty="0">
                <a:solidFill>
                  <a:srgbClr val="000000"/>
                </a:solidFill>
                <a:effectLst/>
                <a:latin typeface="Merriweather" panose="00000500000000000000" pitchFamily="2" charset="0"/>
              </a:rPr>
              <a:t>D) hierarchical</a:t>
            </a:r>
            <a:endParaRPr lang="en-IN" sz="2000" dirty="0"/>
          </a:p>
        </p:txBody>
      </p:sp>
    </p:spTree>
    <p:extLst>
      <p:ext uri="{BB962C8B-B14F-4D97-AF65-F5344CB8AC3E}">
        <p14:creationId xmlns:p14="http://schemas.microsoft.com/office/powerpoint/2010/main" val="2474137691"/>
      </p:ext>
    </p:extLst>
  </p:cSld>
  <p:clrMapOvr>
    <a:masterClrMapping/>
  </p:clrMapOvr>
  <p:transition advClick="0" advTm="214725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DAB3-29F3-4CEB-8589-D14EC37BF7EE}"/>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9DA1A7C4-D130-4FC7-8369-3BFAF2C1F81D}"/>
              </a:ext>
            </a:extLst>
          </p:cNvPr>
          <p:cNvSpPr>
            <a:spLocks noGrp="1"/>
          </p:cNvSpPr>
          <p:nvPr>
            <p:ph idx="1"/>
          </p:nvPr>
        </p:nvSpPr>
        <p:spPr/>
        <p:txBody>
          <a:bodyPr/>
          <a:lstStyle/>
          <a:p>
            <a:pPr marL="0" indent="0">
              <a:buNone/>
            </a:pPr>
            <a:r>
              <a:rPr lang="en-US" sz="1800" b="0" i="0" dirty="0">
                <a:solidFill>
                  <a:srgbClr val="000000"/>
                </a:solidFill>
                <a:effectLst/>
                <a:latin typeface="Merriweather" panose="00000500000000000000" pitchFamily="2" charset="0"/>
              </a:rPr>
              <a:t>State whether the following statements about inheritance are True or False.</a:t>
            </a:r>
            <a:r>
              <a:rPr lang="en-US" sz="1800" dirty="0"/>
              <a:t/>
            </a:r>
            <a:br>
              <a:rPr lang="en-US" sz="1800" dirty="0"/>
            </a:br>
            <a:r>
              <a:rPr lang="en-US" sz="1800" b="0" i="0" dirty="0" err="1">
                <a:solidFill>
                  <a:srgbClr val="000000"/>
                </a:solidFill>
                <a:effectLst/>
                <a:latin typeface="Merriweather" panose="00000500000000000000" pitchFamily="2" charset="0"/>
              </a:rPr>
              <a:t>i</a:t>
            </a:r>
            <a:r>
              <a:rPr lang="en-US" sz="1800" b="0" i="0" dirty="0">
                <a:solidFill>
                  <a:srgbClr val="000000"/>
                </a:solidFill>
                <a:effectLst/>
                <a:latin typeface="Merriweather" panose="00000500000000000000" pitchFamily="2" charset="0"/>
              </a:rPr>
              <a:t>) A public member of a class can be accessed by its own objects using the dot operator.</a:t>
            </a:r>
            <a:r>
              <a:rPr lang="en-US" sz="1800" dirty="0"/>
              <a:t/>
            </a:r>
            <a:br>
              <a:rPr lang="en-US" sz="1800" dirty="0"/>
            </a:br>
            <a:r>
              <a:rPr lang="en-US" sz="1800" b="0" i="0" dirty="0">
                <a:solidFill>
                  <a:srgbClr val="000000"/>
                </a:solidFill>
                <a:effectLst/>
                <a:latin typeface="Merriweather" panose="00000500000000000000" pitchFamily="2" charset="0"/>
              </a:rPr>
              <a:t>ii) While inheriting, the private members of the base class will never become members of its derived class.</a:t>
            </a:r>
            <a:r>
              <a:rPr lang="en-US" sz="1800" dirty="0"/>
              <a:t/>
            </a:r>
            <a:br>
              <a:rPr lang="en-US" sz="1800" dirty="0"/>
            </a:br>
            <a:r>
              <a:rPr lang="en-US" sz="1800" b="0" i="0" dirty="0">
                <a:solidFill>
                  <a:srgbClr val="000000"/>
                </a:solidFill>
                <a:effectLst/>
                <a:latin typeface="Merriweather" panose="00000500000000000000" pitchFamily="2" charset="0"/>
              </a:rPr>
              <a:t>A) True, False</a:t>
            </a:r>
            <a:r>
              <a:rPr lang="en-US" sz="1800" dirty="0"/>
              <a:t/>
            </a:r>
            <a:br>
              <a:rPr lang="en-US" sz="1800" dirty="0"/>
            </a:br>
            <a:r>
              <a:rPr lang="en-US" sz="1800" b="0" i="0" dirty="0">
                <a:solidFill>
                  <a:srgbClr val="000000"/>
                </a:solidFill>
                <a:effectLst/>
                <a:latin typeface="Merriweather" panose="00000500000000000000" pitchFamily="2" charset="0"/>
              </a:rPr>
              <a:t>B) False, True</a:t>
            </a:r>
            <a:r>
              <a:rPr lang="en-US" sz="1800" dirty="0"/>
              <a:t/>
            </a:r>
            <a:br>
              <a:rPr lang="en-US" sz="1800" dirty="0"/>
            </a:br>
            <a:r>
              <a:rPr lang="en-US" sz="1800" b="0" i="0" dirty="0">
                <a:solidFill>
                  <a:srgbClr val="000000"/>
                </a:solidFill>
                <a:effectLst/>
                <a:latin typeface="Merriweather" panose="00000500000000000000" pitchFamily="2" charset="0"/>
              </a:rPr>
              <a:t>C) True, True</a:t>
            </a:r>
            <a:r>
              <a:rPr lang="en-US" sz="1800" dirty="0"/>
              <a:t/>
            </a:r>
            <a:br>
              <a:rPr lang="en-US" sz="1800" dirty="0"/>
            </a:br>
            <a:r>
              <a:rPr lang="en-US" sz="1800" b="0" i="0" dirty="0">
                <a:solidFill>
                  <a:srgbClr val="000000"/>
                </a:solidFill>
                <a:effectLst/>
                <a:latin typeface="Merriweather" panose="00000500000000000000" pitchFamily="2" charset="0"/>
              </a:rPr>
              <a:t>D) False, False</a:t>
            </a:r>
            <a:endParaRPr lang="en-IN" sz="1800" dirty="0"/>
          </a:p>
        </p:txBody>
      </p:sp>
    </p:spTree>
    <p:extLst>
      <p:ext uri="{BB962C8B-B14F-4D97-AF65-F5344CB8AC3E}">
        <p14:creationId xmlns:p14="http://schemas.microsoft.com/office/powerpoint/2010/main" val="1277723194"/>
      </p:ext>
    </p:extLst>
  </p:cSld>
  <p:clrMapOvr>
    <a:masterClrMapping/>
  </p:clrMapOvr>
  <p:transition advClick="0" advTm="214725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474B-5C8D-4E15-8C9E-4E42DE12FFC9}"/>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E7FDF687-6693-4BA6-993A-53339B93D1CF}"/>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A member declared as ………….. is accessible by the member functions within its class and any class immediately derived from it.</a:t>
            </a:r>
            <a:r>
              <a:rPr lang="en-US" sz="2000" dirty="0"/>
              <a:t/>
            </a:r>
            <a:br>
              <a:rPr lang="en-US" sz="2000" dirty="0"/>
            </a:br>
            <a:r>
              <a:rPr lang="en-US" sz="2000" b="0" i="0" dirty="0">
                <a:solidFill>
                  <a:srgbClr val="000000"/>
                </a:solidFill>
                <a:effectLst/>
                <a:latin typeface="Merriweather" panose="00000500000000000000" pitchFamily="2" charset="0"/>
              </a:rPr>
              <a:t>A) protected</a:t>
            </a:r>
            <a:r>
              <a:rPr lang="en-US" sz="2000" dirty="0"/>
              <a:t/>
            </a:r>
            <a:br>
              <a:rPr lang="en-US" sz="2000" dirty="0"/>
            </a:br>
            <a:r>
              <a:rPr lang="en-US" sz="2000" b="0" i="0" dirty="0">
                <a:solidFill>
                  <a:srgbClr val="000000"/>
                </a:solidFill>
                <a:effectLst/>
                <a:latin typeface="Merriweather" panose="00000500000000000000" pitchFamily="2" charset="0"/>
              </a:rPr>
              <a:t>B) private</a:t>
            </a:r>
            <a:r>
              <a:rPr lang="en-US" sz="2000" dirty="0"/>
              <a:t/>
            </a:r>
            <a:br>
              <a:rPr lang="en-US" sz="2000" dirty="0"/>
            </a:br>
            <a:r>
              <a:rPr lang="en-US" sz="2000" b="0" i="0" dirty="0">
                <a:solidFill>
                  <a:srgbClr val="000000"/>
                </a:solidFill>
                <a:effectLst/>
                <a:latin typeface="Merriweather" panose="00000500000000000000" pitchFamily="2" charset="0"/>
              </a:rPr>
              <a:t>C) public</a:t>
            </a:r>
            <a:r>
              <a:rPr lang="en-US" sz="2000" dirty="0"/>
              <a:t/>
            </a:r>
            <a:br>
              <a:rPr lang="en-US" sz="2000" dirty="0"/>
            </a:br>
            <a:r>
              <a:rPr lang="en-US" sz="2000" b="0" i="0" dirty="0">
                <a:solidFill>
                  <a:srgbClr val="000000"/>
                </a:solidFill>
                <a:effectLst/>
                <a:latin typeface="Merriweather" panose="00000500000000000000" pitchFamily="2" charset="0"/>
              </a:rPr>
              <a:t>D) friend</a:t>
            </a:r>
            <a:endParaRPr lang="en-IN" sz="2000" dirty="0"/>
          </a:p>
        </p:txBody>
      </p:sp>
    </p:spTree>
    <p:extLst>
      <p:ext uri="{BB962C8B-B14F-4D97-AF65-F5344CB8AC3E}">
        <p14:creationId xmlns:p14="http://schemas.microsoft.com/office/powerpoint/2010/main" val="1897601591"/>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3086-BF7D-4615-AA8C-12487046534D}"/>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id="{A011A1C7-4ECA-4723-87FB-FBFFF76F73CB}"/>
              </a:ext>
            </a:extLst>
          </p:cNvPr>
          <p:cNvSpPr>
            <a:spLocks noGrp="1"/>
          </p:cNvSpPr>
          <p:nvPr>
            <p:ph idx="1"/>
          </p:nvPr>
        </p:nvSpPr>
        <p:spPr/>
        <p:txBody>
          <a:bodyPr/>
          <a:lstStyle/>
          <a:p>
            <a:pPr marL="0" indent="0" algn="l">
              <a:buNone/>
            </a:pPr>
            <a:r>
              <a:rPr lang="en-US" b="0" i="0" dirty="0">
                <a:solidFill>
                  <a:srgbClr val="333333"/>
                </a:solidFill>
                <a:effectLst/>
              </a:rPr>
              <a:t>What is meant by multiple inheritance?</a:t>
            </a:r>
          </a:p>
          <a:p>
            <a:pPr marL="0" indent="0" algn="l">
              <a:buNone/>
            </a:pPr>
            <a:r>
              <a:rPr lang="en-US" b="0" i="0" dirty="0">
                <a:solidFill>
                  <a:srgbClr val="333333"/>
                </a:solidFill>
                <a:effectLst/>
              </a:rPr>
              <a:t>A. Deriving a base class from derived class</a:t>
            </a:r>
            <a:br>
              <a:rPr lang="en-US" b="0" i="0" dirty="0">
                <a:solidFill>
                  <a:srgbClr val="333333"/>
                </a:solidFill>
                <a:effectLst/>
              </a:rPr>
            </a:br>
            <a:r>
              <a:rPr lang="en-US" b="0" i="0" dirty="0">
                <a:solidFill>
                  <a:srgbClr val="333333"/>
                </a:solidFill>
                <a:effectLst/>
              </a:rPr>
              <a:t>B. Deriving a derived class from base class</a:t>
            </a:r>
            <a:br>
              <a:rPr lang="en-US" b="0" i="0" dirty="0">
                <a:solidFill>
                  <a:srgbClr val="333333"/>
                </a:solidFill>
                <a:effectLst/>
              </a:rPr>
            </a:br>
            <a:r>
              <a:rPr lang="en-US" b="0" i="0" dirty="0">
                <a:solidFill>
                  <a:srgbClr val="333333"/>
                </a:solidFill>
                <a:effectLst/>
              </a:rPr>
              <a:t>C. Deriving a derived class from more than one base class</a:t>
            </a:r>
            <a:br>
              <a:rPr lang="en-US" b="0" i="0" dirty="0">
                <a:solidFill>
                  <a:srgbClr val="333333"/>
                </a:solidFill>
                <a:effectLst/>
              </a:rPr>
            </a:br>
            <a:r>
              <a:rPr lang="en-US" b="0" i="0" dirty="0">
                <a:solidFill>
                  <a:srgbClr val="333333"/>
                </a:solidFill>
                <a:effectLst/>
              </a:rPr>
              <a:t>D. None of the mentioned</a:t>
            </a:r>
          </a:p>
          <a:p>
            <a:pPr marL="0" indent="0">
              <a:buNone/>
            </a:pPr>
            <a:endParaRPr lang="en-IN" dirty="0"/>
          </a:p>
        </p:txBody>
      </p:sp>
    </p:spTree>
    <p:extLst>
      <p:ext uri="{BB962C8B-B14F-4D97-AF65-F5344CB8AC3E}">
        <p14:creationId xmlns:p14="http://schemas.microsoft.com/office/powerpoint/2010/main" val="3864064119"/>
      </p:ext>
    </p:extLst>
  </p:cSld>
  <p:clrMapOvr>
    <a:masterClrMapping/>
  </p:clrMapOvr>
  <p:transition advClick="0" advTm="214725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3FC-7477-4BF1-A74E-074E110312F5}"/>
              </a:ext>
            </a:extLst>
          </p:cNvPr>
          <p:cNvSpPr>
            <a:spLocks noGrp="1"/>
          </p:cNvSpPr>
          <p:nvPr>
            <p:ph type="title"/>
          </p:nvPr>
        </p:nvSpPr>
        <p:spPr/>
        <p:txBody>
          <a:bodyPr/>
          <a:lstStyle/>
          <a:p>
            <a:r>
              <a:rPr lang="en-IN" dirty="0"/>
              <a:t>Q5</a:t>
            </a:r>
          </a:p>
        </p:txBody>
      </p:sp>
      <p:sp>
        <p:nvSpPr>
          <p:cNvPr id="3" name="Content Placeholder 2">
            <a:extLst>
              <a:ext uri="{FF2B5EF4-FFF2-40B4-BE49-F238E27FC236}">
                <a16:creationId xmlns:a16="http://schemas.microsoft.com/office/drawing/2014/main" id="{55507E75-098B-479F-AE90-DDFA3870FA90}"/>
              </a:ext>
            </a:extLst>
          </p:cNvPr>
          <p:cNvSpPr>
            <a:spLocks noGrp="1"/>
          </p:cNvSpPr>
          <p:nvPr>
            <p:ph idx="1"/>
          </p:nvPr>
        </p:nvSpPr>
        <p:spPr/>
        <p:txBody>
          <a:bodyPr/>
          <a:lstStyle/>
          <a:p>
            <a:pPr marL="0" indent="0" algn="l">
              <a:buNone/>
            </a:pPr>
            <a:r>
              <a:rPr lang="en-US" sz="2000" b="0" i="0" dirty="0">
                <a:solidFill>
                  <a:srgbClr val="333333"/>
                </a:solidFill>
                <a:effectLst/>
                <a:latin typeface="Cambria" panose="02040503050406030204" pitchFamily="18" charset="0"/>
              </a:rPr>
              <a:t>Which symbol is used to create multiple inheritance?</a:t>
            </a:r>
            <a:br>
              <a:rPr lang="en-US" sz="2000" b="0" i="0" dirty="0">
                <a:solidFill>
                  <a:srgbClr val="333333"/>
                </a:solidFill>
                <a:effectLst/>
                <a:latin typeface="Cambria" panose="02040503050406030204" pitchFamily="18" charset="0"/>
              </a:rPr>
            </a:br>
            <a:r>
              <a:rPr lang="en-US" sz="2000" b="0" i="0" dirty="0">
                <a:solidFill>
                  <a:srgbClr val="333333"/>
                </a:solidFill>
                <a:effectLst/>
                <a:latin typeface="Josefin Sans" pitchFamily="2" charset="0"/>
              </a:rPr>
              <a:t>A. Dot</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B. Comma</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C. Dollar</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D. None of the above</a:t>
            </a:r>
          </a:p>
          <a:p>
            <a:endParaRPr lang="en-IN" dirty="0"/>
          </a:p>
        </p:txBody>
      </p:sp>
    </p:spTree>
    <p:extLst>
      <p:ext uri="{BB962C8B-B14F-4D97-AF65-F5344CB8AC3E}">
        <p14:creationId xmlns:p14="http://schemas.microsoft.com/office/powerpoint/2010/main" val="881419750"/>
      </p:ext>
    </p:extLst>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sz="3600" dirty="0"/>
              <a:t>Ambiguities during inheritance)</a:t>
            </a:r>
            <a:br>
              <a:rPr lang="en-IN" sz="3600" dirty="0"/>
            </a:br>
            <a:r>
              <a:rPr lang="en-IN" sz="3600" dirty="0"/>
              <a:t>Ambiguity in multiple inheritance</a:t>
            </a:r>
          </a:p>
        </p:txBody>
      </p:sp>
      <p:sp>
        <p:nvSpPr>
          <p:cNvPr id="6" name="Content Placeholder 5"/>
          <p:cNvSpPr>
            <a:spLocks noGrp="1"/>
          </p:cNvSpPr>
          <p:nvPr>
            <p:ph idx="1"/>
          </p:nvPr>
        </p:nvSpPr>
        <p:spPr>
          <a:xfrm>
            <a:off x="457200" y="1604963"/>
            <a:ext cx="8507288" cy="4403725"/>
          </a:xfrm>
        </p:spPr>
        <p:txBody>
          <a:bodyPr/>
          <a:lstStyle/>
          <a:p>
            <a:r>
              <a:rPr lang="en-IN" dirty="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a:t>Can be resolved by accessing the function with class name and scope resolution operator along with the object of derived class</a:t>
            </a:r>
          </a:p>
          <a:p>
            <a:r>
              <a:rPr lang="en-IN" sz="1800" dirty="0"/>
              <a:t>&lt;</a:t>
            </a:r>
            <a:r>
              <a:rPr lang="en-IN" sz="1800" dirty="0" err="1"/>
              <a:t>derived_object</a:t>
            </a:r>
            <a:r>
              <a:rPr lang="en-IN" sz="1800" dirty="0"/>
              <a:t>&gt;.&lt;</a:t>
            </a:r>
            <a:r>
              <a:rPr lang="en-IN" sz="1800" dirty="0" err="1"/>
              <a:t>base_Class_name</a:t>
            </a:r>
            <a:r>
              <a:rPr lang="en-IN" sz="1800" dirty="0"/>
              <a:t>&gt;::&lt;</a:t>
            </a:r>
            <a:r>
              <a:rPr lang="en-IN" sz="1800" dirty="0" err="1"/>
              <a:t>function_name</a:t>
            </a:r>
            <a:r>
              <a:rPr lang="en-IN" sz="1800" dirty="0"/>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example-Ambiguity and solution[Ambiguity problem in multiple inheritance)</a:t>
            </a:r>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a:t>};</a:t>
            </a:r>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318896"/>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(Ambiguities during inheritance)</a:t>
            </a:r>
            <a:br>
              <a:rPr lang="en-IN" sz="2400" dirty="0"/>
            </a:br>
            <a:r>
              <a:rPr lang="en-IN" sz="2400" dirty="0"/>
              <a:t>Ambiguity in hybrid inheritance[or Multipath inheritance]</a:t>
            </a:r>
          </a:p>
        </p:txBody>
      </p:sp>
      <p:sp>
        <p:nvSpPr>
          <p:cNvPr id="7" name="Content Placeholder 6"/>
          <p:cNvSpPr>
            <a:spLocks noGrp="1"/>
          </p:cNvSpPr>
          <p:nvPr>
            <p:ph idx="1"/>
          </p:nvPr>
        </p:nvSpPr>
        <p:spPr>
          <a:xfrm>
            <a:off x="457200" y="1604963"/>
            <a:ext cx="8105775" cy="4992389"/>
          </a:xfrm>
        </p:spPr>
        <p:txBody>
          <a:bodyPr/>
          <a:lstStyle/>
          <a:p>
            <a:r>
              <a:rPr lang="en-IN" sz="2000" dirty="0"/>
              <a:t>Also known as diamond problem</a:t>
            </a:r>
          </a:p>
          <a:p>
            <a:r>
              <a:rPr lang="en-IN" sz="2000" dirty="0"/>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Solution to ambiguity problem during hybrid( or multipath inheritance)</a:t>
            </a:r>
            <a:br>
              <a:rPr lang="en-IN" sz="2800" dirty="0"/>
            </a:br>
            <a:r>
              <a:rPr lang="en-IN" sz="2800" dirty="0"/>
              <a:t>Virtual Base Class</a:t>
            </a:r>
          </a:p>
        </p:txBody>
      </p:sp>
      <p:sp>
        <p:nvSpPr>
          <p:cNvPr id="3" name="Content Placeholder 2"/>
          <p:cNvSpPr>
            <a:spLocks noGrp="1"/>
          </p:cNvSpPr>
          <p:nvPr>
            <p:ph idx="1"/>
          </p:nvPr>
        </p:nvSpPr>
        <p:spPr>
          <a:xfrm>
            <a:off x="457200" y="1484785"/>
            <a:ext cx="8105775" cy="5760640"/>
          </a:xfrm>
        </p:spPr>
        <p:txBody>
          <a:bodyPr/>
          <a:lstStyle/>
          <a:p>
            <a:r>
              <a:rPr lang="en-IN" sz="2000" dirty="0"/>
              <a:t>Virtual base class can be used to remove the ambiguity problem</a:t>
            </a:r>
          </a:p>
          <a:p>
            <a:r>
              <a:rPr lang="en-IN" sz="2000" dirty="0"/>
              <a:t>It will create a virtual path from grandparent class to the child class, so that only one copy of grandparent’s member is available in the child class, hence ambiguity is resolved.</a:t>
            </a:r>
          </a:p>
          <a:p>
            <a:r>
              <a:rPr lang="en-IN" sz="2000" dirty="0"/>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Program-Ambiguity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Virtual Base Class(Solution)-Ambiguity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Function Overriding</a:t>
            </a:r>
          </a:p>
        </p:txBody>
      </p:sp>
      <p:sp>
        <p:nvSpPr>
          <p:cNvPr id="6" name="Content Placeholder 5"/>
          <p:cNvSpPr>
            <a:spLocks noGrp="1"/>
          </p:cNvSpPr>
          <p:nvPr>
            <p:ph idx="1"/>
          </p:nvPr>
        </p:nvSpPr>
        <p:spPr/>
        <p:txBody>
          <a:bodyPr/>
          <a:lstStyle/>
          <a:p>
            <a:pPr algn="just"/>
            <a:r>
              <a:rPr lang="en-IN" sz="2400" dirty="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a:t>Program-Function overriding</a:t>
            </a:r>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 //Derived class show() will be called</a:t>
            </a:r>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p:txBody>
          <a:bodyPr/>
          <a:lstStyle/>
          <a:p>
            <a:endParaRPr lang="en-IN"/>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a:t>Access </a:t>
            </a:r>
            <a:r>
              <a:rPr lang="en-IN" dirty="0" err="1"/>
              <a:t>specifiers</a:t>
            </a:r>
            <a:r>
              <a:rPr lang="en-IN" dirty="0"/>
              <a:t>/Visibility modes/Visibility labels in C++</a:t>
            </a:r>
          </a:p>
        </p:txBody>
      </p:sp>
      <p:sp>
        <p:nvSpPr>
          <p:cNvPr id="3" name="Content Placeholder 2"/>
          <p:cNvSpPr>
            <a:spLocks noGrp="1"/>
          </p:cNvSpPr>
          <p:nvPr>
            <p:ph idx="1"/>
          </p:nvPr>
        </p:nvSpPr>
        <p:spPr/>
        <p:txBody>
          <a:bodyPr/>
          <a:lstStyle/>
          <a:p>
            <a:pPr>
              <a:buNone/>
            </a:pPr>
            <a:endParaRPr lang="en-IN" dirty="0"/>
          </a:p>
          <a:p>
            <a:pPr>
              <a:buNone/>
            </a:pPr>
            <a:r>
              <a:rPr lang="en-IN" dirty="0"/>
              <a:t>private: private members are accessible inside the same class in which they are defined. </a:t>
            </a:r>
          </a:p>
          <a:p>
            <a:pPr>
              <a:buNone/>
            </a:pPr>
            <a:r>
              <a:rPr lang="en-IN" dirty="0"/>
              <a:t>protected: protected members are accessible inside base and derived class only.</a:t>
            </a:r>
          </a:p>
          <a:p>
            <a:pPr>
              <a:buNone/>
            </a:pPr>
            <a:r>
              <a:rPr lang="en-IN" dirty="0"/>
              <a:t>public: public members are accessible everywhere.</a:t>
            </a:r>
          </a:p>
        </p:txBody>
      </p:sp>
    </p:spTree>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Inheritance/ or Derivation modes</a:t>
            </a:r>
          </a:p>
        </p:txBody>
      </p:sp>
      <p:sp>
        <p:nvSpPr>
          <p:cNvPr id="3" name="Content Placeholder 2"/>
          <p:cNvSpPr>
            <a:spLocks noGrp="1"/>
          </p:cNvSpPr>
          <p:nvPr>
            <p:ph idx="1"/>
          </p:nvPr>
        </p:nvSpPr>
        <p:spPr/>
        <p:txBody>
          <a:bodyPr/>
          <a:lstStyle/>
          <a:p>
            <a:r>
              <a:rPr lang="en-IN" dirty="0"/>
              <a:t>Private mode</a:t>
            </a:r>
          </a:p>
          <a:p>
            <a:r>
              <a:rPr lang="en-IN" dirty="0"/>
              <a:t>Public mode</a:t>
            </a:r>
          </a:p>
          <a:p>
            <a:r>
              <a:rPr lang="en-IN" dirty="0"/>
              <a:t>Protected mode</a:t>
            </a:r>
          </a:p>
        </p:txBody>
      </p:sp>
    </p:spTree>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mode</a:t>
            </a:r>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80A15E7-BF77-4DA1-949B-E9CE739BFFB8}"/>
                  </a:ext>
                </a:extLst>
              </p14:cNvPr>
              <p14:cNvContentPartPr/>
              <p14:nvPr/>
            </p14:nvContentPartPr>
            <p14:xfrm>
              <a:off x="1501582" y="5402153"/>
              <a:ext cx="360" cy="360"/>
            </p14:xfrm>
          </p:contentPart>
        </mc:Choice>
        <mc:Fallback xmlns="">
          <p:pic>
            <p:nvPicPr>
              <p:cNvPr id="3" name="Ink 2">
                <a:extLst>
                  <a:ext uri="{FF2B5EF4-FFF2-40B4-BE49-F238E27FC236}">
                    <a16:creationId xmlns:a16="http://schemas.microsoft.com/office/drawing/2014/main" id="{380A15E7-BF77-4DA1-949B-E9CE739BFFB8}"/>
                  </a:ext>
                </a:extLst>
              </p:cNvPr>
              <p:cNvPicPr/>
              <p:nvPr/>
            </p:nvPicPr>
            <p:blipFill>
              <a:blip r:embed="rId4"/>
              <a:stretch>
                <a:fillRect/>
              </a:stretch>
            </p:blipFill>
            <p:spPr>
              <a:xfrm>
                <a:off x="1438942" y="5339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224D7B4-E184-4AF1-BA77-962051CC822E}"/>
                  </a:ext>
                </a:extLst>
              </p14:cNvPr>
              <p14:cNvContentPartPr/>
              <p14:nvPr/>
            </p14:nvContentPartPr>
            <p14:xfrm>
              <a:off x="1389622" y="5187593"/>
              <a:ext cx="765360" cy="399600"/>
            </p14:xfrm>
          </p:contentPart>
        </mc:Choice>
        <mc:Fallback xmlns="">
          <p:pic>
            <p:nvPicPr>
              <p:cNvPr id="5" name="Ink 4">
                <a:extLst>
                  <a:ext uri="{FF2B5EF4-FFF2-40B4-BE49-F238E27FC236}">
                    <a16:creationId xmlns:a16="http://schemas.microsoft.com/office/drawing/2014/main" id="{F224D7B4-E184-4AF1-BA77-962051CC822E}"/>
                  </a:ext>
                </a:extLst>
              </p:cNvPr>
              <p:cNvPicPr/>
              <p:nvPr/>
            </p:nvPicPr>
            <p:blipFill>
              <a:blip r:embed="rId6"/>
              <a:stretch>
                <a:fillRect/>
              </a:stretch>
            </p:blipFill>
            <p:spPr>
              <a:xfrm>
                <a:off x="1326982" y="5124953"/>
                <a:ext cx="891000" cy="525240"/>
              </a:xfrm>
              <a:prstGeom prst="rect">
                <a:avLst/>
              </a:prstGeom>
            </p:spPr>
          </p:pic>
        </mc:Fallback>
      </mc:AlternateContent>
      <p:grpSp>
        <p:nvGrpSpPr>
          <p:cNvPr id="8" name="Group 7">
            <a:extLst>
              <a:ext uri="{FF2B5EF4-FFF2-40B4-BE49-F238E27FC236}">
                <a16:creationId xmlns:a16="http://schemas.microsoft.com/office/drawing/2014/main" id="{C6C37016-127E-4A2C-9DBD-0B9695AA6F8D}"/>
              </a:ext>
            </a:extLst>
          </p:cNvPr>
          <p:cNvGrpSpPr/>
          <p:nvPr/>
        </p:nvGrpSpPr>
        <p:grpSpPr>
          <a:xfrm>
            <a:off x="346702" y="1705673"/>
            <a:ext cx="966240" cy="249840"/>
            <a:chOff x="346702" y="1705673"/>
            <a:chExt cx="966240" cy="249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5A5EACA-03EB-4467-ABC0-633286964008}"/>
                    </a:ext>
                  </a:extLst>
                </p14:cNvPr>
                <p14:cNvContentPartPr/>
                <p14:nvPr/>
              </p14:nvContentPartPr>
              <p14:xfrm>
                <a:off x="643342" y="1790993"/>
                <a:ext cx="360" cy="360"/>
              </p14:xfrm>
            </p:contentPart>
          </mc:Choice>
          <mc:Fallback xmlns="">
            <p:pic>
              <p:nvPicPr>
                <p:cNvPr id="6" name="Ink 5">
                  <a:extLst>
                    <a:ext uri="{FF2B5EF4-FFF2-40B4-BE49-F238E27FC236}">
                      <a16:creationId xmlns:a16="http://schemas.microsoft.com/office/drawing/2014/main" id="{A5A5EACA-03EB-4467-ABC0-633286964008}"/>
                    </a:ext>
                  </a:extLst>
                </p:cNvPr>
                <p:cNvPicPr/>
                <p:nvPr/>
              </p:nvPicPr>
              <p:blipFill>
                <a:blip r:embed="rId4"/>
                <a:stretch>
                  <a:fillRect/>
                </a:stretch>
              </p:blipFill>
              <p:spPr>
                <a:xfrm>
                  <a:off x="580702" y="17283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11D51B0-DD2E-4DDF-9DDB-6FF5285B0E36}"/>
                    </a:ext>
                  </a:extLst>
                </p14:cNvPr>
                <p14:cNvContentPartPr/>
                <p14:nvPr/>
              </p14:nvContentPartPr>
              <p14:xfrm>
                <a:off x="346702" y="1705673"/>
                <a:ext cx="966240" cy="249840"/>
              </p14:xfrm>
            </p:contentPart>
          </mc:Choice>
          <mc:Fallback xmlns="">
            <p:pic>
              <p:nvPicPr>
                <p:cNvPr id="7" name="Ink 6">
                  <a:extLst>
                    <a:ext uri="{FF2B5EF4-FFF2-40B4-BE49-F238E27FC236}">
                      <a16:creationId xmlns:a16="http://schemas.microsoft.com/office/drawing/2014/main" id="{F11D51B0-DD2E-4DDF-9DDB-6FF5285B0E36}"/>
                    </a:ext>
                  </a:extLst>
                </p:cNvPr>
                <p:cNvPicPr/>
                <p:nvPr/>
              </p:nvPicPr>
              <p:blipFill>
                <a:blip r:embed="rId9"/>
                <a:stretch>
                  <a:fillRect/>
                </a:stretch>
              </p:blipFill>
              <p:spPr>
                <a:xfrm>
                  <a:off x="283702" y="1643033"/>
                  <a:ext cx="1091880" cy="375480"/>
                </a:xfrm>
                <a:prstGeom prst="rect">
                  <a:avLst/>
                </a:prstGeom>
              </p:spPr>
            </p:pic>
          </mc:Fallback>
        </mc:AlternateContent>
      </p:grpSp>
    </p:spTree>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6635</TotalTime>
  <Words>3865</Words>
  <Application>Microsoft Office PowerPoint</Application>
  <PresentationFormat>On-screen Show (4:3)</PresentationFormat>
  <Paragraphs>915</Paragraphs>
  <Slides>57</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 Unicode MS</vt:lpstr>
      <vt:lpstr>Arial</vt:lpstr>
      <vt:lpstr>Calibri</vt:lpstr>
      <vt:lpstr>Cambria</vt:lpstr>
      <vt:lpstr>Candara</vt:lpstr>
      <vt:lpstr>Courier New</vt:lpstr>
      <vt:lpstr>Josefin Sans</vt:lpstr>
      <vt:lpstr>Lucida Sans Unicode</vt:lpstr>
      <vt:lpstr>Merriweather</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Protected mode</vt:lpstr>
      <vt:lpstr>Public mode</vt:lpstr>
      <vt:lpstr>Summary of modes</vt:lpstr>
      <vt:lpstr>Summary of modes</vt:lpstr>
      <vt:lpstr>Q1</vt:lpstr>
      <vt:lpstr>Q2</vt:lpstr>
      <vt:lpstr>Q3</vt:lpstr>
      <vt:lpstr>Q4</vt:lpstr>
      <vt:lpstr>Defining Derived classes</vt:lpstr>
      <vt:lpstr>PowerPoint Presentation</vt:lpstr>
      <vt:lpstr>Examples</vt:lpstr>
      <vt:lpstr>Public inheritance</vt:lpstr>
      <vt:lpstr>Public derivation</vt:lpstr>
      <vt:lpstr>Program-public mode of derivation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Q1</vt:lpstr>
      <vt:lpstr>Q2</vt:lpstr>
      <vt:lpstr>Q3</vt:lpstr>
      <vt:lpstr>Q4</vt:lpstr>
      <vt:lpstr>Q5</vt:lpstr>
      <vt:lpstr>(Ambiguities during inheritance) Ambiguity in multiple inheritance</vt:lpstr>
      <vt:lpstr>Program example-Ambiguity and solution[Ambiguity problem in multiple inheritance)</vt:lpstr>
      <vt:lpstr>PowerPoint Presentation</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Balraj Singh</cp:lastModifiedBy>
  <cp:revision>140</cp:revision>
  <dcterms:created xsi:type="dcterms:W3CDTF">2011-10-08T05:14:57Z</dcterms:created>
  <dcterms:modified xsi:type="dcterms:W3CDTF">2024-04-20T06:42:45Z</dcterms:modified>
</cp:coreProperties>
</file>