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18A6-ACFF-4F48-9F9C-EA7DFA7B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6493-1757-4D5A-B35D-95130B48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FD85-7543-4ECF-B591-9ACEF22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5865-1796-4369-81A7-31E04AC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3C7F-01DC-402C-8C37-1D0B7D5E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2C92-BDC2-4069-86C2-B6F5C5D6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C728A-FB5C-458C-98BC-85B6947C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7B7C-9805-4045-B800-E1982A6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9187-7112-4C7A-9B18-8BC58D71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A1FA-9053-4BB9-A517-3635AB31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9D127-3812-45B1-BCCB-7E3ABBE97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0FB2A-BDCE-4846-837C-218B3E649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1939-A0A8-4231-8B81-49D544ED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D7D5-F2CD-4A84-AEB3-8938EE7F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DC4C-EAF8-48C0-BF04-E05D82CE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C310-E400-4457-AAA6-44B91C9E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F080-699D-42A6-8AA7-BAD96988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AA74-3993-4846-A78D-0547D1ED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90F5-2798-4B56-8DCC-C9ED0BD4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8A18-4B65-44C1-AEFB-CAE2C0CA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C4D4-17B6-4DA5-88FD-378466DE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9F5-BE26-4CB6-8F9D-34B44EA4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301A-6FB1-4BDE-A777-8B63FF7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0DEE-F88E-43E0-91DE-F311D76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4382-A043-4577-8B9F-B6BD5520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37B-CC9F-4500-A1D2-A92F7763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CFED-53E1-45E7-9AB2-D4F0218E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4AC7-89B2-44A3-9451-206AF290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08ED5-6415-4C61-BABE-91001DB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CDDD-2B06-497B-A2DC-6FFB216D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4B4A-24BF-478B-B750-B9833BEB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974A-8A7B-48B7-82F8-353ED7F6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13F2-0B14-44EE-BE49-47ED7A80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C355-FDB1-4C5A-920B-6594608B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5E46-57C5-43EE-B6A8-5682DA10C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0143-8C42-4D1C-B80F-91068DEB8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4CE0F-18EA-4F91-B832-5F7504F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8A568-6931-4A1A-A20D-87276E73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C905-7805-40AB-804E-671E0CF2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3C77-073F-4BA1-A22A-BEE7E39B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F7F77-AA9E-4E42-AEFC-5AD2250D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26B3-2F20-42F3-9660-5BD4D3C3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5645A-E61E-4508-9AD3-D6650338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2DD5B-5D46-40D0-9A94-A180FDFF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24514-D09C-46B4-A88A-62D975FA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71080-9243-44EC-BC03-9F9C36D7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4917-C840-4BB7-9C0B-690C76E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C0D1-3F46-4D0E-A103-0E090DA5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B1DC-5078-47F2-AD27-C0CD16F2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C59C-DC59-4B38-B29A-2A750F97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6128-A96C-4BF2-9D3F-C58D542D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BD46-9FB3-4CB4-8CB9-1F181D52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FD2-F526-46E3-9F12-00137FD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5E033-7E3D-4CFB-AF16-889E1678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B23E9-ADDE-40D5-9BA2-7B883825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EC59-7DAD-4960-9ABE-C9629917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F180E-940C-4C90-BEAD-3D243A2C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6BEC-72C7-4EC5-B248-45C5BAC0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64A80-678E-472A-A1D5-2DC5487B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773C-C12B-4ED8-82C4-18B19996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F054-041E-4CE3-A963-A5AC2A9D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9498-A5FA-4422-9176-EFA95BA8928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2EE7-2D3C-48F0-85F3-095E1E12B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B8D8-4EA8-4F93-A035-A7F77CDAA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F174-490C-4970-AF7B-588814A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67DA-73B5-41E8-88EB-9822BA46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ECE305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43735-835C-4CD1-8046-389E2A04B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Dr.Anuj</a:t>
            </a:r>
            <a:r>
              <a:rPr lang="en-US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253783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6C57-656F-4B38-845A-A6FC01C0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50F81-D91E-4D75-8C59-5561DE4C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7" y="1825625"/>
            <a:ext cx="9896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99538-B2EC-4FDA-A5FD-6505F5A9B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05" y="500407"/>
            <a:ext cx="8935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7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36DD-3DE0-4603-8F8A-95E4A37D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7165"/>
            <a:ext cx="10515600" cy="43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51FE-8C9C-43CF-9DB0-29632F0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B513E-854C-4AE8-AEDD-12335C4E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2220119"/>
            <a:ext cx="10153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6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A0C9C-61A7-458B-B660-F8DF65D2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4" y="384314"/>
            <a:ext cx="8878957" cy="58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8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F19B2-6ABD-4822-8569-20DE1D81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6922"/>
            <a:ext cx="10515600" cy="4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49118-89E7-4001-9E27-FD6AC16F0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526" y="340859"/>
            <a:ext cx="8684948" cy="61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50E14-5E10-48D9-A0C2-E574EA33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24" y="662609"/>
            <a:ext cx="9976014" cy="46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3919E-EC97-4E73-83D5-A66438B8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00" y="530088"/>
            <a:ext cx="9550828" cy="53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C59E0-7896-453A-B080-D5337639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565" y="503582"/>
            <a:ext cx="9713843" cy="56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D6917-D829-470C-AA0E-CCEDECC12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3" y="609600"/>
            <a:ext cx="12030457" cy="44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ECE305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Anuj Jain</cp:lastModifiedBy>
  <cp:revision>9</cp:revision>
  <dcterms:created xsi:type="dcterms:W3CDTF">2020-05-24T13:24:57Z</dcterms:created>
  <dcterms:modified xsi:type="dcterms:W3CDTF">2021-06-28T16:01:59Z</dcterms:modified>
</cp:coreProperties>
</file>