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1" r:id="rId9"/>
    <p:sldId id="264" r:id="rId10"/>
    <p:sldId id="265" r:id="rId11"/>
    <p:sldId id="34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99"/>
    <p:restoredTop sz="95859"/>
  </p:normalViewPr>
  <p:slideViewPr>
    <p:cSldViewPr snapToGrid="0" snapToObjects="1">
      <p:cViewPr varScale="1">
        <p:scale>
          <a:sx n="108" d="100"/>
          <a:sy n="108" d="100"/>
        </p:scale>
        <p:origin x="22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5:01:39.06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1962 589 5824,'-8'-10'270,"1"3"-270,26 7 0,-14 0 89,14 0-89,-19 0 90,0 0-90,18 0 90,-3 9 0,15 3-90,-18-1 0,7 18 0,-17-25 90,8 25-90,-10-27 0,0 26 0,0-23 0,0 14 90,-10 9-90,8-21 0,-8 31 0,10-36 0,0 7 0,0 1 0,0-8 0,0 8 0,-9 8 0,7-13 0,-8 14 0,10-19 0,-9 9 0,6-6 0,-6 6 0,9-9 810,0 0-630,0 9 0,0-6-91,0 6 1,0-9 270,0 0-360,0-47 0,0 35 90,9-44-398,-6 54 308,16-27 0,-17 25 0,7-25 0,-9 27 90,10-17-90,-8 17 0,17-17 0,-17 17 0,8-26 308,-10 23-308,0-14 90,9 10-90,-7 6 90,8-6-90,-10 9 90,0 0-90,0-10 0,0 8 0,0-7 0,0 9-90,0 0 90,-19 28 0,14-21 0,-23 31 0,26-36 0,-8 7 0,10 10 0,0-14 0,0 14 90,10-1-90,-8-13 0,8 14 0,-10 0 0,0-14-90,9 23 90,-7-26-450,17 8 180,-7-1-89,0-7-451,-3 8 180,10-10 630,-14 0 0,33 1 0,-13 1 0</inkml:trace>
  <inkml:trace contextRef="#ctx0" brushRef="#br0" timeOffset="878">2795 789 6094,'-12'-50'989,"2"10"-809,10 21-5340,9-5 5160,3-9 90,9 3-560,-9 18 470,7-7 1026,-17 17-1026,8-8 0,-1 10 90,-7 0 2309,8 0-2399,-10 0 2295,0 0-2295,18 10 0,-3 2 0,6-1 0,-12-1 0,1 8 0,-8-13 0,7 23 90,-9-25-90,0 6 0,0 10 0,0-14 0,10 23-180,-8-26-720,8 8 451,-20 8 449,8-13 0,0 28 0,11-14 0</inkml:trace>
  <inkml:trace contextRef="#ctx0" brushRef="#br0" timeOffset="4156">2746 675 5824,'1'8'0,"-6"-11"0,15 22 90,-10-19-90,0 18 0,0-13 90,0 14-90,0-19 0,0 0 90,0 9-90,0-6 0,0 6 89,0-9-89,0 0 90,0 19-90,0-14 90,0 13 90,0-18 630,0 0-630,0 10 0,0-8-1,0 8-89,0-10 1350,0 0-1440,9-38-90,-7 28 90,8-27 0,-10 37 0,0-19 0,0 14 0,0-13 0,0 18 0,-10-19 0,8 14 0,-7-14 0,9 0 0,0 15 0,0-15 0,0 9 0,0 8 0,0-7 0,0 9 0,0 0 0,-10-10 0,8 8 0,-7-7 0,9 9-90,0 0 90,0 47 0,0-36 0,0 36 0,9-28 90,-7-14-90,8 14-90,-10-10 90,0-7 90,0 8-90,0-10 0,0 9 0,0-6-90,0 6 90,0-9 90,0 0-90,0 19 0,0-14 0,0 13 0,0-18 0,0 0 0,-10-37 0,8 27 0,-17-37 0,17 45 0,-8-7 0,10 9 0,0 0 0,0-19 0,0 14 0,0-14 0,0 19 0,-9-9-90,7 6 90,-8-6 0,10 9 0,0 0-90,0-19-180,0 14 90,0-13-90,0 18-1259,0 0 899,0-10 630,0 8 0,1-7 0,1 9 0</inkml:trace>
  <inkml:trace contextRef="#ctx0" brushRef="#br0" timeOffset="11080">2506 478 5824,'-5'-7'270,"2"2"-181,3 5-89,-10 9 90,8-7 0,-7 8-90,9-10 90,-10 9-90,8-6 90,-8 6-90,10-9 0,-9 19 90,7-14-90,-8 13 0,10-8 90,0-8-90,-9 26 0,6-23 90,-6 23-90,9-25 0,0 15 0,0-15 90,0 25 0,0-23 0,0 32-90,0-32 90,0 14 0,0 0 0,0-15-90,0 34 90,0-33-90,9 23 0,-6-26 90,6 17 0,-9-17-90,10 17 0,1-7 90,1 0-90,-2-3 0,-1 1 90,-7-8-90,17 7 0,-17-9 0,8 0 0,-1 10 0,-6-8-180,6 8-180,0-10-270,-6 0 91,6 0 539,-9 0 0,7 4 0,2 3 0</inkml:trace>
  <inkml:trace contextRef="#ctx0" brushRef="#br0" timeOffset="11643">3202 460 5824,'6'10'180,"-6"-12"-1,19 40-89,-17-34 90,8 25 0,-10-27-90,0 26 0,0-23 0,9 23 0,-7-26 0,8 8 0,-20 9 0,8-15-90,-7 34 90,9-33 0,-10 32-90,8-23 90,-8 8 0,1-4-90,7-15 0,-17 25 90,16-23-90,-15 23 90,6-16-90,0-1 0,-7 8 89,17-16-89,-7 6 0,9-9-179,0 9-91,0-6-450,0 6 180,0-9 540,0 0 0,0 0 0</inkml:trace>
  <inkml:trace contextRef="#ctx0" brushRef="#br0" timeOffset="12076">3650 639 5824,'-5'-2'90,"29"-9"0,-17 8 0,40-6-90,-42 9 89,23 0-89,-26 0 0,26 0 90,-23 0-90,14 0 90,0 0-180,-14 0 90,13 0-90,-18 0 45,0 0 0,16 4 0,3 1 1</inkml:trace>
  <inkml:trace contextRef="#ctx0" brushRef="#br0" timeOffset="12352">3786 851 5914,'14'-14'-90,"15"3"90,-24 11 0,13 0 0,2 2 0,4 1 0</inkml:trace>
  <inkml:trace contextRef="#ctx0" brushRef="#br0" timeOffset="13094">4542 1097 5824,'-7'-1'270,"2"-4"-181,14 15 1,-7-10-90,8 9 90,-10-7 0,9 8-90,-6-10 90,6 0-90,10 0 90,-14 0-90,23 0 0,-16 0-90,9 0 0,-10 0-269,8 0 359,-7-10 0,6 13 0,-2-7 0</inkml:trace>
  <inkml:trace contextRef="#ctx0" brushRef="#br0" timeOffset="15303">4785 467 5808,'-60'-1'180,"13"1"-90,37 0 532,8 0-532,-7 0 94,-10 9-94,14-7 3,-14 8-3,10-10 196,7 0-196,-8 0-90,-9 0 90,15 0-90,-15 0 90,19 0-90,-10 9 89,8-6-89,-7 6 90,9-9-90,0 0 90,-19 0 0,14 0 0,-14 0-90,19 0 90,-9 0-90,7 0 90,-8 0-90,10 0 90,0 0 0,-9 9-90,6-6 0,-6 6 0,9-9 90,0 0 0,-9 10-90,6-8 0,-6 7 90,9-9 0,0 0 0,9 19-90,-6-14 0,6 14 90,-9-19 0,0 0 0,0 18-90,0-13 0,0 14 90,0 0-90,0-14 0,0 13 90,0 1-929,0-14 929,0 14-90,0-10 0,0-7 0,0 8 90,0-10-90,0 19 0,0-15 838,0 15-748,0-19-90,9 19 0,-6-14 0,6 14 90,-9-19-90,0 9 0,0-7 90,0 8-90,0 8 0,0-13 0,0 14 90,0-10-90,0-6 0,0 6 0,0-9 0,0 10 0,0-8 90,0 7-90,0 1 0,0-8 0,0 17 0,0-17 0,0 8 0,0-10 0,10 0 0,-8 0 90,7 9-90,-9-7 0,0 8 0,0-10 0,0 9 0,0-6 0,0 6 0,0-9 90,0 0-90,0 9 0,0-6 0,0 6-90,0-9 180,0 0-90,0 10 0,0-8 0,10 7 0,-8-9 0,8 0 0,-10 10 0,0-8 0,0 8 0,0-10 0,0 0 0,0 9 0,0-7 0,0 8 0,9-10 0,-7 0 0,8 0 90,-10 0-90,0 0 0,0 9 0,0-7 0,0 8 0,9-10 0,-7 0-90,8 0 0,-10 0-90,9 0-90,-6 0-179,6 0-1440,0 0 899,-6 0 990,6 0 0,9-2 0,5 0 0</inkml:trace>
  <inkml:trace contextRef="#ctx0" brushRef="#br0" timeOffset="16205">3646 853 6004,'-3'-4'449,"1"2"541,2 2-990,37 0 0,-27 0 90,37 9 0,-45-7-90,26 8 180,-4-10-180,-1 0 89,6 0-89,-27 0 90,26 0-90,-23 0 90,32 0 0,-32 0-90,33 0 90,-33 0-90,13 0 0,-8-10 90,-8 8-90,8-7 90,-10 9-90,18 0 90,-13 0-90,14 0 0,-19 0 90,0 0-90,9 0-180,-6 0-270,6 0-539,-9 0 809,0 0 0,9 7 0,2 2 0</inkml:trace>
  <inkml:trace contextRef="#ctx0" brushRef="#br0" timeOffset="17406">5474 667 6004,'-7'-6'719,"1"1"-629,6 5 90,-19-9 90,14 6-180,-13-6 0,18 9 90,0-9-90,0 6 0,0-6-1,-10-10 1,8 14-90,-7-13 0,9 18 90,0 0 0,0-10-90,0 8 0,0-8 90,0 10-90,0 0 0,9-18 0,-7 13 0,8-14 0,-1 10 0,-7 6 0,8-6 0,9 9 0,-15 0 0,15 0 0,-9 0 0,-8 0 0,7 0 0,-9 0 0,0 0 0,19 9 0,-14-6 0,14 6 0,-19-9 0,9 9 0,-7-6 0,8 6 0,-1 1 0,-6-8 90,6 7-90,-9-9 0,0 10 0,0-8 0,0 26-90,0-23 180,0 14-90,0 0 0,0-15 0,0 15 0,0-9 90,0-8-90,0 7 0,0 20 0,-9-13 0,6 15 0,-6-3 0,9-23 0,-10 23 0,8-26 90,-7 17-180,-1 2 180,-1-7-90,-1 14-90,2-25 180,1 16-90,7-17 0,-17 17 90,7-7-90,0-1 0,3-1 0,-1-10 0,8 9 0,-7-7 0,-1 8 0,8-10 0,-17 0 0,17 0 90,-8 0-90,10 0 90,-9 0 0,7 0 0,-8 0-90,10 0 90,-9 0 0,6 0 90,-6 0-90,0-10 0,6 8 0,-6-7-90,9 9 179,0 0-179,-10-19 90,8 14-90,-7-14 90,9 19-90,0-9 0,0 7 90,0-8-90,0 10 0,0 0 0,0-19 0,0 15 0,0-15 0,0 19 0,9-10 0,-7 8 0,8-7 0,-1 9 0,-6 0 0,25 0 0,-23 0 0,13 0 0,-18 0 0,19 0 0,-14 0 0,23 9 0,-26-7 0,8 8 0,9-1 0,-15-6 0,25 15 0,-27-15 0,7 6 0,1 1 90,2-8-180,-1 17-90,-1-17-89,-1 8-361,-7-1-719,8-7 269,-1 8 1080,-6-10 0,13 10 0,-8 3 0</inkml:trace>
  <inkml:trace contextRef="#ctx0" brushRef="#br0" timeOffset="17812">5709 1253 5824,'-18'7'0,"9"-6"0,0 8 0,12-6 0,1 0 0</inkml:trace>
  <inkml:trace contextRef="#ctx0" brushRef="#br0" timeOffset="18456">6400 591 5824,'-4'24'0,"10"15"90,-4-25-90,8 7 90,-10 7-90,0-23 0,0 33 90,0-34-90,0 25 0,0-27 0,9 26 0,-7-14 89,8 7-89,-10-2 0,0-7 0,0 0 0,0-3 0,0 1 0,0-8 0,0 17 90,0-17-90,0 8 0,0-10 0,0 9 0,0-7 0,0 8 90,0-1-90,0-7 0,0 8 0,0-10 0,0 0 0,0 9 0,0-6 0,0 6 0,0-9-135,0 0 0,6 6 0,2 2 1</inkml:trace>
  <inkml:trace contextRef="#ctx0" brushRef="#br0" timeOffset="18853">6568 1238 5824,'-15'4'180,"-7"-7"-180,20 13 90,-17-1-90,17-6-90,-8 6-90,1-9 180,6 0 0,-6 6 0,10 0 0</inkml:trace>
  <inkml:trace contextRef="#ctx0" brushRef="#br0" timeOffset="19953">7071 931 5824,'-10'-2'0,"7"-5"0,-6 16 0,9-9 0,0 0 0,0 10 0,0-8 0,0 8 0,0-10 2248,0 0-5550,37-10 3302,-18 8 0,21-8 90,-21 1-90,-17 7 90,8-8-90,8 10 90,-4-9-90,8 6 3392,-4-6-3302,-15 9-90,6 0 0,-9 0 0,19 0 90,-14 0-90,14 0 0,-19 0 450,0 0-360,9-9 0,-7 6 0,8-6 0,-10 9 269,0 0-269,0-19 0,0 14 0,0-13 0,0 18 270,0 0-360,-10-19 90,8 14 90,-7-14-90,9 19 270,0 0-360,-10-9 90,8 6-90,-8-6 0,10 9 269,0 0-269,10 47 0,-8-26 0,8 29 0,-10-32 90,0 4-90,0-8 0,0 14 0,0-26 0,0 17 0,0-7 90,0 0-90,0 6 0,0-15 0,0 25 0,0-23 0,0 23-180,0-26 0,0 17-179,0-17-181,0 8-1889,0-10 1080,0 9 1349,0-6 0,1 11 0,0-9 0</inkml:trace>
  <inkml:trace contextRef="#ctx0" brushRef="#br0" timeOffset="22845">5784 1023 6183,'-3'-13'900,"1"7"-630,2-3 0,0 9 539,0 0-629,9-10 630,-7 8-720,8-7 89,-10 9 91,0-10-90,0 8-180,0-7 90,0 9 180,0 0-90,0 9-90,0 3 90,0-1-90,0 8 90,0-7 89,-10 19-89,8-17-90,-7 14-3302,9-16 3302,-10 9 0,8 0-234,-8-9 234,10 7 90,-9-8-90,7 11 90,-17-11-90,16 8 0,-6-17 3276,9 17-3276,-9-16 349,6 15-349,-6-15 0,-1 16 0,8-17-90,-7 17 90,9-17 0,0 8-90,0-10 90,-10 0-90,8 0 90,-7 9 0,9-7 0,0 8 0,0-10-1619,0 0-1979,0-10 1709,0 8 1799,9-7 0,2 7 0,9 0 0</inkml:trace>
  <inkml:trace contextRef="#ctx0" brushRef="#br0" timeOffset="23653">6687 1034 6273,'-11'-10'810,"3"2"-630,8 8 360,0 0-361,0 9 1,-10 3 0,8 0 0,-17 7-90,17-7 90,-17-1 90,7 8-90,0-7 0,-7 9-90,8 0 89,-1-9 1,-7 7 0,17-7-90,-17-1 90,17 8 90,-17-7-180,7 9 90,0-9-90,3-3 90,-1 1-90,8-8 0,-7 17 89,9-17-89,-10 8 0,8-10 0,-7 0 0,9 0 90,0 9-90,0-7 0,0 8 0,0-10 0,0 0 0,-10 0 0,8 0-90,-8 0 90,10 0-4138,0 0 2429,10-10 1619,2-1 0,10 3 0,1 4 0</inkml:trace>
  <inkml:trace contextRef="#ctx0" brushRef="#br0" timeOffset="24522">6986 652 6183,'-1'-9'900,"1"1"-630,0 8 2878,0 0-2878,0 47-90,0-35-45,0 22 0,0-2-45,0-28-1,0 15 91,-9 0-90,6-14-90,-6 23 90,9-26 0,0 17 0,0-7 0,0 0 0,0 6 0,0-6-90,0 0 90,0 7 0,0-7-90,0-1 90,0 8-90,0-17 0,0 8 90,0-10-90,0 9 0,0-6 0,0 6 0,0-9 90,0 9-90,0-6 0,0 6 0,0-9 90,0 0-90,0 10 0,0-8 0,0 7 0,0-9 90,0 0-90,0 10 0,0-8 90,0 8-90,0-10 629,0 0-629,0-10 90,9 8-90,-6-8 0,6 10 0,-9 0 0,9 0 0,-6-9 0,6 7 0,1-8 0,-8 10 0,7 0-90,1 0-90,-8 0-449,17-9 179,-17 6 0,8-6-629,-1 9-990,-7 0 450,17 0 1619,-16 0 0,18-1 0,-6-1 0</inkml:trace>
  <inkml:trace contextRef="#ctx0" brushRef="#br0" timeOffset="25897">7343 877 5824,'-11'-5'0,"3"1"0,8 4 1079,0 0-899,-10-19-90,8 14 0,-7-13 90,9 18 269,0 0-359,-10-10 90,8 8-90,-8-8 0,10 10 720,0 0-810,0 29 90,0-13-90,0 24 0,0-19 0,0 0 0,-9 1 90,7-1-90,-8-10 90,10 8-90,0-7 90,0 9-90,0 0 90,0 1-90,0-11 0,0 8 89,0-17-89,-9 17 0,6-7 0,-6 0 0,9-3 90,0-9-90,0 10 0,0-8 0,0 17 0,0-17 0,0 8 0,0-10-179,0 0-811,0 9-179,0-7 179,0 8 990,0-10 0,3 1 0,1 2 0</inkml:trace>
  <inkml:trace contextRef="#ctx0" brushRef="#br0" timeOffset="26586">7685 1037 7533,'-1'24'809,"1"4"-539,0-16 0,0 9 0,-10 0 0,8 0-90,-8 0 89,1-9 91,-3 16-180,0-14-90,3 8 90,0-4-90,6-6 0,-16 0 0,17 7 0,-17-17 0,17 8 0,-17-1-90,17-7-90,-8 8-90,10-10-270,-9 0-360,7 0-809,-8 0 270,10 0 1349,0 0 0,8 8 0,2 2 0</inkml:trace>
  <inkml:trace contextRef="#ctx0" brushRef="#br0" timeOffset="27337">8028 677 6004,'-3'0'629,"10"-9"-449,-5 7 0,26-17 180,-14 16-90,26-15-180,-26 15 89,24-6-89,-24 9 90,7 0-180,7 9 90,-23-6 0,14 6 0,-10-9-90,-6 0 90,6 0 0,-9 19-90,0-14 90,0 13-90,0 1 90,0-14-90,0 14 90,-9-1-90,6-13 90,-15 23-90,15-25 0,-16 16 0,17-17 90,-17 17-90,17-17 0,-17 8 0,17-10 90,-8 0-90,1 9 0,7-7 0,-8 8 0,1-1 90,6-7-90,-6 8 0,9-10 0,0 0 0,-9 0 0,6 0 90,-6 0 0,9 0 1529,0 0-1529,37-10-90,-27 8 90,37-7-90,-45 9 0,8 0 90,8 0-3482,-13 0 3481,33 9-89,-33-7 0,23 8 0,-26-10 90,17 9-90,-7-6 0,-1 15 90,-1-15 3482,-1 16-3482,-6-8 0,6 1 0,-9 7 0,0-17 90,-9 17-90,6-17 0,-6 17 90,-1-7 0,-1 9-90,-1 0-90,-7-9 90,7 7 0,-9-7-1,0-1 1,0 8-90,0-16 90,0 6-90,-1 0 90,1-6-90,0 6 0,0-9 90,9 0-90,-16 10 90,23-8-90,-14 7-180,10-18 0,7 7-269,-8-8-91,10 10-2878,0 0 1709,0-9 1709,0-3 0,11-4 0,2 1 0</inkml:trace>
  <inkml:trace contextRef="#ctx0" brushRef="#br0" timeOffset="28085">8727 309 6004,'15'-7'539,"-13"1"-359,17 6-90,-19 0 90,0 0 0,19 0 0,-14 0 0,13 0 0,-18 0-1,0 0 1,10 10 0,-8-8 270,8 26-90,-10-23-270,0 23 90,0-25 0,0 6 89,0 10-89,0-14-90,0 32 90,0-32 90,0 32-90,0-32 0,0 23 90,0-6-90,0-8 134,0 19 1,0 0-135,0-22-1651,-2 29 0,4 5 1561,7-7-1333,-7 16 1333,8-14-88,-10 9 88,0-21-1,0 22-1587,0-1 1588,0-30 0,0 28 1588,0-35-1588,0 9-90,9 0 90,-16 0 0,14 0-90,-16 1 1328,9-1-1238,0 0 453,-10 9-453,-1-6 3302,-1-3-3302,-7 7-712,7-23 622,0 14 90,3-19-90,0 9 0,6-6 0,-16 6 0,8-9 0,-1 9 0,-7-6 0,-11 6 0,4 1 0,-14-8 0,19 7 622,-10-9-622,-2 0 0,-9 0-917,9 0 737,2 10-89,10-8-181,0 8-180,0-10-629,9 0-3239,-7 0 4498,7-10 0,6 17 0,3-5 0</inkml:trace>
  <inkml:trace contextRef="#ctx0" brushRef="#br0" timeOffset="39421">10840 520 5914,'-1'-6'359,"-1"0"-269,2 6 270,0 0-270,10 28 0,-8-21-90,17 31 90,-17-36-90,17 17 90,-17 2 0,17 3-90,-7 6 90,0-8-90,7-1-225,-8 0 225,1 0 90,-2-9-90,-1 7 90,3-8-90,-1 11 0,8-1 0,-16 0 90,15 0-90,-15 0 0,16-9 0,-17 7 0,17-7 0,-17 9 0,17-10 90,-17-1 225,8-1-315,-10-6 0,9 15 0,-7-15 0,8 6 0,-10-9-405,0 0 0,5 8 0,1 2 1</inkml:trace>
  <inkml:trace contextRef="#ctx0" brushRef="#br0" timeOffset="46272">11208 601 5914,'-6'-4'359,"1"0"-269,5 4 360,0 0-360,-19 28-90,15-12 0,-15 15-462,9-3 462,-1-14 0,-1 17 0,3-19 0,-1 16 89,-2-14-2,1 7-87,1 7 0,1-23 0,6 23 0,-15-16 90,15 9-90,-16 0 0,17-9 0,-17 7 0,17-7 0,-17-1 0,17 8 505,-8-16-505,1 6 51,7 0-51,-8-6 0,10 6 0,0 1 0,-9-8 0,6 7 0,-6-9 90,9 0-90,0 0 0,0 10 0,0-8 0,0 8 0,0-10-338,0 0 1,1 4 0,1 1 0</inkml:trace>
  <inkml:trace contextRef="#ctx0" brushRef="#br0" timeOffset="46746">11547 1034 5824,'3'11'180,"-5"-7"-90,20 15-1,-6-17 1,0 17-90,7-17 90,-7 8-90,9-1 0,0-7-90,-9 8-179,6-10 89,-6 0 180,0 0 0,12 2 0,-5 1 0</inkml:trace>
  <inkml:trace contextRef="#ctx0" brushRef="#br0" timeOffset="47726">11859 394 5824,'-3'-7'270,"0"1"-181,3 6 181,0 0-270,-28 19 90,21-14-90,-31 23 0,36-26 90,-17 17-90,17-17 0,-17 17 0,17-17 90,-17 8-90,7 9 90,-9-5-90,9 7 0,-7-2 0,17-17 0,-17 17 0,8-7 90,-1-1-90,-7 8 0,17-16 0,-17 15 0,16-15 0,-15 16 90,6 2-90,0-7 0,3 14 0,9-26 0,-10 17 0,8-16 0,-7 25 0,9-23 0,-10 23 90,8-26-90,-8 8 0,10 8 0,0-4 0,0 8 90,0-4-90,0-15 0,0 16 0,0-17 0,0 17 0,0-17 0,0 17 0,10-17 0,-8 17 90,8-17 0,-10 8-90,0-1 90,0-6 0,9 6 0,-7 0-90,8-6 90,-10 6 0,0 1-90,0-8 89,9 7-89,-7-9 90,8 10-90,-10-8 90,9 8-90,-6-10 90,6 9-90,-9-7 0,0 8 90,9-10-90,-6 0 0,6 9 0,-9-7 0,10 8-180,-8-10-269,7 0-361,-9 0 652,0 0 1,8 8 0,3 2-1</inkml:trace>
  <inkml:trace contextRef="#ctx0" brushRef="#br0" timeOffset="48266">12066 502 5914,'0'-8'269,"-1"1"-179,1 7-90,-9 47-1343,6-35 1388,-2 22 0,1-3-45,4-26 207,0 33-117,0-24-90,0 7 90,0 17-90,0-22 0,0 15 90,0-3-90,0-23 0,0 32 90,0-23-90,0 8 312,0-4-312,0-6 0,0 0 90,0-3 634,0 1-724,0-8 280,0 17-280,0-17 0,0 8 0,0-1 90,0-7-90,0 8 90,-10-10-90,8 0-90,-7 0-90,9 0-45,0 0 0,9 8 0,3 2 1</inkml:trace>
  <inkml:trace contextRef="#ctx0" brushRef="#br0" timeOffset="48797">12058 739 5824,'-8'-11'180,"2"3"-90,6 8-1,-10 18-89,8-13 90,-7 14 0,9-19 2159,0 0-2249,28 9 90,-21-6-90,40 6 90,-33-9-90,7 0 90,7 10-90,-23-8 0,23 7 90,-25-9 0,25 10-90,-23-8 0,23 8 0,-26-10 0,17 9 0,-17-7 0,8 8 0,-1-1 0,-6-7 0,6 8 90,0-10-90,-6 0 0,6 0 90,-9 0-90,0 0-90,19 9-90,-14-6 0,14 6-360,-19-9 67,0 0 1,0 3 0,0 0 0</inkml:trace>
  <inkml:trace contextRef="#ctx0" brushRef="#br0" timeOffset="49239">12460 386 5914,'11'16'539,"-12"-13"-449,29 34 0,-26-32 90,17 23-90,-7-7 0,-1 3 0,-1-3 0,-1 7 0,-6-14 90,6 17-90,-9-19-736,0 25 825,0-11-89,0 7 90,0 5 0,0-15 0,0 10 0,0-2 0,-9-10 179,6 0-269,-6 0 90,-1 0-90,8 1 89,-17-1-89,8 0 90,-1-9-90,-7 6 0,17-15 647,-17 16-647,7-8 0,0 1-90,-7-2 90,17-1 0,-17-7 0,17 8-90,-17-1 0,17-7-90,-8 8-270,10-10-359,-9 0-811,7 0 271,-8 0 1259,1 0 0,11 6 0,-6 2 0</inkml:trace>
  <inkml:trace contextRef="#ctx0" brushRef="#br0" timeOffset="49911">12327 517 6183,'-5'-5'990,"2"1"1528,3 4-2518,-28 19 90,21-14-90,-31 23 0,36-26 90,-26 17-90,23-17 0,-23 17 0,25-17 0,-16 17 0,17-16 90,-17 15-90,17-15 0,-17 16 0,17-17 90,-17 17-90,17-17 0,-8 8 0,1-1 0,6-7 0,-6 8 0,9-10 0,0 9 0,0-7 0,0 8 0,0-10 0,0 0 0,-9 0 0,6 0 0,-6 0 90,9 0-990,0 0 1,4 9 0,1 2-1</inkml:trace>
  <inkml:trace contextRef="#ctx0" brushRef="#br0" timeOffset="50506">13017 641 6004,'-12'-3'1169,"3"0"-899,9 3 179,0 0-269,47 0 0,-35 0-45,22 0 0,-2 0 45,-27 0 0,32 0-90,-23 0 90,8 0-90,6 0 90,-23 0-90,32 0 0,-32 0-1,32 0 1,-32 0 0,14 0 0,0 0 0,-14 0-90,13 0 90,1 0-90,-14 0 90,14 0-90,-19 0-629,0 0-1,9 0-719,-7 0 269,8 0 1080,-10 0 0,6 8 0,2 2 0</inkml:trace>
  <inkml:trace contextRef="#ctx0" brushRef="#br0" timeOffset="50922">12974 856 6273,'17'4'990,"-19"-6"-720,49 12 89,-42-10-89,33 0 0,-34 0-90,34 0 90,-24 0-90,7 0 0,17 0 0,-22 0-90,15 0 89,7 0 1,-31 0-90,40 0 90,-43 0-90,34 0 0,-33 0 0,32 0 0,-32 0-90,14 0 90,0 0 0,-15 0-90,15 0 90,-19 0-90,0 0 90,10 0-90,-8 0 90,7 0-90,-9 0-1080,0 0 1,12 5 0,2 2-1</inkml:trace>
  <inkml:trace contextRef="#ctx0" brushRef="#br0" timeOffset="123043">14115 328 5914,'-10'-6'449,"2"2"-359,8 4 90,0 0-90,-38 0-90,29 0 0,-29 0 0,29 9 90,7-7-90,-8 8 0,10-10 0,-19 0 90,15 0-90,-15 0 0,19 0 0,-10 0 0,8 0 0,-7 0 0,9 0 0,0 0 0,-10 9 90,8-7-90,-7 8 0,9-10 0,0 0 0,-10 9 0,8-6 0,-8 6-90,10-9 180,0 0-180,0 9 180,0-6-90,0 6 0,0-9 0,0 0 0,0 19 0,0-14 0,0 14 0,0-19 0,0 18 0,0-13 0,0 14 0,0 0 0,0-15 0,0 15 0,0 0 0,0-14 0,0 14 0,0-1 0,0-13 0,0 14 0,0-10 0,0-6 0,0 6 90,0 10-90,0-14 0,0 13 0,0 11 0,0-22 0,0 30 0,0-34 90,0 6-90,0 29 0,0-29 0,-9 38 0,7-26 0,-8 3 0,10-3 0,0-2 0,0-7 0,0 9 0,0-10 0,0 8 0,0-7 0,0 9 90,0 0-90,0-9 0,0 7 0,0-17 0,0 17 0,0-17 0,0 17 0,0-16 0,0 6 0,10 0 0,-8-6 0,7 6 90,-9 1-90,10 1 90,-8 1 0,8-2-90,-1-1 180,3-7-180,9 8 90,0-10-1,10 0-89,-8 0 0,-2 0 90,-2 0-90,-7 0 0,9 0-179,-9 0-181,7 0-360,-17 0 180,7 0 540,1 0 0,-5 2 0,9 1 0</inkml:trace>
  <inkml:trace contextRef="#ctx0" brushRef="#br0" timeOffset="123927">14807 779 5914,'-6'-9'539,"19"1"-269,-8 8-90,14 0 90,-19 0 0,19-9-90,-15 6 0,15-6 269,-9-1-269,-8-1 0,7-1 90,-9 3-180,10-1 90,-8 8 0,8-26-90,-10 23-2449,0-14 2449,0 0 0,0 14 0,-10-32 90,8 32-180,-8-23 180,10 26-180,-9-17 90,7 16-90,-8-6 0,1 0 90,6 6 2448,-6-6-2538,-10 18-540,-4-6-179,-1 6-720,-4 0 359,26-6 1080,-17 16 0,13-9 0,-8 10 0</inkml:trace>
  <inkml:trace contextRef="#ctx0" brushRef="#br0" timeOffset="126039">14670 762 6094,'11'12'179,"-2"-3"-89,-9-9 0,9 10-90,-7-8 90,8 7 0,-10-9-90,9 0 90,-6 0-90,6 0 90,-9 0 0,0 0 0,9 10 0,-6-8 0,6 8 0,-9-10 0,0 0 0,10 0 0,-8 0 90,7 0-90,-9 0 179,0 0-179,19 0 90,-14 0-90,14 0 0,-19 0 90,0 0 0,18-10-90,-13 8 0,14-8 0,-19 10 0,9-9 0,-6 7 0,6-8 0,-9 10 89,0-9-89,0 6 0,10-15 0,-8 15 0,7-6 0,-9 9-90,0-19 90,0 14-90,0-13 90,0 18-90,0-19 0,0 14 0,0-14 90,0 19-90,0-19 0,0 15 0,-9-25 0,7 27 0,-8-7-180,1-1 0,6 8-180,-6-7-359,9 9 719,-9-10 0,-1 11 0,-8-7 0</inkml:trace>
  <inkml:trace contextRef="#ctx0" brushRef="#br0" timeOffset="128430">14745 768 5824,'-7'-3'270,"1"0"-91,6 3 2700,0 0-2789,0-38 0,0 29-90,0-29 90,0 38 0,0 0 0,0-18-90,0 13 89,0-14 1,0 19-90,0-9 90,0 6-90,0-25 0,0 23 90,0-13-90,9 8 0,-6 8 0,6-8 0,-9 10 0,10-9 0,-8 7 90,7-8-90,1 1 0,-8 6 0,8-6 0,-10 9 0,0 0 0,9-9 0,-7 6 0,8-6 0,-10 9-90,0 0 90,18 9 0,-13-6 0,14 6 0,-19-9 90,0 0-90,-38 19 0,29-14 0,-29 13 0,38-18 0,0 0 0,-9 0 0,7 0 0,-8 0-90,-9 0 90,15 0 0,-15 0 0,19 0 0,0 0 0,-10 10 0,8-8 0,-7 8 0,9-10 0,-10 9 0,8-7 0,-7 8 0,9-10 0,-10 9 0,8-7 0,-8 8 0,10-10 0,0 9 0,0-6 0,0 6 90,-9 0-90,7-6 0,-8 6 0,10-9 0,0 19 0,0-14 0,0 14 0,0-19-719,0 0 89,10 18-629,-8-13 269,7 14 990,-9-19 0,6 9 0,2 3 0</inkml:trace>
  <inkml:trace contextRef="#ctx0" brushRef="#br0" timeOffset="129085">14480 363 7131,'-1'45'90,"0"1"0,1-44 0,0 36-90,0-31 0,0 31 0,0-36 90,0 26-90,0-23 0,0 32 90,0-22-90,0 25 244,0-26-244,0 23 0,0-32 52,0 14 38,0 0-90,0-15 0,0 34 116,0-33-116,0 14 79,0-19 11,0 0-90,0 9 0,0-7 90,0 8-90,0-10 180,0 0-180,0 18 0,0-13 0,0 14 0,0-19-563,0 0 1,5 4 0,1 1 0</inkml:trace>
  <inkml:trace contextRef="#ctx0" brushRef="#br0" timeOffset="129556">15206 797 5914,'-5'-8'269,"2"30"-179,3-15 0,-10 31 0,8-26 0,-17 9 0,17 0 0,-8 0 0,1 1-90,-3-1 90,0-10 0,-16 18 0,23-25-90,-23 15 0,26-9 0,-17-8 90,17 7-450,-17 1-90,17-8 450,-8 8 0,14-6 0,1 2 0</inkml:trace>
  <inkml:trace contextRef="#ctx0" brushRef="#br0" timeOffset="130031">15514 685 6543,'-11'-4'1170,"2"0"-901,9 4 1,0 0 270,47 0-360,-16 0 0,3 0 0,2 0 449,16 0-539,-26 0 0,2 0 0,-28 0 0,19 0-90,-14 0-90,13 0-899,-18 0 336,0 0 1,14 5 0,2 1 0</inkml:trace>
  <inkml:trace contextRef="#ctx0" brushRef="#br0" timeOffset="130886">16150 611 5824,'-12'-10'359,"3"2"-269,9 8 900,0 0-900,-28 0 90,21 0-90,-21 0 0,28 0 0,-10-10-1,8 8 91,-8-7 90,10 9-180,-9-10 0,7 8 0,-8-8 90,10 10-90,0 0 0,-9-9 90,6 7-90,-6-8-90,9 10 270,0 0-270,0-9 90,0 6-90,0-6 89,0 9 1,0 0-90,19-9 0,-14 6 0,13-6 0,-8-1 0,-8 8 0,8-7 0,8 9 0,-13 0 0,14 0 0,-19 0 90,0 0-90,19 9 0,-15-7 0,15 8 0,-9-1 0,-8-6 0,7 6 0,1 0 0,-8-6 0,8 16 0,-10-17 0,0 7 0,0-9 0,0 19 0,0-14 0,-10 32 0,8-32 0,-8 33 0,10-33 90,-9 32-90,7-32 0,-8 23 0,1-7 0,-3 3 90,0 6-90,3-18 0,-1 7 0,8-17 0,-17 17 0,8-7 0,-1 0 0,2-3 90,1 0-90,7-6 0,-8 6 0,1-9 0,6 0 0,-6 0 0,9 0 90,0 0 0,-19 0 0,14 0 0,-13 0 0,18 0 90,0 0-90,-19-9 0,14 6 0,-14-6 0,19 9-90,0-19 90,0 14 0,0-13-90,0 18 89,0-19-89,0 14 90,10-23-90,-8 26 0,17-17 90,-17 16-90,17-15 0,-7 6 0,0 0 0,-3 3 90,10 9-90,-14 0 0,13 0 0,1 0 0,-14 0 0,32 0 0,-32 0 0,23 9 0,-16 3 0,0 0 0,16-3 0,-14 0 0,7-6 0,-2 16 0,-16-17 0,15 17 0,-15-17 0,16 8 0,-17-10-90,7 0-90,1 9-179,-8-7-1,8 8-450,-10-10-2248,9 9 3058,-7-7 0,17 11 0,-7-10 0</inkml:trace>
  <inkml:trace contextRef="#ctx0" brushRef="#br0" timeOffset="131146">16528 710 6183,'-10'-6'810,"49"1"-6290,-27 5 5659,44 0 913,-53 0-912,25 0 835,-23 0-835,23 0-270,-26 0-270,26-10 2729,-23 8-2909,14-8 701,-10 10 0,6 3 1,10 1-1</inkml:trace>
  <inkml:trace contextRef="#ctx0" brushRef="#br0" timeOffset="131935">17070 566 5914,'-5'-9'449,"0"2"-359,5 7 0,0 0 0,-18 0 90,13 0-90,-14 0 180,19 0-90,-19-9-90,14 7 0,-13-8 0,18 10 0,0 0 0,0-9 89,0 6-89,0-6 0,0 9 360,0 0-270,9-28-180,-7 21 0,17-21 90,-16 28-90,6 0 0,-9 0 0,0 0 0,19-10 0,-14 8 0,13-8 0,-18 10 90,0 0-90,19 10 0,-14-8 0,23 17 0,-26-17 0,8 8 0,-1-1 0,-6-7 0,6 8 0,0-1 0,-6-6 90,6 15-90,-9-15 0,0 6 0,0 10 0,0-14 0,0 14 0,0-1 0,0-13 0,0 14 0,0 0 0,0-15 90,0 25-90,0-27 0,-9 26 0,6-23 0,-15 23 0,15-26 0,-6 17 0,9-16 90,-10 15-90,8-15 0,-17 16 0,17-17 0,-17 17 0,17-17 0,-26 8 0,23-10 0,-23 9 0,25-7 90,-6 8-90,9-10 0,0 0 0,-19 0 270,14 0-181,-13 0 181,18 0-180,0 0 0,-10-19 90,8 14-90,-8-14 0,10 19 0,0-9 0,0 7-90,0-8 90,0 10-90,0 0 90,10-28-90,-8 21 90,8-21-90,-1 18 0,-7 8 90,8-7-90,-1 9 0,-7 0 0,27 0 90,-25 0-90,15 0 0,-19 0 0,28 9 0,-21-7 0,22 8 90,-20-1-90,-7-7 0,17 17 0,-16-16 0,15 15 0,-15-15 0,6 6 0,10 1-270,-14-8 0,23 17-90,-26-17-90,8 8-179,-10-10-900,9 9 449,-7-7 1080,8 8 0,-1-8 0,3 0 0</inkml:trace>
  <inkml:trace contextRef="#ctx0" brushRef="#br0" timeOffset="132577">17529 581 6453,'-2'-5'900,"1"1"1079,1 4-1889,-9 37 0,6-27-90,-6 46 0,9-51 0,0 32 90,0-32-1,0 33-940,0-15 851,0 10 296,0-2-296,9-1 90,-6-6-439,6 6 439,-9-8 0,0-1-32,0 0 32,9 0 530,-6-9-531,6 7 1,-9-8 0,0 11-90,0-1 90,0-10 0,0 8 0,0 2-90,0 3 461,0-3-461,0-2 0,0-7 90,0-1-90,-9 8 0,6-16 0,-6 15 36,9-15 54,0 6-90,-9 1 0,6-8 0,-6 7 90,9 1-90,0-8 0,-10 8 90,8-10-90,-7 9 0,9-7 0,0 8 0,0-10 0,-10 0 179,8 0 1,-7 0-90,9 0 180,-10 0-180,8 0 0,-8-10 0,10 8 90,-9-7-90,7-1 0,-8 8-90,10-17 90,-9 17 0,6-17-90,-6 7 90,9-9-90,0 0 0,0 0 90,9-1-90,-6 1 0,6 0 90,1 0-90,-8 0 0,17-10 0,-7-2 0,9 0 0,-10 12-90,18-7 90,-15 14-180,7-7-90,-2 11-90,-17 10-90,8 0-539,8-9-1080,-13 6 450,14-6 1619,-19 9 0,8-3 0,2 0 0</inkml:trace>
  <inkml:trace contextRef="#ctx0" brushRef="#br0" timeOffset="133211">18158 838 6004,'-10'-7'629,"2"2"-539,8 5 180,0 0-270,9 28 90,-6-12 0,6 15 0,-9-12 0,0-8 0,-9 11-90,6-1 180,-16 9-90,17-16 0,-7 15-1,-1-18-89,8 11 90,-17-11 0,7 8 0,1-17 0,-8 17-90,16-16 90,-6 15-90,9-15 0,0 6 90,0-9-90,-9 10 0,6-8 90,-6 7-90,9-9-180,-10 0-270,8 0-1169,-7 0 1619,9 0 0,8 4 0,3 1 0</inkml:trace>
  <inkml:trace contextRef="#ctx0" brushRef="#br0" timeOffset="142897">16641 505 6004,'-2'-10'539,"0"2"-449,2 8 1439,0 0-1439,-9-19 0,6 14 0,-6-13 0,9 18 720,0 0-810,9 47 0,-6-36 45,2 24 0,-1-4-45,-4-26 0,0 14 90,0-19-90,0 18 0,0-13 90,0 14-90,0-10 89,0-6-89,0 6 90,0 10 0,0-14 0,0 14 0,9-1-90,-6-13 90,6 14 0,-9 0-90,0-15 90,0 15 0,0-9-90,0-8 90,0 7-90,0-9 90,0 19 0,0-14 0,0 14-90,0-19 90,0 0-90,0 9 90,0-7-90,0 8 90,0-10 0,0 0-90,0 19 90,0-15-90,0 15 0,0-19-1080,0 0 1,10 0-1,1 1 1</inkml:trace>
  <inkml:trace contextRef="#ctx0" brushRef="#br0" timeOffset="144169">18556 638 6004,'-8'-2'449,"2"1"-269,6 1 90,0 0-180,-19 0 180,14 0-180,-13 0 0,18 0 180,0 0-180,-19 0 89,14 0-89,-14 0 0,19 0 0,-9-9 0,7 6 0,-8-6 90,10 9 0,-9-10-90,6 8 0,-6-7 90,9 9-90,0 0 180,0-10-270,0 8 90,0-7-1,0 9 1,0 0-90,9-29 90,-6 22 0,16-30-90,-17 34 90,17-16-90,-17 17 90,17-7-90,-17 9 0,17-10 0,-17 8 0,8-7 0,9 9 0,-15 0 90,15 0-90,-19 0 0,0 0 0,19 9 0,-14-7 0,14 8 0,-10-1 0,-7-7 0,8 8 90,-10-1-90,9 3 0,-7 0 0,8-3 0,-10 10 0,0-14 0,0 14 90,0-1-90,-10 6 0,8-1 0,-7 6 0,9-27 0,-10 26 0,8-23 0,-17 32 0,17-32 0,-8 23 90,1-16-90,7 0 0,-27 16 0,25-23 180,-25 23-180,18-26 90,-1 8-90,3-10 90,-1 9-90,8-6 90,-26 6-90,23-9 0,-14 0 90,19 0-90,0 0 90,-19 0-90,14 0 90,-13 0-90,18 0 0,0 0 90,-10-9-90,8 6 89,-7-6-89,9 9 90,0-19-90,0 14 0,0-13 0,0 18 0,0 0 0,9-19 90,-7 14-90,8-14 0,-1 10 0,-7 6 0,8-6 0,9 9 0,-15 0 0,34 0 0,-33 0 0,14 0 0,-10 9 0,-7-6 90,26 16-90,-23-17 0,14 7 0,-10 1 0,-6-8 0,6 8 0,10-1 0,-14-7 0,14 17-180,-19-17 1,0 8-181,9-1-90,-7-6-360,8 6-809,-10-9 270,9 9 1349,-7-6 0,18 12 0,-8-8 0</inkml:trace>
  <inkml:trace contextRef="#ctx0" brushRef="#br0" timeOffset="144438">18910 1134 6094,'-26'14'629,"11"2"-449,6-4-90,-1 7-360,-2-7-180,1-1 181,1-1 269,10-10 0,-2 8 0,-1 3 0</inkml:trace>
  <inkml:trace contextRef="#ctx0" brushRef="#br0" timeOffset="144866">19331 778 6183,'34'-9'900,"-27"2"-810,50 7-721,-53 0 811,34 0 173,-33 0-263,14 0-46,-10 0-404,-7 0-270,8 0 91,-10 0 642,18 0 1,-11-1-1,15 1 1</inkml:trace>
  <inkml:trace contextRef="#ctx0" brushRef="#br0" timeOffset="145629">19905 583 5824,'-5'-6'629,"2"1"-539,3 5 90,0 0 0,-19-10 0,14 8 0,-14-8 0,19 10 180,0 0-271,0-18 1,0 13 0,0-14 0,0 19 90,0 0-180,19-19 90,-14 14-90,14-13 90,-10 18-90,-7 0 90,17 0-90,-16 0 0,6 0 0,-9 0 90,0 0-90,28 0 0,-21 0 0,31 9 0,-26 3 0,-1 0 0,-1 6 0,-10-15 90,0 25-180,9-14 180,-6 7-90,-3 17 0,-3-22 0,-16 34 0,17-27 90,-7-2-180,-1 8 90,8-25 0,-17 34 90,17-24-90,-8 7 0,1-2 0,-3-7 0,0 0 0,3 6 90,0-15-90,6 6 0,-16 1 0,17-8 90,-17 7 0,17-9 90,-7 0 0,9 0 89,0 0-179,-29 0 90,22 0-90,-21 0 0,19-9 0,6 7 0,-6-8-90,9 10 90,-10-9 0,8 6-90,-7-6 90,9-10-90,0 14 90,0-13-90,0 18 90,9-19-90,-7 14 0,8-14 0,-1 10 90,-6 7-90,15-17 0,-15 16 0,6-6 0,-9 9 0,10 0 90,-8 0-90,7 0 0,20 0 0,-22 0 0,30 9 0,-25 3 0,0 0 0,7 7 90,-17-17-180,26 8 180,-23-10-90,23 9 0,-16 3 0,0-1 0,-3-1 0,0-10-90,-6 0-90,6 0-180,-9 0-450,19 9-809,-14-6 270,14 6 1349,-19-9 0,8 3 0,4 1 0</inkml:trace>
  <inkml:trace contextRef="#ctx0" brushRef="#br0" timeOffset="146139">20495 774 6363,'-3'-7'810,"0"2"-630,3 5 270,0 0-361,29-9 91,-22 6 0,40-16-90,-33 17 0,7-7 90,7 9-90,-4 0 0,-1 0 0,15 0-90,-33 0 90,23-10-90,-26 8-270,8-7-180,-10 9-629,9 0 269,-7 0 810,8 0 0,4 2 0,3 1 0</inkml:trace>
  <inkml:trace contextRef="#ctx0" brushRef="#br0" timeOffset="146827">21065 574 6633,'-26'-13'540,"6"2"-360,20 11 180,0 0-181,-10-9-89,8 7 0,-8-8 90,10 10 360,0 0-540,0-19 90,0 15 0,0-15-90,0 19 90,19-10-90,-14 8 90,14-7-90,-10-1 0,-7 8 0,8-7 0,-1-1 90,-6 8-90,6-8 0,-9 10 0,0 0 0,28 19 90,-21-14-180,22 23 90,-29-26 90,9 17-90,-7-16 0,8 25 0,-10-23 0,0 32 0,0-32 0,0 32 90,0-32-90,-10 33 0,8-33 0,-7 32 0,9-23 0,0 7 0,-10-2 0,8-16 90,-17 25-90,17-23 0,-8 23 0,10-26 0,-9 17 0,6-17 90,-6 8-90,0-1 0,6-7 0,-6 8 0,-1-10 0,8 0 0,-7 0 89,9 0-89,0 0 0,-29-10 0,22 8 0,-21-7 0,28-1 0,0 8 0,0-7 0,-9-1 0,6 8 0,-6-8 0,9 10 0,0 0-3392,9-28 3392,-6 21 0,6-21 0,10 28 0,-14 0 0,14 0 0,-19 0 0,28 9 0,-21-6 0,30 15 0,-34-15 0,16 16 0,-17-17 0,17 17 90,-17-17-359,36 17-1,-31-17-360,30 17-539,-34-17 179,6 8 990,1-10 0,6 4 0,12 2 0</inkml:trace>
  <inkml:trace contextRef="#ctx0" brushRef="#br0" timeOffset="147316">21560 900 6004,'-7'15'449,"-8"11"-269,13-3 0,-7 8 90,-1-10-569,8 0 479,-8 10 157,10-17-67,-9 23-91,7-22 1,-8 25-90,10-17 80,0-2-80,-9-2 0,6-7 0,-6 0-90,9 6 90,0-15 332,-9 6-242,6-9 0,-6 10 0,9-8-1,0 7 1,0-9 180,-10 0-180,8 0 180,-17 0-180,17 0 0,-7 0 0,-1 0-1,8-9-89,-8 7 90,1-17 0,7 16-90,-8-15 0,10 15 0,0-16 0,0 8 0,0-10 0,0-1 0,10-8 0,1 6-493,1-6 492,7 9-89,-7-1 0,9 1 90,0 0-90,0 0 0,-9 9-179,16-16-91,-23 23-180,23-23-90,-26 26-359,17-8-1080,-16 10 1979,15-19 0,-7 18 0,9-15 0</inkml:trace>
  <inkml:trace contextRef="#ctx0" brushRef="#br0" timeOffset="147832">21550 516 6004,'-1'-5'449,"0"2"91,1 3-450,0 38-90,0-29 90,0 29 0,0-20-90,0-13 180,0 52-90,0-39-90,0 41 180,-10-26-90,8 0-90,-7-12-450,9 7-270,0-23 720,0 14 0,4-11 0,1 2 0</inkml:trace>
  <inkml:trace contextRef="#ctx0" brushRef="#br0" timeOffset="148586">21777 283 5914,'-10'-5'359,"31"-7"-269,-14 9 90,30-6-90,-34 9 90,25 0-90,-23 0 0,13 0 90,-8 0-90,-8 0 0,26-9 0,-23 6 0,14-6 0,-19 9 90,0 0-180,19 0 0,-15 0 89,15 0-89,-19 0 90,0 0-90,10 19 0,-8-15 0,7 15 90,-9-9-90,0-8 0,0 7 0,10 1 0,-8 11 90,8 2-90,-10-1 0,0 6 0,9-14 90,-7 26-90,8-26 0,-10 24 0,0-34 0,0 25 0,0-27 0,0 26 0,0-23 0,0 32 90,0-13-90,0 18 90,0-18-90,0 13 0,0-13 180,0 18 0,0-9-90,0-12 0,0-2 0,0-7 0,0 9 0,0 0 0,0-9 0,0 7-90,0-7 90,0-1 0,0-1-90,0 9 0,0-15 89,-10 25 1,8-18-90,-7 1 0,9 7 90,0-17-90,0 8 0,-10-1 90,8-7 90,-8 17-90,10-16 180,-9 6-180,-3 0 0,0-6 0,-6 6 0,-4 1 0,-1-8 0,-17 7 0,7 1-90,0-8-360,-7 8-450,17-10-2338,-17 0 3148,25 0 0,-11 9 0,16 2 0</inkml:trace>
  <inkml:trace contextRef="#ctx0" brushRef="#br0" timeOffset="153106">2693 3589 6004,'-3'-7'1079,"1"2"-809,12 15 90,-8-8-91,7 7 91,-9-9-90,10 0 0,-8 0 90,17 0-90,-17 0-91,17 0 91,-17 0 0,17 0-90,-7 0 90,0 0 90,16 0-180,-23 0-1,23 0 1,-16 0-3482,-1 0 3482,8 0-90,-7 0-140,9 0 140,0 0 40,-9 0-40,7 0 0,-7-9 0,9 7-90,0-8 0,0 10 90,0 0 0,29-9 2012,-22 6-2012,21-6-90,-27 9 18,-1 0 72,0-9-24,0 6-66,10-6 90,-8 9-393,8 0 303,-10 0 1072,9 0-982,-6 0-90,7 0 0,-1 0 0,-16-10 0,14 8 0,-6-7-1435,1 9 1525,8 0-90,-10 0 0,0 0-762,10 0 762,2-10-94,-1 8 94,-1-7 38,-10 9-38,10 0 90,-8 0-90,8 0 0,-10 0 1568,0 0-1568,0 0 0,-9 0 920,7 0-920,-7 0-2911,9 0 2911,0 0 0,0 0 0,-9 0 0,7 0 0,-17-10 0,17 8 0,21-8 0,-21 10 0,28 0 0,-35 0 0,-1 0 3392,8 0-3302,-17 0-90,17 0 0,-7 0-90,0 0 90,7 0 0,-8 0 0,1 0 90,7 0-180,-7 0 90,9 0 0,0 0 0,10 0 0,-8 0 0,8 0 90,-10 0-90,9 0 0,-6 0 0,7 0 0,-10 0 0,0 0 0,0 0 0,0-9 0,0 7 0,-9-8 0,7 10 0,-7 0 0,9 0 0,0 0 0,0 0 0,0 0 0,1 0 0,-1 0 0,0 0 0,0 0 0,0-9 0,-9 6 0,7-6 0,2 9 0,2 0 0,-1 0 0,6 0 0,-5 0 0,10 0 0,-2 0 0,-1-9 0,-6 6 0,7-6 0,-10 9 0,0 0 0,0 0 0,0 0 0,0 0 0,1-10 0,-11 8 0,8-7 0,-7 9 0,9 0 0,0 0 0,-9 0 0,7 0 0,2 0 0,2 0 0,8 0 0,-19-10 0,7 8 0,-8-7 0,11 9 0,-11 0 0,8 0 0,-7 0 0,9 0 0,0 0 0,-9 0 0,7 0 0,2 0 0,2 0 0,-1 0 0,-4 0 0,-6 0 0,9 0 0,1 0 0,-1-10 0,-10 8 0,8-8 0,-7 10 0,9 0 0,0 0 0,1 0 0,-1 0 0,0 0 0,0 0 0,0 0 0,0 0 0,1 0 0,8 0 0,-6 0 0,6 0 0,-9 0 0,-9 0 0,7-9 0,-7 7 0,9-8 0,9 10 0,-6 0 0,7 0 0,-10 0 0,0 0 0,0 0 0,0 0 0,0 0 0,1 0 0,-1 0 0,0 0 0,-9 0 0,6 0 0,-6 0-3392,9 0 3392,1 0 0,-1 0 0,0 0 0,-9 0 0,6 0 0,-6 0 0,9-9 0,1 6 0,-11-6 0,8 9 3392,-7 0-3392,9 0 0,-9 0 0,7 0 0,-8 0 0,11 0 0,-1 0 0,0 0 0,-9 0 0,6 0 0,-6 0 0,9 0 0,-9 0 0,7 0 0,2 0 0,12 0 0,-9 0 0,4 0 0,-16 0 0,9 0 0,0-9 0,0 6 0,0-6 0,0 9 0,-9 0 0,7 0 0,-7 0 0,9 0 0,-9 0 0,6 0 0,-6 0 0,9 0 0,1 0 0,-11 0 0,8 0 0,12 0 0,-5 0 0,4 0 0,-11 0 0,-7 0 0,9 0 0,-9 0 0,16 0 0,-23 0 0,23 0 0,-16 0 0,-1 0 0,8 0 0,-7 0 0,9 0 0,-9 0 0,16-10 0,-14 8 0,17-7 0,-10 9-3392,0 0 3392,0 0 0,0 0-801,-9 0 801,7 0-306,-7 0 306,9 0-66,0 0 66,0 0 0,10 0 0,-17 0 752,14 0-752,-16 0 0,18 0 0,-6 0 0,7 0 0,-1 0 0,3 0-211,0 0 211,7 0 0,-17 0 30,8 0-30,-10 0 0,10 0 0,-8 0 0,8 0 0,-1-10 0,-6 8 1903,16-7-1903,-17 18 0,8-7-597,0 8 597,2-10 0,-1 0 0,8 0 0,-16 0 0,16 0 0,-17 0 0,17 0 0,-16 0 0,16 0 0,-7 0 0,0 0 643,7 0-643,2 0 0,3 0-466,-3 0 466,-2 0 1129,-7 0-1129,19 0 0,-17 0 306,14 9-306,-6-7 0,-8 8 0,-1-9 0,0-2 0,4 1 0,14 0 0,-22 0 0,1 0 0,-8 9 0,17-6 90,-16 6-90,6-9-90,1 0 90,-8 0 0,8 0 0,0 0 0,-8 0-3014,8 0 3014,-10 0 0,9 0-218,-6 0 218,7 0-301,-10 0 301,9 0 243,-6 9-243,25-6 0,-23 6 2327,14-9-2327,-9 0 0,2 0 0,9 0 0,-9 0 0,7 0 0,-17 0 0,17 0 0,-16 0 0,25 0 0,-14 0-60,17 0 60,-19 0 0,7 0 0,-7 0 0,9 0 0,-9 10 0,17-8 0,-24 7 0,23-9 0,-16 0 0,9 0 0,1 0 0,-1 0 0,0 0 0,1 0 0,8 0 0,-15 10 0,22-8 0,-22 8 0,6-10 0,7 0 0,-23 0 0,33 0 0,-33 0 0,33 0 0,-24 0 0,17 0 0,-17-1 0,0 2 0,15 8 0,-15-8 0,0 0 0,8 9 0,-1-10 0,10 0 0,-17 0 0,24 0 0,-24 0 0,17 9 0,-10-7 0,0 8 0,-11-9 0,-1-2 0,18 1 0,-18 0 0,1 0 0,11 0 0,0 0 0,1 0 0,-1 9 0,10-6 0,-17 6 0,24-9 0,-24 0 0,17 0-1125,-10 0 1125,1 0 0,8 0-407,-6 9 407,-3-6 0,-8 2 0,0-1 0,6-4 0,9 0 0,1 0-443,0 0 443,-16 0 0,2 0-785,-5 5 1,-1 0 784,27-3 0,-25 3 0,-1-1 959,21-4-959,-22 0 0,1 0 0,26 0-104,-26 0 1,1 0 103,4 5 0,-1 0 90,12-3-90,-17 3 0,1 0 90,21-5-90,-21 0 0,1 0 0,1 0 0,0 0 0,-1 0 0,-1 0 0,21 0 0,-16 4 0,-1 1 0,14-3 0,-14 3 0,1 0 0,15-5 0,-6 0 0,7 0 0,-21 0 0,-1 0 0,17 0 0,-2-1 0,-1 2 0,6 8 777,-10-8 0,0 0-777,4 9 0,8-10 0,-9 0 0,8 0 0,-6 0 0,7 0-287,-17-1 1,0 2 286,15 8 0,-11-7 0,2-1 0,-9 3 0,-1 1 330,2-4 0,0-2-330,-2 1 0,1 0 0,28 4 0,-2 1-1735,1-2 1735,1 2 0,-3-1 0,-12-4 26,7 0-26,0 0 0,-8 0 0,8 10 0,-10-8 0,10 7 192,-17-9-192,4 0 0,0 0 0,1 0 0,-1 0 0,2 0 0,-9 0 0,-1 0-248,2 5 1,0 0 247,-1-4 0,0 0 0,-2 4 0,1 0 0,0-5 0,1 0 0,1-1 0,0 2 752,-1-1 1,0 0-753,20 0 0,-1 0 0,-6 0 0,4 4 0,1 1 0,4-3 0,-4 3 0,-1 0 0,-5-5 0,-13 0 0,-1 0 0,15 0 0,-15 0 0,1 0 0,6 0 0,-1 0 0,23 0 0,-23-1 0,-1 2 0,16 8 0,-6-7 0,-15 3 0,1 0 0,6-5 0,-1 0 1035,23 0-1035,-22 0 0,6 0 0,4-1 0,6 1 0,-5 1-1099,-5 3 1,1 1 1098,7-4 0,6-1 0,-7 2 0,-12 3 0,-4-1-212,23-4 212,-22 0 0,0 0 0,-3 0 0,0 0 0,1 0 0,0 0 0,-2 0 0,1 0 0,9 0 0,-2 0 0,11 0 0,-6 4 0,1 1 0,11-2 0,-1 2 0,1-1 0,-24-3 0,-1-2 0,19 0 0,-1 2 0,-16 4 0,-2 0 0,1-4 0,2 0 0,2 4 0,1-1 0,-5-3 0,-1-2 0,1 1 0,0 0-42,0 5 0,-1 0 42,23-3 0,-23 3 0,-1 0 0,24-5 0,0 0-552,-23 4 1,0 1 551,23-3 0,0 8 0,-14-10 0,0 0 0,9 9-45,-13-8 0,-1 0 1319,-2 9-1544,7-10-269,-17 0-91,17 0-359,-16 0-1080,6 0 450,-18 0 1816,-3 0 1,4 4 0,3 2 0</inkml:trace>
  <inkml:trace contextRef="#ctx0" brushRef="#br0" timeOffset="155330">3396 5625 6094,'4'-9'719,"4"2"-449,4 7-90,6 0 90,-6 0 179,28 0-269,-14 0-546,14 0 545,-9 0 1,-8 0 0,8 0 0,-1 0 0,-6 0 0,16 0 90,2 0-90,-7 10-90,15-8 0,-27 7 0,8-9 0,-1 0-1,-6 0 1,16 0 90,-17 10-90,8-8 0,0 8 90,11-10-90,-7 0 0,15 0 0,-27 0 0,17 0-90,-16 9 90,16-7 0,-17 8 0,17-10-90,-7 0 90,9 0 0,1 0 0,8 0-945,-6 0 945,7 0-90,-10 0 0,1 0 90,-1 0-90,0 0-1419,-11 0 0,-1 0 1509,17 0-90,-16 0 0,0 0-552,20 0 642,-15 0-90,13 0 0,-7 0 90,3 0-1715,7 0 1625,-10 0 0,0 0-368,10 0 458,-7 0-90,7 0 0,-10 0 90,10 0-90,-16 0 0,0 0 90,23 0-90,-19 0 0,0 0 0,14 0 90,0 0-85,-23 0 0,0 0-5,13 0 45,-14 0 0,1 0-340,6-5 0,-1 0 295,-2 4 0,1 0 468,1-4 1,0 1-469,-5 4 0,0 0 45,5-5 0,0 0-45,-2 4 0,1 0 45,15-4 0,1 0 90,-16 5 0,-2 0-135,4 0 0,-1 0 0,-5 1 0,-1-2 0,15-8 45,-15 8 0,1 0-45,14-9 0,6 10 0,-11 1 0,0-2 45,-9-3 0,-1-1-45,12 4 0,-1-1 0,11-7 0,-20 9 0,8 0 1916,-7 0-1916,10 0 305,-1 0-215,0 0-90,-9 0 143,7-9-143,-7 6 0,0-6 0,7 9-1455,-16 0 1455,16 0 0,-17 0-720,17 0 720,-16 0 882,16 0-882,-17 0 0,17 0 0,-16 0 0,16 0 0,-17 0 0,17 0 0,-16 0 0,16 0 90,-17 0-90,17 0 0,-16-10 0,6 8 171,1-7-171,11 9 0,-7 0 0,15 0 0,-27 0 0,17 0 0,-16 0 0,16 0 0,-17 0 0,17 0 1691,-16 0-1691,16 0 0,-17 0 0,17 0 958,-7 0-958,0 0 0,26-10 0,-31 8 0,31-7 0,-26 9 11,9 0-11,1 0 0,-1 0 0,0 0 0,1 0-1166,-14 0 0,3 0 1166,1 0 0,0 0 0,23 0-128,-21-5 0,-2 0 128,2 3-102,17-8 102,-17 10 0,1 0 0,23 0-279,-23 0 1,0 0 278,16 0 0,-19 0 1328,7 0-1328,-7 0 0,19 0 0,-17 0 0,14 0 0,3 0 0,-5 0 0,-16 0 0,-1 0 0,13 0-1239,-10-9 1239,16 7 0,-14-8-136,17 10 136,-10 0 0,1 0 389,-1 0-389,0 0 0,-7 0 0,1 0-1105,13 0 1105,-13 0 0,-1 0 0,7 0 1438,1 0-1438,-1 0 0,10 0-672,-8 0 672,8 0 0,-10 0 240,1 0-240,-13 0 0,1 0 0,25 0 112,-24 0 1,0 0-113,20 0 0,-10 0-268,0 0 268,10 0 0,-17 0 0,21 0 0,3 0-802,0 0 802,-3 0 0,-1 0 0,-3 0-434,-1 0 434,-6 0 0,7 0 0,-1 0 0,-6 0 0,-14 0 0,-1 0 0,15 0 0,-14 0 0,-1 0 0,15 0 0,7 0 0,-18 0 0,2 0 0,23 0 0,-23 0 0,1 0 0,-6 0 0,-1 0 0,15 0 0,-15 0 0,1 0 0,23 10 0,0-17 0,-23 15 0,-1 0 0,15-15 0,-15 11 0,1 1 0,14-5 0,-15 0 0,1 0 0,13 0 0,-4 0 0,0 0 0,10 0 0,-10 0 0,0 0 0,4 0 0,-4 0 0,0 0 0,19 0 0,-17 0 0,-1 0 0,13 0 0,-23 5 0,-1 0 34,14-3-34,-13 3 0,0 0 0,13-5 164,-14 0 1,1 0-165,6 0 0,-1 0 0,23 0 0,-9 0 0,-1 0 0,10 0 0,-23 0 0,1 0 358,-6 0 1,-1 0-359,14 0 252,-13 0 0,0 0-252,13 0 0,-4-1 0,0 2 0,19 8 0,-23-8 0,1 0-107,-6 4 0,-1 0 107,15-5 45,-15 0 0,1 0-45,14 0 0,-15 0 0,1 0 0,13 0 0,0 0 0,2 0 788,-15-1 1,-1 2-789,11 3 0,0 1 0,-9-4 0,-3 0 0,26 9 0,-1-10 0,-25 0 0,3 0 0,9 0 0,0 0-921,-6 0 0,1 0 921,10 0 0,-1 0 0,9 0-341,-18-1 0,-1 2 341,21 8 0,-19-8 0,-1 1-168,18 7 168,-18-8 0,-1-2-921,21 1 921,-19 0 0,-1 0 0,18 0 159,-18 0 1,-1 0-160,21 0 0,-15 0 0,1 0 0,-10 0 0,2 0 0,4 3 0,4 0 0,-2 0 0,-3-1 0,1-1 0,18 4 0,-2-1 0,-21-3 0,-2-2 0,5 1 0,1 0 0,-5 0 0,2 0 0,6 0 0,2 0 506,-4 0 1,-1 0-507,1 0 0,-1 0 0,5 0 0,-1 0-494,-4 5 0,1 0 494,4-4 0,1 0 0,-6 4 0,1-1 0,3-3 0,0-2 0,-3 1 0,0 0-107,-1 0 0,1 0 107,3 5 0,0 0-203,-3-4 0,-1 0 203,5 4 0,1 0 304,-1-5 1,1 0-305,-1 0 0,0 0 0,1-1 0,-1 2 188,0 3 1,1 1-189,-1-4 0,0 0 0,1 4 0,-1 0-170,0-5 0,1 0 170,-1-1 0,0 2 45,1 3 0,-1 1-243,0-4 1,1 0 197,-1 4 0,0 0-271,1-5 1,-1 0 270,0 0 0,1 0 214,-1 0 1,0 0-215,4-1 0,2 2 0,-7 1 0,2 2 0,-2-1 222,6-2 1,0 1-223,-7 1 0,2 0 0,-4 0 0,1-3 0,-3 0 0,2-1 0,0 2 0,3 4 0,0-1 0,-9-2 0,2-1 0,16 3 0,1 1 0,-15 0 0,-2 0 0,8-4 0,-1 0 0,-9 4 0,-3-1 0,16-4 514,-14 5 1,-1 0-515,5-3 0,14 8-90,-25-10 0,16 0-180,-17 0 1987,-1 9-2256,-4-7 249,-15-2-1959,6-2 2463,-9-7-214,0 9 0,8 9 0,2 2 0</inkml:trace>
  <inkml:trace contextRef="#ctx0" brushRef="#br0" timeOffset="157563">3723 7529 6094,'-11'-8'989,"13"1"-629,0 7 0,7 0-1,-9 0-89,0 0 90,10 0-90,-8 0 90,8 0-91,-1 0 1,-7 0 0,17 0 0,-7 0-90,9 0 90,0 0 90,10 0-181,-8 0-89,8-9 90,-1 6 0,-6-6 0,7 9-90,-1 0-431,-6 0 431,16 0 0,-17 0 90,17 0-90,-7 0 0,9-9 0,1 6-1900,-1-6 1810,10 9 90,-21 0 0,1 0-45,1-5 0,0 0-310,-1 4 0,0 0 310,4-4 0,-2 1 45,13 4-531,-16 0 1,-1 0 530,13 0-90,8 0 0,-6-10 90,7 8-90,0-7-155,-8 9 200,-4 0 0,0 0-45,19-10 0,-8 9 0,-1 0 259,9-9-259,-19 10 0,0 0 0,14 0-455,-23-4 0,2-1 455,-2 4 0,1 0 0,0-4 0,0 0 44,-1 5 1,1 0-45,0-4 0,0-1 0,-1 4 0,1-1 0,0-2 0,0-1-162,0 4 0,-1 2 162,23-1 0,-9-4 0,-1-1 0,8 2 0,-8-1 0,2-1 0,-9 0 0,-2 0 0,24 3 0,-20-3 0,2 1 45,6 4 0,-2 0-45,-13-5 0,-1 0 0,15 4 0,-2 0 0,8-8 0,-8 9 137,8 0-137,-17-5 0,1 0 0,13 3 149,-13-3 0,-1 0-149,7 5 0,0 0 0,1-9 0,8 7 0,-6-8 0,7 10 0,-1 0-160,-6 0 160,7-9 0,0 6 0,-8-6 0,-13 8 0,-1 2 351,15-1-351,7-9 0,0 6 0,-8-6-41,8 9 41,0 0-1257,-8 0 1257,8 0-72,-9-10 72,8 8 0,-19-3 0,0 1 0,24 4 0,-11 0 0,0 0-412,4 0 412,-13-5 0,-1 0 0,7 3 1200,0-7-1200,1 9 90,8 0-90,-6 0 0,-10 0 0,0 0 0,22-10 0,-25 9 0,-1 0-90,21-9 180,-9 10-90,-1 0 0,0 0 525,-7 0 1,1 0-436,23 0-90,-22 0 0,-2 0 0,8 0 0,-3-9-90,11 7 90,-3-8 0,3 10 0,-11 0 0,-7 0 0,0 0 0,26 0 0,-31 0 90,31 0-90,-36 0 0,27 0-90,-15 0 180,7 0-90,-2 0 0,-16 0 0,16 0 865,-17 0-865,36 0 0,-31 0-1081,31 0 1081,-35 0 0,6 0 699,-8 0-699,8 0 0,-6 0 0,25-9 503,-23 6-503,23-6 0,-16 9 0,0 0 0,-2 0 0,9 0 0,-14 0 0,14 0 2259,-10 0-2259,-6 0 0,6 0 26,1 0-26,-8 0 0,8 0 0,-1 0 0,3-9 0,10 6-970,-10-6 970,-3 9 0,10 0 0,-14 0 0,23 0 0,-25 0-68,16 0 68,-17 0 0,17 0 0,-7 0 0,0 0 0,17 0 0,-15 0 0,7 0 0,17 0 0,-31 0 0,31 0 0,-26 0-2799,19 0 2799,-8 0-1924,-1 0 1924,-3 0 245,-7 0-245,9 0 0,0 0 0,-9 0 0,7 0 0,-16 0 0,16 0 0,-7 0-475,0 0 475,7 0 0,-7 0 0,9 0 0,-11 0 0,-1 0 0,8 0 1569,20 0-1569,-25 0 0,0 0 0,7 0 0,-7 0 0,19 0 0,-7 0 0,-3 0-1315,-2 0 1315,-7 0-308,0 0 308,7 0 166,-7 0-166,9 0 0,10 0 1233,-8 0-1233,-1 0 0,-3 0 0,-7 0 1981,9 0-1981,-9 0 0,7 0 1724,-17 0-1724,17 0 0,-7 0-2115,10 9 2115,-1-6 0,0 6-1626,1-9 1626,-1 0 0,0 0-341,1 0 341,-1 0 0,10 0 0,-21 0 0,1 0 0,25 0 0,-17 0 0,0 0 0,16 0 0,-24 0 0,0 0 0,19 0 0,1 0-890,-7 0 890,7 0-435,-10 0 435,10 0 1153,-8 0-1153,-13 0 0,-1 0 0,15 0 0,-15-1 0,1 2 0,23 8 0,0-6-214,-23 2 1,0-1 213,23-4 0,0 0 0,-24 0 0,1 0 0,23 0 0,-18 0 0,1 0 0,19 0 0,-20-1 0,-1 2 0,19 9 0,-23-9 0,2 0 0,12 4 0,1-1 0,-11-3 0,1-2 0,5 1 0,5-1 0,-4 2 0,-5 4 0,-1 0 0,15-4 0,-1 0 0,-17 4 0,-2 0 0,5-5 0,1 0 99,-4-1 0,-1 2-99,5 3 0,-1 1 0,-5-4 0,2 0 0,17 4 0,1 0 0,-10-5 0,0 0 0,12 4 0,-2 1-10,-19-4 1,-1 0 9,18 4 0,1 0 0,-14 0 0,1-1 0,19-3 0,1 1 0,-19 2 0,-1 1-430,5-5 0,-2 0 430,-6 5 0,-2-1 0,4-2 0,1-1 150,0 4 1,-1-1-151,-3-4 0,0 0 0,8 5 0,0 0 0,-9-4 0,2 0 0,4 1 0,4 2 0,-2-1 45,3 2 0,-1 0 254,10-4 0,-1 0-299,-10 3 0,-2 2 0,-6-1 0,0-1-45,4-3 0,1 0 90,4 4 0,-1 0-45,-8-5 0,-1 0 0,8 4 0,3 1 0,13-4 0,1 0 0,-11 9 0,2-1 0,-8-7 0,2-2 0,-2 1 0,3 3 0,-1 1 0,0 0 0,0-1 0,1-2 0,-1-1 0,0 4 0,1-1 0,-1-4 0,0 0 0,-4 5 0,0 0 0,3-4 0,0 0 0,-4 4 0,1-1 0,4-4 0,1 0 0,-1 5 0,1 0 0,-1-4 0,0 0 0,1 4 0,-1 0-426,-4-6 0,-1 2 426,5 3 0,-2 1 0,17-3 402,-17 3 0,0 0-402,16-5-512,-15-1 0,1 2 512,-9 3 0,-1 1 0,0-4 0,0 0 274,-1 4 1,-1 0-275,15-5-128,-15 0 1,1 0 127,14 0-90,6 0-754,-18 0 664,-2 0 675,-1 0-945,-6 0-1259,7 0-630,-10-10 630,-10 8 1797,-1-7 1,-3 13-1,2 0 1</inkml:trace>
  <inkml:trace contextRef="#ctx0" brushRef="#br0" timeOffset="159796">3760 9085 6094,'-7'-3'809,"1"2"-539,6 1 0,0 0-90,9 0 89,-7 0-89,8 0 90,-10 0-90,9 0 90,-7 0-90,17 0 0,-16 0 0,15 0 0,-6 0-1,0 0-89,7 0 180,2 9-90,2-7-90,8 8 90,-10-20 0,19 8 0,-14-7 0,16 8 0,3 2-90,-3-11-46,3 9 1,0 0-1669,-1-9 1714,8 10 0,-21-4 0,-1-1-90,27 3 45,-25-8 0,-1 1-45,21 6 45,-22-1 0,1-1 45,26-4-90,-25 7 0,-1 1 90,21-8-90,-17 9 0,0 0 0,15-10 45,-1 9 0,1 0-45,-1-8 0,-9 9 0,0 0 0,5-10 45,-6 9 0,2 0-45,17-8 0,-21 9 0,-1 0 0,16-10 0,-17 9 0,1 0 0,22-9 44,-16 10 1,-1 0-45,13 0 0,-24 1 0,1-2 0,23-8 0,0 7 0,-9-3 0,-1 0 0,8 5 0,-7 0 0,0 0 0,9 0 0,0 0 0,-23 0 0,-1 0 0,15 0-640,-15 0 0,1 0 640,23 0 0,-13 0 0,0 0 0,18 0 0,-20 5 0,2 0-1155,-4-4 0,-1 0 1155,-2 4 0,0-1 0,3-3 0,-1-2-594,-5 1 1,-1 0 593,15 0 155,-15 0 0,1 0-155,14 0 0,-6 5 0,2 0 0,17-3 0,-21 3 0,-1 0 0,16-5 0,0 0 0,-8 0 0,-13-1 0,0 2 0,13 8 0,8-7 0,-10 8 0,-12-10 0,1 0 0,26 0-47,-25 4 0,-1 1 47,21-3 0,-9 8 0,8-10 0,-6 0 0,7 0 1256,-10 0-1256,0 0 0,10 9-265,-7-6 265,-3 6 0,7-9-943,-23 0 943,24 0 0,-17 0 1943,9 0-1943,10 0 0,-8 9-335,-1-6 335,-3 6 331,-7-9-331,0 0 0,7 0 0,-7 0 0,-1 0 2903,18 0-2903,-15 0 45,-5 5 0,1 0-686,14-3 641,7 7 0,-19-9 0,7 0 0,-7 0 0,-1 0-90,8 0 90,-16 0 0,16 0 0,-17 0 0,17 0 0,9 0 0,1 0-2037,0 0 2037,4 0 0,-3 0 0,-18 0 465,10 0-465,-1 0 0,0 0-542,1 0 542,-1 0 0,0 0 0,-9 0 0,17 0 0,-15 0-1739,17 0 1739,-10 0 0,0 0 298,-12 5 0,1 0-298,26-3 45,-25 3 0,-1 0-45,21-5-1539,0 0 1450,-7 0 178,6 0-1077,1 0 1078,-7 0 142,-15 0 0,1 0-232,14 0 606,6 9-651,-15-8 0,-1 0 45,14 9 532,-9-10 0,0 0-532,5 0 0,7 0 0,-17 4 0,0 1 0,24-3 0,-23 3 0,1 0 0,-6-5 0,-1 0 0,24 0-90,0 0 90,-23-1 0,-1 2 0,15 8 0,-14-8 0,-1 1 90,15 7 674,-15-8 1,1-2-765,23 1 0,0 0 0,-23 5 0,-1-1-184,25-1 184,-1 6 0,-10-3 0,1-2-528,7-2 528,-9 3 0,3-1-576,-9-3 0,-1-2 576,-2 1 0,0 0 0,3 5 0,-1 0-426,-5-4 0,-1 0 426,24 9-220,-23-5 0,2-1 220,4-3 0,-1 0 0,20 9 49,-21-10 1,1 0-50,0 4 0,1 1 0,-4-4 0,2 0 0,15 4 0,1 0 0,-17 0 0,0-1 463,13-3 1,-2 1-464,11 7 269,-20-8 0,-1-2-269,19 1 0,0 9 568,-19-7 1,1-1-569,20 8 0,-19-9 0,-1 0 0,18 10 0,-23-9 0,-1 0 0,24 8-719,-23-8 1,2-2 718,4 1 0,-1 0 0,20 10-119,-3-9 0,2 0 119,-18 3 0,-1 2 0,16-1 0,0-1 0,-15-3 0,-1 0-341,-4 4 1,-1 0 340,1-5 0,0 0 0,-1-1 0,1 2 55,0 3 1,0 1-56,-1-4 0,1 0 0,0 4 0,0 0 0,4 0 0,1-1 0,-5-2 0,1-1 0,18 3 0,0 1 0,-17-5 0,2 0 0,6 3 0,4 0 0,-5 0 0,-8-1 0,-2-1 401,19 3 1,-1 1-402,5 5 0,-23-9 0,1 0 0,0 4 0,0-1 0,0-3 0,-1-2 0,1 1 0,0 0 0,5 0 0,-1 0 0,20 0 0,-21 0 0,1 0 0,-4 5 0,-1 0 0,2-4 0,0 0-396,-1 4 1,0 0 395,2-5 0,2 0 0,6-1 0,1 2 434,1 3 1,1 1-435,2-4 0,0 0 0,-4 4 0,-3 0 0,16-5 0,-17-1 0,2 2 0,6 3 0,0 1 0,-6-4 0,0 0 0,15 4 0,-1 0 0,-21-5 0,-2 0-116,4-1 0,1 2 116,4 3 0,0 1 0,18-2 0,-6-1 0,11 1 0,-7 1 0,-13 1 0,-1-1 0,5-2 0,6-2 0,-6 1-387,-1 3 1,-4 1 386,-10 0 0,2 0 114,6-4 1,6-1-1,-3 1-114,3 3 0,0 1 0,-7-1 0,2-1 0,-2 0 0,3-2 0,-1 0-155,0 3 1,0 2 154,1-1 0,-1-1 0,-5-3 0,1 0 45,17 9 0,1-1 0,-16-7 0,2-2-215,6 3 0,5 0 1,-3 1 169,-3 1 0,0-1 30,-8-3 0,3-1 0,-1 2-30,0 3 0,1 3 0,-3-3 0,9-3 0,-2-1 10,11 8 0,-1 1-10,-14-9 0,-1 0 0,-4 3 0,1 1 150,4 1 1,1-2-151,-1-3 0,0 0 0,-5 3 0,1 2 30,7 0 0,4 1 0,-4-2 296,0-2 1,0-1-327,-2 4 0,3 1 0,-4-1 0,1-1 0,-3-1 0,-7-3 0,-1 1 593,4 2 1,1 1-594,10 0 0,-2-1 45,-14-2 0,-1-1 451,15 3 1,0 1-497,9 5 0,0-8 0,-23 3 0,-1-1 0,15-4 0,6 10 0,-8-8 0,-13 3 0,1 0 0,6-5 0,-2 4 0,-1 1 0,-8-3 0,23 8 917,-26-10-917,8 0 0,-19 0 1424,7 0-1604,-17 0 753,7 0-1113,-9 0 270,0 0 0,-3-4 1,-1-1-1</inkml:trace>
  <inkml:trace contextRef="#ctx0" brushRef="#br0" timeOffset="162170">4493 3582 6004,'-3'-3'539,"10"1"-449,-5 2 0,8 0 90,-1 0-90,-7 10 0,17-8-90,-17 7 90,17-9 0,-16 0 0,15 10 0,-6-8 0,0 8 0,7-10 0,-7 9 0,-1-7-1,8 8 1,-7-10-90,9 9 90,-9-7 0,7 8 0,-8-10-90,11 9 90,-11-6-90,8 6 90,12 0 0,-15-6-90,22 6 0,-26 1 90,9-8-90,0 7 0,0 1 90,0-8 0,19 17 0,-14-17-1311,23 8 1311,-25-1 0,7-7-90,-10 8 179,9-1-179,3-6 90,-9 6-816,13 0 816,-23-6-556,17 6 556,-10 1-90,10-8 0,-17 7 1056,14 1-1056,-16-8 0,18 17 90,-6-17-90,16 17 0,-17-17 0,8 8 0,-19-1 90,7-6-90,-8 6 0,20 0 0,-8-6 90,17 16 124,-16-17-214,7 17 90,-10-17-90,0 17 0,0-17 0,0 8 0,0-1 177,10-7-177,2 17 90,0-7-90,-3 0 177,10 7-177,-14-8 45,8-1 0,0 2-1350,-5 9 1305,20-10-112,-28 8 112,10-16-2393,-8 15 2482,8-15-89,9 16 0,-14-8 90,14 3 0,13 4 0,-3 0-45,-3 5 0,0 1-263,1-5 0,4-1 0,-6-1 218,-9-2 0,-3 0 45,11 6 0,-3-4-1353,-7-10 1353,8 11 0,1 2 839,-2-8-884,-15 2 0,0 2-209,6-4 0,-2 0 209,14 18 497,-16-19 1,0-1-498,7 12-24,-6-12 0,1 1 24,13 10 0,8 0 370,0 0-370,-7 0 0,-3-9 0,-11 7 669,-1-17-669,12 26-1211,-6-23 1211,4 23 0,0-16 0,-5 9 213,-5-10 1,1 0-214,14 10 0,7 0 0,-20 0 0,-1-9 0,0 7 0,-8-8 0,8 1 90,-1 7-90,-6-17 0,6 17 0,1-17 0,-8 17 0,8-16 0,-10 15 0,10-15 0,-8 16 0,8-17 0,-10 17 0,0-17 0,0 17 0,1-17 0,-1 8 0,0-1 0,0-7 1624,0 17-1624,0-16 0,1 6 90,-1 0-90,-10-6 0,8 6 0,-7-9 0,9 10 0,0-8 0,1 7 0,-11 1 0,8-8 3229,-7 8-3229,0-10 491,6 9-491,-15-7 0,16 8 0,-17-10 0,17 0 0,-17 0 89,26 9-89,-23-7 0,14 8 0,-10-10 90,3 0-90,0 9 0,-3-6 90,1 6-90,1-9 0,1 0 0,7 0 0,-7 9 0,-1-6 90,18 16-90,-15-17 0,16 7 0,-18-9 90,7 0-90,-17 10 0,17-8 0,-17 8 0,17-10 0,-16 0 0,15 0 0,-15 0 0,16 0 0,-17 0 0,17 9 0,-17-7 0,17 8 0,-17-10 0,17 0 0,-17 0 0,8 0 0,-10 0 0,9 0-180,-6 0-89,6 0-91,-9 0-697,0 0 0,4 6 0,0 1 0</inkml:trace>
  <inkml:trace contextRef="#ctx0" brushRef="#br0" timeOffset="163689">4948 5853 5914,'3'-18'359,"8"4"-179,-8 14 0,6-10-90,1 8 90,1-7-90,11-1 90,-11 8 0,17-17-397,-13 7 396,15-9-89,-9 9 0,10-6 90,-8 6-90,17-9 90,-16 9-90,16-7 90,-17 7-866,17-9 775,-16 0 1,16 0 0,-17 9 0,17-7 0,-16 8 0,16-11 0,-17 1-90,17 9 90,-16-6-350,7 6 440,18-19-3097,-11 8 3007,13 2-1,-11 2-1363,-16 7 1364,16-9-32,-7 0 32,0 9-90,7-7 0,-7 7 89,9-9-1484,-9 0 1485,7 0-90,-17 9 1608,17-7-1608,3 8 90,-8-11 964,14 1-1054,-25 9 622,16-6-622,-17 6 2718,17-9-2718,-16 9 90,16-7 0,-7 7-846,9-9 756,-9 0 90,-2 9 0,-10-7 259,9 8-259,-6-1-90,6-7 0,-8 7 90,8 1-90,-6-8 0,6 7 0,10-9 0,-14 0 0,14 0 90,-19-1-90,10 11 0,-8-8 0,8 7 0,-1-9 0,-6 9 0,7-7-2820,-10 17 2820,0-17-414,-9 17 414,6-17 711,-6 17-711,19-17 0,-8 7 0,-2 0 0,-2-7 0,2 8 182,3-1-182,16-16 0,-17 23 0,8-23 0,-10 16 0,10 0 0,-8-7 0,8 8 0,-10-1 2750,0-7-2750,0 7 0,1 1 0,8-8 0,-6 16 0,6-15 0,-9 15 0,1-16 0,-1 8 0,9-1 0,-6-7 0,6 7 0,1-9 0,11 0 0,-6 0 0,4 9 0,-10-7 0,-6 8-90,16-11 90,-17 11 0,8-8 0,-10 7 0,9 0 0,-6-7 0,7 17 0,-10-17 0,9 17 0,-6-17 0,6 17 0,-8-17 0,-1 17 1113,0-17-1113,0 7 0,0 0 0,0-7 0,1 8 0,8-10 0,-6-1 0,-3 11 0,-2-8-90,2 7 90,2 0 0,8-7 0,-10 17 0,0-17 0,0 8 0,1-1 0,-1-7 0,0 17 0,0-17 90,0 7-90,0 0 90,-9 3 0,7-1-90,-17 8 385,17-7-385,-7-1 90,9 8-90,-9-7 0,7-1 90,-17 8-90,17-8 0,-17 1 90,17 7-90,-17-8 0,8 10 0,-1-9 0,-7 6 0,17-6 0,-16 0 90,15 6-90,-15-6 0,6 9 0,1-10 0,-8 8 0,17-7 0,-17 9 0,17-10 0,-7 8 0,-1-17 0,-1 17 0,-1-8 0,-6 10 0,15 0 0,-15-9 0,16 7 0,-17-8-90,17 10 90,-17 0 0,8-9 0,-1 6 0,-7-6 0,8 9 0,-10 0 0,0 0 0,9 0 0,-7 0 0,8 0-180,-10 0-269,0 0-901,0-9 1350,0 6 0,5 2 0,1 12 0</inkml:trace>
  <inkml:trace contextRef="#ctx0" brushRef="#br0" timeOffset="165191">5352 7535 6273,'14'0'540,"6"0"-270,-8 0-180,9 10 90,-10-8 0,8 8 0,-7-1-90,9-7 89,0 8 1,1-1 90,8-7-526,-6 17 346,6-16 0,-9 15 89,1-15 19,-1 6-18,19 1-90,-14 1-430,14 1 430,-19 7 90,19-7-90,-14-1-151,2 4 0,2-1 150,15 0 1,0 7-90,-5-2 90,-10-7-878,-6-1 878,16 8-855,-17-7 855,17 9-90,-16-9 256,16 7-211,-10-5 0,1 2 45,9 10-1305,3-6 1,1 0 1304,-6 1-90,13 0 660,-11 1-570,-7-1-90,10 0-430,8 0 520,-6 0-90,7 0-8,-19 1 53,-4-12 0,0 1 45,0 10 963,0-11 0,0 1-1053,-5 10 90,25 0 0,-13 1-90,6-1 90,-2 0-90,-7 0 90,0-9-90,7 7 0,-17-8 90,17 1-90,-16 7 0,6-7 0,1 9 90,-8-9-90,27 16 0,-24-23 90,14 23-90,-19-16 0,0-1 0,0 8 0,10-7 90,-8 9 29,8-9-119,-10-3 0,-9 1 1550,7 1-1550,2 1 276,-7 7-186,33-7-90,-40-1 0,31 8 0,-27-16 0,11 15 0,-1-15 0,0 6 0,0 1 0,0-8 719,0 7-719,1 1 0,-11-8 0,8 8 0,-7-1 64,9-7-64,0 8 0,0-1 0,1-7 0,-1 8 0,0-10 0,-9 9 0,6-6 90,-15 6-90,16-9 0,-8 0 0,1 9 0,7-6 0,-17 6 0,26-9 0,-23 0 0,14 0 0,-19 10 0,0-8 0,9 7 0,-6-9 0,6 0-90,-9 0 0,0 0-180,10 0 0,-8 0-89,7 0-1,-9 0-652,0 0 0,7 9 0,1 2 0</inkml:trace>
  <inkml:trace contextRef="#ctx0" brushRef="#br0" timeOffset="166292">5519 9207 6004,'29'-30'1619,"-17"6"-1439,37 3-5301,-9-7 5391,5 14-180,0-17 1498,4 20-1498,-26-8 90,15 4 0,2-1-842,2-10 707,-2 5 0,0 2-604,3 8 649,-1-8 0,0 7 0,1-9-90,-1 0-670,-4 2 0,4-2 730,-7 3 0,2 0 0,-1 0-253,11-6 1,0 1 237,4-4 0,-3 4-363,-16 12 1,-3 1 317,18-11 286,-16 10 1,-1 1-197,13-11-90,-1-1 0,0 1 0,1 0 0,-10 0 0,7 0 90,2 0-90,3-1 0,6 1 0,-8 0 0,-10 9 0,7-7 0,-17 8 1159,17-1-1159,-16-7 0,16 7 0,11-9 0,-13 0 1521,11 0-1521,-27 9 0,8-7 0,3 8 0,0-11 0,7 11 90,-17-8-90,8 16 0,-10-15 2625,0 15-2625,19-25 0,-14 23 0,14-23 515,-19 26-515,10-26 0,2 13 0,-8-5 0,2 0 0,17 6 0,-1-14 0,-13 16 0,-9 1 0,10-8 0,-8 16 0,8-15 0,-10 15 0,0-16 0,10 8 0,2-1 0,0-7 0,-3 17 0,-8-17-246,-1 17 246,0-17-90,0 16 180,0-15-180,10 15 90,-8-16 0,8 8 0,-10-1 0,0-7 0,0 7 0,1 1 0,-1-8 0,9 16 0,-6-15 0,6 15 0,-8-16 543,-1 17-543,9-17 0,-6 8 0,6-1 0,-8-7 0,-1 17 0,0-8 0,-9 1 0,6 6 849,-6-15-759,9 15-90,-9-6 0,7-1 0,-7 8 90,18-17-90,-6 17 0,-3-17 0,-2 17 90,-7-8-90,-1 1 653,8 7-653,-17-8 0,8 10 0,-1-9 0,-6 6 0,15-6 0,-15 9 0,6 0 0,-9 0 0,0 0 0,10 0 0,-8 0 0,7 0-180,-9 0-450,0 0-89,0-9-1890,0 6 2609,0-6 0,8 18 0,1 2 0</inkml:trace>
  <inkml:trace contextRef="#ctx0" brushRef="#br0" timeOffset="168304">13613 3474 7533,'8'-34'719,"-7"11"-629,8 14 0,-9 9 0,10 0-90,-8 0 90,8 0 0,-10 0-90,0 0 0,9 0 90,-7 0-90,17 9 90,-17-6-90,8 15 0,-10-6 0,0 0 0,-10 7 0,8-17 90,-7 17-90,-1-17 0,8 17 0,-7-17 0,-1 8 0,8-1 90,-8-6-90,1 6 0,7-9 0,-17 0 0,16 0 90,-6 9-90,9-6 0,-9 6 0,6-9 90,-6 0 180,9 0-180,0 0 89,-10-9-89,8 6 0,-7-6 90,9 9 0,0-9-90,0 6 0,0-6 0,0-1-90,0 8 90,9-17-90,-7 17 90,17-17-90,-16 7 0,15 1 90,-15-8-90,6 16 0,1-15 0,-8 15 0,17-6 0,-17 9 0,8 0 0,-1 0 90,3 9-90,-1-6 0,-1 15 0,-10-15 0,0 16 0,0-8 0,0 1 0,0 7 0,0-17 0,0 8 90,-10-1-90,8-7 0,-7 17 0,-1-16 0,8 6 0,-7 0 0,-1-6 0,8 6 0,-8-9 0,10 0 90,-9 0-180,7 0 180,-8 0-90,10 0 0,0 0-180,-9-9-90,6 6-809,3-15-541,3 15 361,16-16 1259,-8 17 0,15-10 0,0 8 0</inkml:trace>
  <inkml:trace contextRef="#ctx0" brushRef="#br0" timeOffset="169529">18770 3684 5824,'-9'0'90,"2"-1"-90,7 1 0,-10 9 0,8-6 90,-7 6-90,9-9 0,-10 10 90,8-8-90,-8 7 0,10-9 89,0 0 91,-9 0-90,7 0 90,-8 0 0,10 0 0,-9 0 0,6 0 0,-6 0 0,9 0 0,0 0-1,0-9 1,0 7 0,0-8 90,0 10-180,0 0 90,0-9-90,0 6-90,0-15 90,0 15 0,9-6 0,-6 9 0,16 0-90,-17 0 0,7 0 90,1 0-90,-8 0 0,17 0 0,-17 9 90,8-6-90,-10 15 0,9-15 0,-7 16 90,8-17-90,-10 7 0,0-9 90,0 10-90,0-8 0,0 8 0,-10-1 0,8-7 0,-17 17 0,17-17 89,-7 8-89,-1-10 0,8 0 0,-8 0 90,1 0-90,7 0 90,-17 0 0,16 0 270,-15-10-90,15 8-90,-6-7 0,9 9 0,0-10 0,0 8-91,0-7 271,0-10-270,0 14 0,0-23-90,0 25 90,0-15 0,0 15-90,0-6-180,0-1-90,0 8-179,0-7-2340,9 9 1260,-6 0 1529,6 0 0,-7 6 0,1 2 0</inkml:trace>
  <inkml:trace contextRef="#ctx0" brushRef="#br0" timeOffset="170505">13938 5600 6004,'-15'-7'809,"8"2"-539,-2 5 0,9 0 0,-10 0-90,8 0 89,-8 0-89,10 0 0,-9-9 360,7-3-360,-8 0 0,10-7-180,0 8 180,10-11-180,-8 11 90,17-8-90,-17 16 89,17-15-89,-7 6 90,-1 0-90,-1 3 0,-1 18 90,-6-7-90,15 17 0,-15-16 0,6 15 0,-9-15 90,0 16-461,-9 2 101,6 2-360,-6-2-719,9-2 270,-9-7 1079,6 9 0,-1-3 0,11-1 0</inkml:trace>
  <inkml:trace contextRef="#ctx0" brushRef="#br0" timeOffset="171183">18477 5789 6004,'-11'-6'719,"2"2"-449,9-6 0,0 8 90,0-8 539,0-8-719,0 13 0,0-23-90,10 16 180,2-9-180,9 9 0,-10-7 0,8 7 179,2-9-179,-6 9-90,13 3 90,-26 9-90,8 9 0,-1-6 90,-7 6-90,8 1 0,-10 1 0,0 11-3508,-19 17 3508,14-13 0,-20 16 0,17-19 0</inkml:trace>
  <inkml:trace contextRef="#ctx0" brushRef="#br0" timeOffset="172291">14374 7109 5824,'-1'-10'270,"0"21"-270,1 3 0,-9 7 0,6-2 89,-6-17-89,9 17 0,-9-17 0,6 17 90,-6-17-90,-1 8 0,-1-1 90,-1-6 0,-7 6 0,17 0 90,-17-6 0,17 6 0,-8-18-90,1 6 90,6-6 90,-15 9-90,15 0 539,-16-9-539,17 6-90,-7-16 90,9 17-90,0-17 0,0 17 0,0-17 0,0 7 0,0 1-90,0-8 180,18-2-180,-13 6 89,23-13-89,-25 26 0,16-7 0,-17 9 0,17 0 0,-17 0 0,8 0 90,-1 9-90,3 12 0,-1 3 0,-1-3 0,-10-2 0,0-17 90,0 17-90,-10-17 0,8 17 0,-7-17 0,9 17 90,0-17-90,0 8 90,-10-1-90,8-6 0,-7 6 0,9-9 0,0 0-2428,0-9 1348,0 6 1080,0-6 0,13 6 0,4 0 0</inkml:trace>
  <inkml:trace contextRef="#ctx0" brushRef="#br0" timeOffset="173006">18612 7532 5824,'-15'2'180,"-7"-1"-90,20-1-1,-8 0 91,1 0 0,6 0 0,-6 0 0,9 0 0,-9 0 90,6 0-90,-6 0 0,-1-9-1,8 7-89,-7-8 270,9 1-180,0 6 0,0-6 0,0 0 0,9 6 0,-7-16 90,8 17-180,-10-17 449,19 8-449,-5-11 0,7 11 270,7-8-270,-23 16-90,23-6 90,-26 9 0,17 0-90,-16 0 90,6 0-90,0 9 90,-6-6-630,6 34-270,-18-20-899,6 23 360,-15-19 1349,15-9 0,-14 9 0,7-5 0</inkml:trace>
  <inkml:trace contextRef="#ctx0" brushRef="#br0" timeOffset="173931">14747 9509 6004,'-8'-15'719,"1"4"-539,-2 11 0,6 0 0,-6-10 360,9-1-361,0-11 1,0 11-90,0-8 180,0 7-180,0 0 0,0-7-90,0 17 270,9-17-270,-6 17 0,6-7 0,-9 9 90,0 0-90,0 9 0,-9 3 90,6 9-90,-6 0 0,-1 0 90,-11 10-90,7-8-464,-14-2 464,16-2 0,0-16 0,3 15 90,0-15-90,6 6 0,-16-9 0,-2 0 90,7 0-90,-5 0 464,19-9-374,-9 6 0,7-6-1,-8 0-89,10 6 90,10-44 0,-8 28-525,17-30 435,-17 28 0,17 0 0,-7 9 0,9-7 0,-9 17 0,6-8 0,-6 10 90,9 0-90,1 0-2127,-11 10 2127,-1-8 341,-1 17-341,3 11 89,0-13-89,-10 17 0,-4-2 0,-1-23 0,-6 29 0,9-29-449,0-6 89,0 6-270,0 0 1683,0-6-1053,9 6 0,8-5 0,11 2 0</inkml:trace>
  <inkml:trace contextRef="#ctx0" brushRef="#br0" timeOffset="174808">18648 9709 5824,'-12'-8'899,"3"1"-719,9 7 360,0 0 359,-10-9-719,8 7 0,-7-8-90,9 1 90,0 6-90,0-6 0,9 9 0,-7-9 0,8 6 0,-1-6 0,-7-1 0,17 8-90,-7-7 89,0 9 1,7-10 0,2 17-90,-7-14 90,23 17-90,-32-1 0,14-7 0,-19 8 90,0-1-90,0-6 0,0 15 0,0-15 0,-9 6 0,6 1 0,-6-8 90,-1 17-90,-1-17 0,-1 8 0,3-10 90,-1 0-90,8 0 90,-17 0 0,17 0 0,-8 0 90,1 0-90,6 0 90,-6 0 269,0 0 1,6-10-180,-6 8-3392,9-17 3212,0 7 0,0-9-2179,9 0 2089,-6 9-314,25-7 314,-23 17 90,23 2-90,-26 2 0,8 8 2024,-10-10-1934,-10 9 2756,8 3-3206,-8 0 1015,1-3-1734,7-9-2879,-17 9 3958,7-6 0,-2 8 0,1-9 0</inkml:trace>
  <inkml:trace contextRef="#ctx0" brushRef="#br0" timeOffset="177211">13619 3573 6094,'-5'-9'989,"1"1"-629,4 8 2428,0 0-2518,10 0-270,-8 0 90,17 9-90,-17-6 0,17 6 90,-17 1-90,17-8 0,-7 17 90,0-17-90,6 17 0,-6-17-3302,19 26 3302,2-4-477,0 9 567,-3-12-90,-9 7 44,8-6 1,1-1-45,1 7 0,-6-2 0,-1-5 0,-5-19 90,-7 17-90,-1-7 0,8 0 0,-7 6 0,9-6 90,19 19-90,-23-8 2631,20-2-2631,-25-2 0,0-16 0,-3 6 697,1 0-697,-8-6 0,17 16 0,2 2 0,2 2 90,-1-2-90,-4-2 0,-15-16 0,16 15 0,-17-15 90,26 16-90,-14-8 0,26 20 0,-16-17-2718,16 24 2718,-17-24 0,8 7 0,-19-2 137,6-7-137,4 9 0,11 9 0,-1-6-674,-1-3 764,-19-2-574,7-7 484,-8 9 2818,11 0-2728,-1 0-90,0 0 0,9 0-2818,-6 10 2818,7-17 0,-20 14 286,8-25-286,-7 15 598,9-6-598,-9 9 0,25 10-452,-30-8 452,31-1 90,-36-4 2853,17-15-2764,-7 25-89,9-23 0,-9 23 499,7-26-410,-7 26-89,18-4 0,-6 0-90,6 4 1038,-9-7-1038,1-7 89,8 24-89,-6-24-537,-3 16 627,-2-18-90,-8 7 0,1-17 0,7 17 0,-17-17 0,17 17 0,-17-16 90,36 34-655,-31-20 565,31 13 0,-26-11 596,-1-17-596,8 17 0,-7-7 0,9 9 0,-9 0 0,7-9 90,11 26-2730,-4-22 2640,14 24 0,-28-19 432,7-9-342,2 16-90,2-14 90,8 17-90,-19-19 135,10 6 0,3 1-450,-7-2 315,8 3 0,-2 0 90,-12-8 2595,6 6-2595,-6-6-90,9 9 0,1-9 90,2 7 0,1 0-1312,-6-12 1222,7 12 0,-5-1 0,-19-15-364,26 16 364,-23-17 359,14 17-269,-10-17-90,3 17 90,9-7-90,-9-1 90,7-1-2722,11 9 2632,-13-5 90,20 7 683,-25-2-593,19 2-180,-8-7 51,8 14-51,-10-25-153,0 15 153,-9-15 3055,7 16-3055,-7-17 140,-1 17-140,27-7 90,-22 9 207,24 0-297,-18-9 377,-1 6-287,0-6-90,0 9 0,0-9 0,0 7 90,19 2-884,-14 3 794,14-3 0,-19-2 268,1-17-268,-1 17 0,0-7 0,0-1 90,0 8-90,8-3 0,1-1-756,1 1 756,-1 3 0,-2 0-628,-6-7 628,-1-1-834,0 8 834,-9-17 0,6 17 90,-6-16 539,9 15-629,19 4 0,-14-8 0,14 14-1696,-19-16 1696,1-1 0,-1 8 711,0-7-711,-9 0 90,35 16-376,-29-14 286,32 7-90,-29-2 90,-9-7 0,7 0 90,11 16-90,-4-14 0,14 7 0,-19-2 0,19 2-548,-5 3 548,8 6 0,-22-9 0,-2-9-1817,-7 7 1817,9-7 0,0-1 90,19 27-90,-14-31 1744,14 31-1744,-19-26 0,0-1 0,0 17 0,0-23 469,1 23-469,7-7 0,0-2 2561,-8 0-2561,8 7 0,-1-5 0,-16-18 0,-1 15 0,8-15 506,-7 6-506,0 1 0,25 11 0,-30-7 0,22 14 0,-20-26 0,-7 8 0,8-10 106,-1 9-106,-6-6 747,15 25-747,-6-23 0,0 13 0,-3-18 0,-9 0 0,10 10 0,-8-8 0,17 17 0,-17-17 0,8 8 0,-10-10-8545,0 0 8545,-19-10 0,10 4 0,-15-7 0</inkml:trace>
  <inkml:trace contextRef="#ctx0" brushRef="#br0" timeOffset="179036">14117 5499 6004,'-11'-9'719,"2"1"-539,9 8 1079,0 0-1079,0 10-180,0-8 90,9 7-90,-6 1 90,16 2-90,-8 9 90,11-10-90,-11 8 180,17 5 0,1 2-948,-8 4 768,7 1 0,3-3 0,-1-7 90,3 10 0,0-8-90,-2 8 0,-10-10 90,8-1 0,1 0-1148,0 6 1058,0-6 0,-1 0 90,-8 1-90,0-9 0,1 7 90,-1-8-90,-10 11 0,8-1 0,2 9 90,22 3-1309,-17 0 1399,11-2-90,-25-10 0,9 0 0,0-9 0,1 7-90,-1-8 982,0 11-892,-9-1 89,15 3 1,2 1-1409,-8 3 1274,8-2 0,1-2 45,-9-3 1393,0 0-1393,1 0-1,-1 0-89,0-9 90,0 7 0,3 0 0,1 2 0,4 7-45,-4-7 0,-1-2-1900,-3 0 1945,0-7-496,1 9 496,-1 0 0,0 0 0,0 0 904,0-9-724,19 26-180,-14-22-207,14 24 206,-19-19 91,0 1-90,1-1 2073,-1 0-2074,0-9 46,-2 11 0,2 1 493,5-15-583,-6 15 0,0-1 213,1-21-168,-9 17 0,6-7-90,-6 0 0,9 7 90,-9-8 0,11 13 0,1 2 186,-5 2-276,11-3 0,-1-1 0,-15-2 90,14-1-90,-16 0 0,9 0 0,0 0 45,-1 3 0,0 2-45,6 2 0,-6-3 0,0-1 0,1-3 0,0 1-3078,1-1 3168,-11 0 156,8 0-246,-7 0 45,11 7 0,3 3-2059,2 9 2014,-2-9 0,-2-1 0,-3 1 267,0-1-267,10 3 0,-8 0 2335,8 7-2335,-10-16-1123,-2 4 1,2 2 1122,14 8-67,-13-12 1,-1 0 66,9 4-209,-9-8 209,1 8 0,-1-6 0,0 6 0,0-9 0,10 10 45,-10-6 0,0 2-541,14 10 496,-13-7 0,-4-1 0,-6-5 0,7 6 0,-7-9 0,9 1 0,0-1 1522,0 9-1478,9 0 1,-1 1-45,-8 9 971,8-9 1,-2-3-972,-15-7 351,9 1-351,10 8 985,-17-6-895,14 6-45,-8-5 0,0 0 142,8 3-143,-3 2 1,0-1-45,-4-15 90,0 14-90,-9-16 883,7-1-883,-7 8 90,27 12-709,-13-5 619,14 14 0,-28-29 90,7 8-199,-7-7 109,9 9 0,0 0 0,-9-9 45,12 12 0,-1-1-45,-14-13 32,14 14 1,1-1-33,-12-21 0,0 17 0,7-7 0,-8-1 0,1 8 615,7-17-525,2 36-90,3-31-1074,-3 31 1074,-2-36 0,-8 17 289,11-7-289,-11 9 0,8-9 0,-7 6 0,18-6 0,-6 9 0,7-9 0,-20 7 0,8-17 0,-17 17 0,17-17 0,-16 8 1232,15-1-1232,13 3 0,-15 9 97,22-9-97,-36-3 0,17-9 0,-16 10 90,15-8-180,-15 8 90,16-1 0,-17-7 0,7 8 0,-9-10-360,0 0 0,-12-5 0,-3-1 1</inkml:trace>
  <inkml:trace contextRef="#ctx0" brushRef="#br0" timeOffset="182883">14315 7211 6273,'6'-8'1080,"-7"2"-810,11-4 89,-1 8-89,-6-7 0,15-1 90,-6-2-3482,0 1 3302,7-8 539,11-12-917,-4 5 468,14-14-180,-19 19 269,10-9-269,-8 6 90,8-6-90,-10 8 90,10-8 90,11-13-1234,-7 8 1054,5-5 0,-18 19-265,-1 0 265,0 0 0,0 0 0,0-1 2478,0 1-2478,3-3 0,2-1-1244,-3 6 1,1 0 1153,3-6 0,0-2 0,4-3 0,-3 2 53,-2-1-53,-7 3 0,2 3 7,0 11-7,0-7 0,0 8 0,-9-1 0,25-26 0,-20 22 0,13-24 0,-11 19 0,2 0 0,-6-1 0,13 11 0,-16-8-1809,18-2 1809,-16 6 0,14-13 1739,-16 17-1739,9-11 0,1 11 0,-1-8 0,-10 7 0,8 0 1004,-7-7-1004,9 8 0,4-8 0,0-2-475,3-5 475,-3 6 0,-1 0 0,-3-1 2269,10 0-2269,-8-1 182,8 1-182,-19 9 0,11-6 0,1-1 0,-5 2 0,5-3 0,1 0 0,-4 9 0,0-8 0,1 7 0,-11-9 0,27 0 0,-22 0-36,24-1-54,-28 1 90,7 9 562,-17-6-472,17 15-180,-17-6 90,17-1 0,-7 8 0,9-26 0,-9 23 0,7-14 0,-17 10 0,8 7 1058,-10-8-1058,9 10 184,-7 0-184,8-9 0,-1 6 0,-7-6 0,8 0 0,-1 6 0,-6-6 0,6 9 0,0 0 0,-6 0 0,6-10 0,-9 8 0,10-7 0,-8 9 0,7 0 0,-9 0 0,0 0 0,0-10 0,0 8 0,0-7 0,0 9 0,0 0 0,10 0 0,-8 0 0,8 0 0,-10 0 90,0 0-90,0-10 0,9 8 0,-7-8 0,8 10 0,-10 0 90,9-9-90,-7 7 0,8-8 0,-1 10 0,-6 0 0,34-19 0,-30 15 0,31-25 0,-36 27 90,26-17-90,-13 17 0,6-17 0,12 4 0,0 0-1004,-10-11 1004,11 10 0,0 1 0,-12-4-484,-1 17 484,0-17 0,-9 17 0,6-17 0,-6 17 0,9-17 0,-9 16 0,7-15 0,2 6 0,3 0-1233,-3-7 1233,-2 17 0,-8-17 125,1 17-125,20-19 0,2-5 0,-11 7 0,12-1 0,-1 0 0,-13 1-75,0 17 75,0-17 0,0 17 0,-9-17 0,7 16 0,2-25 0,3 23-1586,-3-23 1586,-2 26 90,-17-7 441,17-1-531,-17 8 424,17-17-424,-17 17 0,17-8 0,-7 1 0,37-12 0,-30-3 2955,28 3-2955,-35 2 0,9 17 0,-9-17 0,7 17 0,-8-17 0,29-2 90,-14 6 90,14-13-180,-19 26 90,1-17 0,-11 17-90,8-17 0,-17 17 526,17-17-526,-7 16-3302,19-25 3302,-8 23 0,-2-23-206,7 17 206,-23-1 0,23 2 90,-6-8-90,-8 3-338,14-6 338,-26 12 3078,17-1-3078,-17 8 510,17-17-510,-7 17 0,0-17 0,16 7 528,-23 1-528,14 1 0,-10 1 90,-7 6-90,17-15-90,-17 15 90,17-6 0,-7-1 0,9-1 0,-9-1 0,7-7 0,-17 17 0,17-17 0,-7 17 0,-1-8 0,8 1 0,2-3 0,-6-9 0,13 9 0,-26-7 0,17 17 0,-7-17 0,9 7 0,0 1 0,19-27 90,-24 31-90,22-21 90,-36 18-90,17 8 90,-16-7-90,15-1 0,-15 8 90,6-8 0,1 10-90,-8 0 0,7 0-90,-9 0-563,0 0 1,-5 10 0,-1 2 0</inkml:trace>
  <inkml:trace contextRef="#ctx0" brushRef="#br0" timeOffset="184804">14678 9507 6004,'-5'-13'539,"1"-8"-449,13 19 90,-7-17-90,8 17 630,-1-45-630,3 28-293,0-30 383,6 37-90,-15-7 0,6 7 90,1-9 179,1-19 91,20-5-360,-14 19 0,-1-2-721,7-23 811,6 18-90,-18 2 0,1 10 0,7 0 0,-7 0 0,-1 9 0,8-7 134,-4-9 1,1-3-850,19-11 715,-15 8 0,1-7 0,-1 8 248,16-7-293,-17 7 0,2-3 134,8 1 1,0 0-1190,-13 9 0,-1 0 1054,15-10 1,-1 2-45,-8 3-449,0 10 449,-9 0-1543,7 0 1543,-8-1-74,11 1 164,2-11 0,1-4 810,3-6-900,-3 6 0,0 1 0,-4 5 282,0 8-282,0 1 2677,0-9-2587,0 6-45,12-14 0,3-2-1088,-4 8 1043,3-3 0,-1 1 1318,-13 13-1318,-9 9 0,6-6 90,-6 6 325,9-9-415,1 0 0,8-10 0,-6 7-1363,5 0 0,0-1 1363,0-1 90,20-4-35,-28 1 35,0 25-240,1-25 240,8 8-90,-6-2 0,6-8 0,-18 19 0,7-6 0,-7 6 0,9-9 0,-10 9 0,8-7 2858,-7 7-2768,28-18-90,-14 6 1103,4-6-1103,-11 18 0,-7-7 343,9 7-343,-9 1 0,7-8 90,21-12-3397,-12 5 3307,-3 6 0,-1 0 0,-2-1 0,-1 0 0,0 0 0,0 0-104,10 0 194,-8 9-90,8-7 0,9-12 89,-14 15-89,4-22 90,-2 27-90,-23-11 90,33 1 3256,-24 9-3346,16-16 0,20-5-1304,-22-2 1349,1 14 0,1 2-45,-7-2-120,17-10 120,-16 17 0,6-14-74,-8 16 164,17-18-90,-13 6-909,5 3 909,-12 2 0,-17 7 970,17 1-970,-7-8 0,9 7 0,0 0 0,0-7 0,-9 8-2462,26-10 2462,-22-1 0,15 1-197,-3 0 197,-23 9-1429,23-7 1429,-16 17 0,9-17 85,-10 8-85,8-1 2173,-7-7-2173,19-2 0,-8 7 286,-2-15-286,-2 27 0,-17-17 0,27 8 0,-25-1 3392,25 2-3392,1-8 0,-4 3-203,14-15 203,-19 18 0,-9-7-180,16 8 180,-23-1-90,23-7 90,-16 17-3415,9-17 3415,-9 16 0,7-6 0,-17 0 0,17 6 226,-17-6-226,17-1 0,-17 8 90,17-7 3302,-7-1-3392,0 8 90,16-26-90,-14 23 90,7-14-90,-2 19 0,-17-9 0,8 6 90,-1-6-90,-7 9 90,8 0 90,-1-9-180,-6 6 0,6-6 0,-9 9-1709,0 0 0,0 7 0,1 3 0</inkml:trace>
  <inkml:trace contextRef="#ctx0" brushRef="#br0" timeOffset="190836">6855 10085 6183,'-10'-5'1440,"2"-9"-811,8 12-269,0-8 0,0 10-90,0 0 719,0-9-809,0 6 0,0-6-90,0 9 450,0 0-181,9 28-359,-6-11 90,6 23-90,-9-19 90,0-9-90,0 6 90,9-6-90,-6 9 0,6 1 90,-9 36-1189,0-27 1099,0 28 0,0-38 0,0-9 0,0 6 0,0-6 0,0 0 0,0 7 90,0-7-90,0 9 0,0-10 0,0 8 1279,0-16-1279,0 6-360,0 0 90,0-6-89,0 6-1,0-9-540,0 0 181,0-9-720,0-3 1439,-9-9 0,13 10 0,-5 3 0</inkml:trace>
  <inkml:trace contextRef="#ctx0" brushRef="#br0" timeOffset="191333">6804 10108 6004,'-5'-7'719,"1"3"361,4 4 539,0 0-1619,0-10 90,0 8 0,18-8-1,-13 10 1,23 0-90,-16 10 180,37-8-934,-20 17 754,20-17 0,-37 8-127,16-1 127,-23 3 0,23 0 0,-16 16 90,9-5-90,0 1 0,-9 4 0,-3-26 825,-9 17-735,0-7-90,0 9 0,0 0 236,0-9-146,-9 26-90,-3-22 90,0 15-90,3-12 0,-1-17 90,8 17-90,-17-17 0,17 17 0,-17-17 90,-2 17-90,-3-7-296,3 0 386,2-3-90,17-9 0,-17 9 0,17-6 0,-7 6 90,9-9-90,-10 0 296,8 0-386,-8 0-90,10 0-1349,0 0 90,10-9 1439,-8 6 0,21-5 0,-7 8 0</inkml:trace>
  <inkml:trace contextRef="#ctx0" brushRef="#br0" timeOffset="191692">7377 10103 6273,'-6'-25'2249,"1"11"-2069,5 4 0,0 10 90,0 0 180,0 19-361,0-5 91,0 26-483,0-16 303,0 6 90,9-18 0,-6 16 0,6-14-1,-9 45-89,0-31-318,0 12 408,0-21-90,0-17 0,0 17 0,0-16 0,10 15 471,-8-6-471,7 9 90,-9 1-90,0-11 0,0-1 0,0-1 0,0-7 331,0 8-331,0-10-990,0 0 1,4 8 0,0 3-1</inkml:trace>
  <inkml:trace contextRef="#ctx0" brushRef="#br0" timeOffset="192332">7612 10138 6004,'4'-11'629,"9"2"-449,-1 9 0,9 0 0,1 0 90,-1-10 0,9 8-91,-6-7-1951,25-1 1862,-23 8 0,14-8 487,-28 10-487,7 0-90,-17 0 90,17 0 90,-7-9-180,-1 7 1735,-1-8-1735,-10 10 180,0 0-180,9 0 0,-7 0 90,8 0-90,-10 0 0,0 0 0,-19 0 0,14 0 0,-23 0 0,7 0 90,7 0-90,-14 0 0,25 0 0,-6 0 0,-1 0 0,8 0 0,-7 0 0,9 0 0,-10 10 0,8-8 0,-7 7 0,9 1 0,0-8 0,0 8 0,0-10 0,0 9 0,0 21 0,0-13 0,0 21 90,9-27-90,-7 11 0,8-1 0,-10 0 0,0 0 90,0 0 179,9 29-179,-7-32-1622,8 29 1532,-10-35 90,0 9 0,0-9-90,0 7 90,0-7-90,0-1 90,0 8 89,0 2 1444,0-6-1623,0 3 0,0-18-360,0 0-359,0 10-811,0-8 1530,0 8 0,2-8 0,0 1 0</inkml:trace>
  <inkml:trace contextRef="#ctx0" brushRef="#br0" timeOffset="192888">8868 10070 6363,'-11'-9'1529,"2"2"-1349,9 7 90,9 19-180,-7-5 0,8 17 0,-10-10 0,9 9 0,-6-6 0,6 7-90,-9-10 90,9 9 0,-6-6-90,6 6 90,-9 10 0,0-23-90,0 20 0,0-34 90,0 16-90,0-17 0,0 7 0,0 1-180,0-8-720,0 8-179,10-10 269,-8-10-38,17 8 0,-10-8 0,9 11 0</inkml:trace>
  <inkml:trace contextRef="#ctx0" brushRef="#br0" timeOffset="193422">9368 10040 5914,'28'-16'1169,"5"4"-989,-31 12-90,17 0 90,-17 0-90,8 0 0,-10 0 0,9-10 89,-7 8 1,8-7-180,-10 9 180,0 0 0,-19 0-180,14 0 0,-23 0 0,26 0 0,-17 0 90,7 0-90,0 0 90,-16 0-90,23 0 0,-23 0 0,26 0 0,-8 0 0,10 0 0,-9 9 0,7-7 0,-8 17 0,1-7 0,6 0 0,-6 7-90,9-17 90,0 17 90,9 2-90,-6 2 45,6 6 0,1 1-824,-8-2 779,7 22 180,-9-20-90,0-6-203,0 7 113,0-10 90,0 0 0,0-9-90,0 6 180,10-6-180,-8 9 90,8-9-90,-10 7 0,0-17 850,0 17-760,0-17 221,0 17-311,0-16 90,0 6-90,0-9-877,0 0 0,2 8 0,1 2 0</inkml:trace>
  <inkml:trace contextRef="#ctx0" brushRef="#br0" timeOffset="193635">9291 10370 6004,'-2'-11'1709,"-4"3"-1440,25 8 361,-8 0-450,11 0 630,8 0-631,-6 0 181,6 0-180,-9 0-90,1 0-180,-11 0-90,-1 0 180,-1-10 0,5 9 0,11-8 0</inkml:trace>
  <inkml:trace contextRef="#ctx0" brushRef="#br0" timeOffset="194199">9855 10076 6004,'5'-12'629,"8"2"91,8 10-540,-7 0-90,15 0 0,-27 0 179,7 0-269,1-9 90,-8 6 0,8-6 90,-1 9-90,-7 0 0,8 0-90,-10 0 180,0 0-180,-10 0 90,8 0-90,-17-9 0,7 6 90,-9-6-90,9 9 0,3 0 0,0 0 90,6 0-90,-6 0 0,-1 0 0,8 0 0,-7 0 0,-1 0 0,-1 0 0,-1 0 0,-7 0 0,17 0 0,-8 0 0,10 9 0,0-6 0,0 6 0,-9 19 0,6-21 90,-6 31-90,9-36 0,0 17 0,0-17 0,0 17 0,0-7 0,0 9 0,-9 19 0,6-14 90,-6 14-90,9-19 0,0 0 0,0 10 0,0-8 0,0 8 90,0 0-90,0-8 0,0-2 0,0-11 0,0-10 0,0 9 0,0-7 0,0 8 90,0-1-90,0-6-180,0 6-90,0-9 135,0 0 0,3 9 0,2 2 0</inkml:trace>
  <inkml:trace contextRef="#ctx0" brushRef="#br0" timeOffset="194433">9720 10428 6363,'-2'-8'900,"0"2"-630,11 6 449,21 0-539,-13 0 0,21-9-90,-27 6 0,11-6 0,-1 9-90,0 0-180,0 0-90,0-10 270,10-1 0,-8 3 0,7 4 0</inkml:trace>
  <inkml:trace contextRef="#ctx0" brushRef="#br0" timeOffset="194958">10209 10114 6004,'8'-10'1349,"36"-7"-1259,-25 15-690,30-8 690,-27 10 0,-1 0 224,0 0-314,0 0 205,0-9 154,10 7-359,-17-8 90,5 10-90,-10 0 441,-7 0-351,8 0-90,-10 0 0,0 0 0,0-9 180,-10 6-180,8-15 0,-7 15 0,-1-6 0,8 9 0,-7 0 0,9 0 0,-10 0 0,8 0 90,-17-10-90,17 8 0,-8-7 0,10 9 0,-9 9 0,6-7 0,-6 8 0,9-1 0,0-6 0,0 34 90,0-30 0,0 31 0,0-26 0,0 9 0,0 0 90,0 0-90,0 0 0,0 1 89,0-1-3211,9 28 3122,-6-21 0,6 22-15,-9-29 15,10 9-90,-8-6 90,7-3 0,-9-2-90,0-7-539,0 9 3204,10 0-4194,-8-9 291,-2-3 1238,-2-9 0,-1 9 0,10 1 0</inkml:trace>
  <inkml:trace contextRef="#ctx0" brushRef="#br0" timeOffset="196034">6828 11067 6094,'-7'-10'809,"2"2"180,14 8-719,3 0 0,0 0 0,6-9 180,4 6-270,1-6 0,8 9 89,-1 0 136,13-5 0,4 0-3110,9 3 2750,-6-3 0,-1 1 225,3 4-851,-8 0 670,8 0-89,-19 0 90,7 9 90,17-7 0,4-2-904,-30 5 0,1 0 754,10-4 0,4-2 0,-7 1-30,3 0 0,1 9 90,8-6-90,-6 6 0,7-9 60,-5 0 0,10 0 0,-6 0-146,-11 0 0,0 0 86,12 0 0,5 0 0,-8 0 0,2 0-393,1 0 483,-7 0 471,7 0-561,-1 0 0,-6 0 0,-6 0 0,8 0 0,-6 0-442,-11 0 1,1 0 441,15 0 0,8 0 0,-8 0 0,13 0 45,-23 0 0,1 0-45,14 0 0,-8 0 0,-1 0 1310,0 0-1265,7 0 0,1 0-45,-3 0 0,2 0 0,-1 0 0,-15 0 0,9 9 0,-9-6 90,16 6-90,-23-9 0,23 0 908,-25 0-864,13 0 1,4 0-230,10 0 185,-9 0 0,-1 0 0,1 0-1283,-2 0 1283,-7 0 9,0 0 36,5 0 0,1 0-45,4 0 0,-7 0 0,-2 0 0,-3 0 0,-10 0-138,19 0 138,-14 0 863,14 0-863,19 0 1799,-19 0-1799,-9 0 0,-1 0 0,0 0 0,1 0 90,-17 0 646,14 0-736,3 0 0,-15 0 471,13 0-471,-29 0-360,9 0-89,-7 0 771,8 0-2481,-10 0 2159,0 0 0,2 7 0,0 2 0</inkml:trace>
  <inkml:trace contextRef="#ctx0" brushRef="#br0" timeOffset="197884">3947 5446 6094,'-5'-3'1439,"0"0"-1080,5 3 1800,0 0-1889,9 9-270,-6-6 90,6 15-90,1-15 0,-8 6 90,7 1-90,1-8 0,-8 7 90,26 10 0,-23-14-448,33 32 358,-24-32-10,7 14 100,-2-10-90,-7-6 0,-1 6 90,27 10-90,-22-14 0,15 14 0,-22-19 357,1 9-357,-8-7 11,8 8-11,-10-10 0,0 0 0,9 0 0,-7 0 0,8 0 0,-10 0 0,0 9 90,0-7-90,0 8 0,0-10 0,0 0 0,-10 9 0,8-6 90,-17 15-90,17-6 0,-17 0 0,7-3 0,0 1 90,-6-8-180,15 17 180,-16-17-90,8 17 0,-20-7-3392,17 9 3392,-5-9 0,10-3 0,6-9 0,-6 10 0,9-8-180,-9 7-90,6-9 270,-6 10 0,14-4 0,1 9 0</inkml:trace>
  <inkml:trace contextRef="#ctx0" brushRef="#br0" timeOffset="198806">3704 6235 5914,'-12'-7'629,"3"2"-449,9 5 180,0 0 0,9 9-270,-6 3 0,6 0 0,-9 7 0,10-7-90,-8 9 89,7-10-89,-9 8 90,0-7 0,0 9-90,10 0 90,-8 1-90,8-1 0,-10-10 0,0-1 0,0-10 0,0 9 90,0 3 0,0 0 180,0-3-90,0-9 719,0 0-359,18-19-450,-13 15 0,14-25 0,-10 27 0,-6-7 0,6-1 0,0-1-90,-6-1 90,16-7-90,-17 17 90,7-17-2014,-9 16 2014,10-15-90,-8 15 90,8-6-90,-10 9 0,0 0 90,9 9-90,3 3 0,-1 9 1924,-1-9-1924,-1 7 0,-6-17 0,6 8 90,0-1-90,-6-7 0,6 8 0,1-10 0,1 9 0,11-7 0,-11 8 89,8-1-89,-17-16 0,8 14 90,-1-16 0,3 9 0,0 0 180,7-10-180,-17 8 0,7-17-90,-9 17 90,0-17-90,0 17 90,10-17-90,-17 17 90,14-17 0,-26-12-90,17 5 0,-17-4 0,16 20 90,-6 10-90,9-9-90,-9 7 90,6-8-1080,-25 29 541,23-14-271,-13 14-989,18-10 360,0-7 1439,0 17 0,2-11 0,2 9 0</inkml:trace>
  <inkml:trace contextRef="#ctx0" brushRef="#br0" timeOffset="199386">4179 6414 6183,'-5'-12'900,"1"2"-720,4 10 539,0 0-179,0 19-450,0-14 0,0 23 0,0-16 0,0 0 0,0 6-90,-10-15 270,8 34-270,-17-30 0,17 31 0,-7-36 90,9 8-90,0-10 0,0 9 180,9-6-180,-7 6 0,17-9 0,-7 0 90,0 0-90,6 0 0,-6 0 0,0 0 89,16 0-89,-23-9 0,23 6-3392,-16-6 3482,0 9 0,-3-10 90,-9 8-90,0-7 0,9 9 0,-6 0 0,6 0 3662,-9-10-3662,0-1 90,0-1-90,0 2 90,0 1-91,-9 7 721,6-17-810,-6 16 90,9-6-90,0 9 90,0 0-90,0 19 90,0-14-90,0 13 90,0 11 0,0-13-90,-9 15 0,16-13 0,-24-6 0,24 9 90,-16-9-90,9 7 0,0-7 0,0 9-90,0-9-450,0-3 90,0-9-539,0 9-1080,0-6 450,0 6 1619,0-9 0,7 5 0,2 2 0</inkml:trace>
  <inkml:trace contextRef="#ctx0" brushRef="#br0" timeOffset="199843">4254 6147 5824,'-11'7'809,"1"8"-809,10-3 90,0-1-90,0 8 360,10 12-1073,-8-5 803,8 4-90,-10-11 0,9-17 90,-7 8 0,8-10 90,-1 9 629,3-6 84,0 6-713,6-9 90,-15 0 90,16-9-180,-17 6 89,7-6 91,1-10-270,-8 5 0,-2-7 0,-2 2 0,-8 17 0,10-27-90,-9 25 0,7-25-3302,-27 8 3392,25-2-90,-25 2 0,27 11 0,-7 10 0,9 0 0,0 0 0,-10 0-630,-1 10-179,-1-8 1127,-7 17 0,25-3 0,-6 11 0</inkml:trace>
  <inkml:trace contextRef="#ctx0" brushRef="#br0" timeOffset="200173">4614 6420 6183,'10'-4'1260,"-8"-8"-990,17 10-180,-17-8 89,17 10 1,-17 0-90,17 0 90,-7 0-3159,0 0 3069,7-9 0,-17 7 578,17-8-758,-17 10 0,8 0-180,-10 0-179,9 0-451,-7 0 1500,8 0 0,-8 7 1,2 1-1</inkml:trace>
  <inkml:trace contextRef="#ctx0" brushRef="#br0" timeOffset="200386">4632 6555 6273,'26'-18'1530,"3"10"-1351,-17-2-89,0 10 0,7 0-2069,2-9 1979,-7 7 0,17-11 0,-15 9 0</inkml:trace>
  <inkml:trace contextRef="#ctx0" brushRef="#br0" timeOffset="200642">4920 6255 6094,'4'13'629,"-6"-4"-359,12 22 90,-1 18-3304,-6-21 3034,6 22 805,0-29-1345,-6 9-179,6-6 668,-9-3-39,0-2 0,3-5 0,0 11 0</inkml:trace>
  <inkml:trace contextRef="#ctx0" brushRef="#br0" timeOffset="201694">4401 8902 6453,'-11'-6'1080,"3"0"-721,8-3 1,0 6-90,0-6 0,0-1 989,0 8-989,0-7-90,0-1 0,0 8 0,0-7 90,0-1-90,0 8-91,0-8 361,0 10-180,0 0-180,9 10-90,3-8 90,28 26-90,-14-23 90,14 14-90,-19-19 0,0 9 0,9-6 0,-6 6 0,7-9 90,-1 9-982,-6-6 892,-3 6 0,-12-9 0,1 0 0,-8 0 0,7 10 0,-9-8 0,0 7 982,0-9-982,0 10 0,0-8 0,0 8 0,-9-1 0,-3 3 0,0-1 90,-25 27-90,30-21-333,-31 23 333,36-19 0,-17-10 0,7 8 0,0-7 0,3 9-89,0-9-1890,-3 16-90,0-23 2069,3 23 0,8-17 0,1 10 0</inkml:trace>
  <inkml:trace contextRef="#ctx0" brushRef="#br0" timeOffset="202554">3920 9616 5914,'-2'6'359,"0"3"1,2 31-270,0-14 0,0 14-90,0-19 180,0 0-180,0 0 90,0-9-90,0 7 360,0-7-270,0-1 180,0-1-91,0-10 181,0 0 360,0 9-450,0-7 89,0 8 721,9-20-900,-6 8 0,6-7 0,0-1-91,-6 8 1,6-17 90,-9 7-90,10 1 270,1-8-360,1 16 0,-2-6 90,-10 9-90,9 0 90,-7 0-90,8 9 0,-1-6 90,3 16-90,9-8-608,-9 1 608,-3-2 0,1-1 0,1-7 90,11 8-90,-1-1 0,0-7 360,9-2-270,-6-2 0,7-7 0,-20 9 90,8-10 0,-17 8-91,17-17 1,-16 17 180,6-26-180,-9 13-90,0-6 698,0 2-608,0 8-90,0-10 0,-9 9 0,6-7 90,-16 7-90,17 0 0,-17 3 0,17 9-90,-7 0-90,-1 0-90,8 9-90,-17-6-89,17 6-181,-8 1-989,10 1-450,0 1 2069,0 7 0,3-7 0,0 10 0</inkml:trace>
  <inkml:trace contextRef="#ctx0" brushRef="#br0" timeOffset="203050">4443 9808 6004,'-1'-4'449,"-5"0"-89,15 4-180,-9 10 719,0 1-719,-9 11 0,6-11 0,-6 8 180,-1-7-270,8 9 90,-7-9 270,-1 25-360,8-30-90,-7 22 89,9-29 1,0 9-90,0-7 90,0 8-90,0-10 90,0 0 90,18 0-90,-4 0-90,8 0 0,-4-10 90,-6 8-90,9-7 0,1 9 0,-11-10 360,17-1-270,-13-1 0,6 2 90,-12 10-90,-9 0 0,10-9 0,-8 7 89,7-8-89,-9 10 630,0-9-630,0 6 0,0-15 0,0 15 90,0-6-90,0 9 359,0 0-449,0 9 90,0-6-90,0 6 0,0 0 0,0 3 90,0 9 0,-9 19-863,7-14 773,-8 14 0,10-19 0,0-9 0,0 7 90,0-17-180,0 17 90,0-17-900,0 17 270,0-7 415,0 0-2034,0-3 540,0-9 1709,0 0 0,1 3 0,0 2 0</inkml:trace>
  <inkml:trace contextRef="#ctx0" brushRef="#br0" timeOffset="203576">4620 9587 4465,'-3'8'540,"0"-3"205,3 26-655,0-19 229,0 6-229,0-6 26,0 0 334,10 16-270,-8-23-1099,17 14 1099,-17-19 90,8 9-91,-10-7 1,9 8 90,-7-10 0,17 0 0,-16 0 629,25-10 738,-23 8-1007,23-17-450,-16 17 0,-1-17-1,-1 17-89,-10-17 90,0 17 270,-10-36-450,8 21 90,-17-13 0,17 11-90,-17 17 90,17-17-90,-17 17 0,16-8 90,-15 10-90,-13 0-270,15 10-3932,-22-8 3213,36 17-900,-8-17 1889,1 17 0,12-4 0,-4 11 0</inkml:trace>
  <inkml:trace contextRef="#ctx0" brushRef="#br0" timeOffset="203884">4941 9904 6363,'4'-11'1350,"4"3"-1081,4 8-89,7 0 630,2-10-720,2 8 180,8-7-180,-19 9-180,6-10-270,-15 8-180,16-7 540,-17 9 0,8 7 0,-10 2 0</inkml:trace>
  <inkml:trace contextRef="#ctx0" brushRef="#br0" timeOffset="204109">4932 10096 6183,'35'-21'2159,"12"10"-1979,-33 1 180,17 1-1080,-1-3-269,-6 0 179,-3 3 810,-11 9 0,-1-2 0,3-1 0</inkml:trace>
  <inkml:trace contextRef="#ctx0" brushRef="#br0" timeOffset="204355">5390 9749 6273,'2'12'2069,"-6"-13"-1799,14 29-90,-10-25 180,0 25-180,0-23 0,0 23-1,0-16 271,0 28-450,9-14-2331,-16 14 1701,23-29-899,-23 8 449,7-17 1080,-2 8 0,0 2 0,11 3 0</inkml:trace>
  <inkml:trace contextRef="#ctx0" brushRef="#br0" timeOffset="208688">12639 6869 6094,'-1'-6'809,"-10"1"-629,9 5 450,-8 0-540,10-9 89,0 6-89,0-6 0,0 9 540,0 0-540,10 9-90,-8-6 0,17 15 90,-17-15 0,17 6 0,-17-9 449,45 19-539,-37-14 90,37 23 0,-45-26 0,17 8-90,-7-10 90,0 9 0,6-7-90,-15 8 0,6-10 0,1 0 90,-8 0-90,7 9 90,1-6-90,-8 6 0,8-9 0,-10 0 90,0 0-90,0 9 0,0-6 90,0 16-90,0-17 0,0 17 0,-10-17 90,-2 17-90,1-7 0,-8-1 0,16 8 0,-15-7 0,6 9 0,-19 10 0,8-8 90,2-2-90,11-2 0,1-16 0,6 15 0,-15-6 0,15 9 0,-6-9 0,9-2 0,0-10-90,-10 0-90,8 9-90,-7-7-2158,18 8 2428,-7-1 0,15-3 0,-9 7 0</inkml:trace>
  <inkml:trace contextRef="#ctx0" brushRef="#br0" timeOffset="209403">12569 7538 6004,'-9'-2'809,"1"-8"91,8 8-721,0-8-89,0 10 360,0 0-270,0 28-90,0-21-90,9 31 90,-6-26-90,6 0 90,-9 6-90,0-15 0,0 16 90,0 2-90,0-7 0,0 5 0,0-19 0,0 9 90,0-7-90,0 8 90,0-10 180,9-10-180,3 8 0,0-7-1,7-1 1,-17 8 0,8-17-90,-1 17 90,-7-17-90,8 17 270,8-36-270,-3 31 0,6-21 0,-12 28 0,-9 0 90,0 0-90,10 0 0,1 18 90,1-13-180,-2 23 180,-10-25-90,9 16 0,-7-8 0,8 1 0,-1 7 0,-7-17 90,27 26-90,-25-23 90,25 14 0,-27-19 90,17 0-90,-17 0 90,8 0-90,-1 0 89,-7 0 631,26 0-720,-23-9 0,14 6 90,-19-16-90,0 17 90,0-17-180,9 8 90,-6-1 90,-3-16-91,-3 13-89,-6-15 90,0 18-90,6 3 0,-6-1-90,9 8 1,0-7-1980,-19 18 1169,14-7-899,-13 8 360,18-1 1439,0-7 0,6 17 0,2-7 0</inkml:trace>
  <inkml:trace contextRef="#ctx0" brushRef="#br0" timeOffset="209926">13074 7698 5824,'-8'13'719,"2"2"-179,-4 25-6021,8-14 5661,-7 14-90,-1-19 1409,8-9-1409,-7 6 860,9-15-861,0 6 271,0 1-270,0-8 3482,0 17-3482,0-17 0,0 8 0,9-10-90,-7 0 90,8 0 90,-1-10-180,-7 8 180,17-8-1281,-7 1 1191,0 7 180,-3-8-90,-9 10-90,10 0 90,-8-9 719,17-3-719,-17 0 1370,8 3-1460,-10 9 270,0-10-180,0 8-90,0-7 90,0 9 360,0-10-540,0 8 90,0-7-1,0 9 91,0 0-180,0 9 270,0 31-180,0-21 0,0 37-90,0-51 90,0 23-90,-10-16 90,8 0-90,-8 6 90,10-6-90,0 0 0,0-3-450,0 1-89,0-8-3239,0 8 1799,0-10 1979,0 0 0,5 8 0,1 3 0</inkml:trace>
  <inkml:trace contextRef="#ctx0" brushRef="#br0" timeOffset="210388">13191 7411 6004,'-2'20'809,"0"-10"-719,2 9 90,0-7-180,0 0 90,0 6 0,0-15 90,9 25-180,-6-14 90,6 7 90,-9-11-90,0-10 89,0 0 1,9 9 0,-6-7 90,6 8 1079,10-20-1079,-14 8-90,14-7 90,-10 9 90,-7-10-270,17 8 90,-17-17 449,8-11-539,-10 4-1043,-10-14 953,8 28 90,-7-7 0,-1 7-90,-1 1 90,-20 1-90,7 10 0,3 10 90,2-8-90,8 17-90,-1-17 0,-7 17-180,17-17 0,-8 17-318,10 12 1,4-4 0,0 16 0</inkml:trace>
  <inkml:trace contextRef="#ctx0" brushRef="#br0" timeOffset="210685">13475 7822 6183,'2'-7'810,"-5"3"-540,22 4-90,-17 0 629,45-10-719,-38 8 0,38-8-90,-44 10-90,6 0-180,1-9 270,-8 16 0,9-12 0,-8 18 0</inkml:trace>
  <inkml:trace contextRef="#ctx0" brushRef="#br0" timeOffset="210925">13412 8000 6363,'16'-11'2069,"6"2"-1799,-19 9 450,25 0-630,-14-10 89,7 8 451,17-7-630,-31-1-180,30 8-90,-34-7-449,6 9-1800,1 0 2519,-8 0 0,16 0 0,-6 0 0</inkml:trace>
  <inkml:trace contextRef="#ctx0" brushRef="#br0" timeOffset="211385">13953 7632 6543,'-2'-7'1260,"0"2"-541,2 5 1350,0 0-1889,-10 9-90,8 3 0,-7 0 0,9 7 269,0 21-1501,0-12 1232,9 21 0,-7-27-90,8-1 180,-10 0-90,0 0 0,0 0 90,0 10-180,0-17 90,0 5-90,0-10-90,0-7 602,0 8-1501,9-1-990,-6-6 1979,-3 6 0,4-4 0,-4 1 0</inkml:trace>
  <inkml:trace contextRef="#ctx0" brushRef="#br0" timeOffset="212544">12688 9087 6004,'-5'-4'809,"1"2"3149,4 2-3958,9 0 0,-6 0 90,15 9-90,-15 3 90,16 9-90,-17-9 0,17 6 90,-17-15-90,17 16 0,-17-17 0,17 17 0,-17-17-1291,17 8 1291,-16-1 0,6-7 0,-9 8 90,0-10-90,9 0 0,-6 0 0,6 0 1291,-9 9-1291,0-7 0,0 8 0,0-10 90,0 0-90,-28 28 0,11-21 0,-13 31 0,21-36 0,-10 17 0,14-7 0,-14-1 0,10 18 0,-3-25 0,0 25 0,3-27-90,9 17-180,0-17-90,0 8-90,0-1-269,0-7 719,9 17 0,1-11 0,8 9 0</inkml:trace>
  <inkml:trace contextRef="#ctx0" brushRef="#br0" timeOffset="213246">12736 9780 6094,'-8'-12'1529,"1"2"-1170,7 10 361,0 0-720,0 9 90,0-6 90,0 15-180,0-6 90,0 9-90,0-9 90,0 7 0,0 11-90,0-13 0,0 21 0,0-36 90,0 17-90,0-17 0,0 17 0,0-17 0,0 8 0,0-10 539,0 9-359,0-7 90,10 8-180,-8-10 90,7 0 0,1 0 0,-8 0 0,8-10 0,-10 8 89,9-17-179,-7 17 0,8-7-696,-1-1 696,-7 8 0,8-8 0,-10 1 0,9 7 0,-6-17 0,6 16-90,-9-6 1056,9 9-1056,-6 0 90,6 0-90,1 0 0,-8 0 0,7 9 0,-9-6 0,0 6 90,19 19-90,-5-11 0,7 13 90,-11-11-90,-1-16 0,-6 6 90,15 0-1,-15-6 361,34 6-270,-20-18 0,23 6-90,-19-6 90,0 0-90,-9 6 0,-3-16 180,10-2-270,-14 7 90,14-23-1,-19 32-89,0-33 90,0 24-90,0-7 0,-10 2 90,8 7-90,-17 1 0,17 1-90,-8 10-269,1 0 89,7 10 0,-8-8-90,1 7-989,6 10 809,-6-14-2608,0 23 1529,6-16 1619,-6 0 0,17 7 0,2-7 0</inkml:trace>
  <inkml:trace contextRef="#ctx0" brushRef="#br0" timeOffset="213775">13208 9976 6004,'0'18'1259,"0"0"-1079,0-6 0,0 6 539,-9 22-4880,-3-11 4251,0 11 0,3-22 859,9-15-859,0 6-90,0 1 90,0-8-90,0 7 360,-10 1 3122,17-8-3392,-14 8 0,17-10 0,-10 0-90,9 0 89,-7 0-89,17 0 90,-7 0 0,9 0-90,-9-10 90,16 8-90,-14-8-793,7 10 793,-11 0 90,-1-9 90,-6 7-90,6-8 90,-9 10 359,9-9-449,-6 6 884,6-15-795,-9 15-89,0-6 90,0 9-90,0-10 630,0-1-630,0-1 0,0 3 0,0 9 0,0 0-90,-9 9 0,6 3 180,-6 28-180,9-14-1864,-9 4 1954,6-2-90,-6-14 0,9 8 0,0 6 90,-10-14-90,8 17 0,-7-1-90,9-16-90,0 14-180,0-25-180,0 6-539,0-9 89,0 0 1,2 7 0,1 2-1</inkml:trace>
  <inkml:trace contextRef="#ctx0" brushRef="#br0" timeOffset="214287">13388 9621 5914,'-18'17'809,"4"6"-719,14-20-90,0 16 90,0-8 180,0 11 90,0 8-270,0-16 90,10 5-91,-8-10 91,7-6 90,-9 6-90,0 1 90,10-8-90,-8 7 539,26-9-449,-23 0 270,23 0-270,-25-9 0,15 7-90,-15-8-1,6 10 91,-9-9-180,10 6 90,-8-6 360,7-10-450,-9 5 0,0-16 0,-9 18-90,7-7 90,-8 17-90,10-17 90,-9 16 0,-3-15 0,0 15-90,-7-6 0,17 9 0,-17 0-90,17 0-90,-17 9-90,17-6-90,-17 15-4947,7 4 5307,0 1 0,8 5 0,10-9 0</inkml:trace>
  <inkml:trace contextRef="#ctx0" brushRef="#br0" timeOffset="214691">13661 10079 6453,'19'-14'2249,"5"3"-1979,-12 11-90,9 0 719,29-9-809,-32 6 0,29-6 0,-44 9 0,16 0-90,-17 0-90,7 0-2698,-9 9 1798,0-6 990,0 6 0,8-9 0,1 1 0</inkml:trace>
  <inkml:trace contextRef="#ctx0" brushRef="#br0" timeOffset="-214560.73">13634 10298 7263,'20'-6'1619,"0"1"-1349,1 5 719,38-9-809,-29 6-606,0-6 1,-1-1 515,-8 8 332,-9-7-512,-3 9-10,1 0-709,-8 0-721,8 0 1530,-10 0 0,9 4 0,3 2 0</inkml:trace>
  <inkml:trace contextRef="#ctx0" brushRef="#br0" timeOffset="-212438.73">14205 10073 6183,'-1'-22'1440,"0"4"-1260,1 18 629,0 0-539,0-9 539,0 6-629,0-6-90,0 9 360,0 0-180,9 19-180,3-15-90,0 25 0,-3-18 90,1 11-90,-8-1 0,7 0 0,1 0 90,-8 19-3392,8-14 3392,-1 14 0,-7-19 0,8-9-1,-10 7 1,0 2 0,0 2 135,0 11 0,0 0-2079,0-3 1944,0 18 0,0-30 0,0-7 90,0 19 2383,0-17-2563,0 14 270,0 2-180,0-4-90,0 5 90,0-12-90,0-17 2773,0 17-2683,0-17-90,0 8 89,-10 8 1,8-13-90,-7 14 90,-1-19-90,8 0 180,-8 0-180,1 0 90,7 0 180,-27-9-270,25 6 90,-25-6 0,27-1 0,-17-1-90,17-1 90,-7-7 0,9-21-956,0 12 866,0-21 0,0 18 0,9 7 0,-7-6 90,17 9-90,-17 0 0,8-1-899,9-27-1045,-15 30 1404,25-28-629,-27 35-1170,7 1 540,-9 1 1983,0 1 0,10 7 0,2-7 0</inkml:trace>
  <inkml:trace contextRef="#ctx0" brushRef="#br0" timeOffset="-210260.73">13413 9737 6094,'-8'-10'1169,"2"8"-1079,6-7 0,0 9 0,0-10 0,0 8 0,0-8 0,0 10-1,0 0 181,18 29-270,-13-13 90,14 24 0,-10-19-90,-6-9 0,6 7 0,-9-7 90,9 9 0,-6 0-90,6-9 270,-9-3 0,0-9 1889,0 0-2069,0-9-1,0-3 361,0-28-450,0 14-249,0-14 249,0 19 90,0 9-90,0-7 0,0 8 90,-9-11 0,6-8-90,-6 16 0,9-5 0,0 9 0,0 8 0,0-7 0,0 9 339,0 0-339,0 28-3392,0-2 3392,0 16 0,0-2-782,0-16 782,0 6 0,0-9 89,0 1-89,0-11 0,0 36 0,0-28 3005,0 21-3005,0-30 1170,0-1-1170,0-7 0,0 8 450,0-10-90,0 0-360,0-10 0,0-1 179,0-29-179,0 14 90,0-14-90,-9 9 0,6 8 0,-6-8 0,9 10 0,0 0 0,0-10 0,0 17 0,0-14 0,0 25 0,0-6 0,0 9 0,0 0 0,0 28 0,0-11-3392,9 32 3392,-6-35 0,6 14-125,-18-16 125,6 9 0,-6 1 0,9-1 0,0 0 0,0 9 0,0-15 0,0 13 0,0-26 0,0 8 90,0-10-90,0 0 3330,0-10-3330,0-2 0,0-9 0,0 0 187,0 0-187,0-10 0,0-20-2255,0 13 2255,-10-11 0,8 27 0,-7 11 0,9-8 0,0 16 0,0-6 0,0 9 0,0-9 0,0 6 2255,0-6-2255,0 9-3392,0 0 3302,0 19 90,0-5-765,9 35 765,-7-23 0,8 14 0,-10 9 0,0-20 0,0 20 0,0-37 0,0 7 0,0-8 3013,0 1-3013,0-2 1234,0-1-1234,0-7 0,0 8 0,0-10 90,0 0-90,0-38-3392,-10 19 3392,8-30 0,-7 28 0,9 0 0,0-1 0,0 1 0,0 9 0,0-6-90,0 6 90,0 0-180,0 3 90,0 27-179,0-3-1,0 15 3302,0-9-3572,0 1 540,9 17 0,4-11 0,9 15 0</inkml:trace>
  <inkml:trace contextRef="#ctx0" brushRef="#br0" timeOffset="-209411.73">14174 9852 3075,'-17'4'1259,"9"-6"278,-2 12-1267,10-10 828,0 0-378,-9-10-387,7 8 27,-8-7 500,10-1-770,0 8-1,0-8 1,0 10 0,0-9 90,0-3-180,0 0 90,0 3-90,10 0 0,-8 6 0,7-6 0,-9 9 0,0 0 90,0 19-90,-9-15 0,7 25 0,-8-27 90,10 17-90,-9-17 0,6 8 0,-6-1 0,9-7 90,-9 17-90,-3-17 0,0 8 0,3-10 180,9 0-90,-10 0 180,8 0 359,-7-10-449,9-1-90,0-1 0,0-7 0,0 17 0,0-8 0,9 1 0,-7 7 90,17-17-180,-17 16 0,8 3-270,-10 3-90,0 6-179,0-9-361,0 10-1079,0 1 1979,0 11 0,0-4 0,-1-1 0</inkml:trace>
  <inkml:trace contextRef="#ctx0" brushRef="#br0" timeOffset="-195060.73">14250 1421 6094,'-3'-1'1079,"1"-1"-719,2 2-1,19 19-269,-14-14 0,14 23-90,-10-16 90,-7-1-90,17 8 90,-17-7 0,17 0-90,-16 7 270,25 11-947,-14-13 767,7 20-106,-11-25 106,-1 0-90,-7 7 0,17-17 90,-17 17-90,8-17 766,9 26-766,-15-14 90,15 8-73,-19-13-17,10-9 0,-8 0 0,7 0 0,-9 0 90,0 9 0,0-6-90,0 6 0,0-9-720,0 0 0,-5 0 1,-2 0-1</inkml:trace>
  <inkml:trace contextRef="#ctx0" brushRef="#br0" timeOffset="-194701.73">14480 1425 6094,'-1'-4'1439,"0"1"-1349,1 3 0,-9 19 0,6-5-1,-16 7 1,17-2 0,-17-7 0,8 18 0,-11 3-634,11 0 634,-8 7-90,16-26 0,-15 15 90,15-18-90,-16 1 90,17 7-90,-7-7 0,-1-1-3092,8 8 3092,-7-16 0,9 6 514,-10-9-514,8 0 0,-8 9 0,10-6 0,0 6 0,0-9 218,0 0 0,1 7 1,0 2-1</inkml:trace>
  <inkml:trace contextRef="#ctx0" brushRef="#br0" timeOffset="-194338.73">14640 1542 5824,'-8'46'539,"2"-14"-449,6-13 0,0-7 90,10 19-180,1-17 0,1 5-180,-2-10-180,-10-7 91,9 8 269,-7-10 0,14 4 0,-8 2 0</inkml:trace>
  <inkml:trace contextRef="#ctx0" brushRef="#br0" timeOffset="-193857.73">14824 1590 5914,'-4'8'359,"1"-7"-269,-7 18 0,8-17 0,-7 17 0,9-16 540,9 25-360,-7-23 0,17 23-1,-17-26-89,8 8 90,-10-10 0,9 0 0,3 0 1259,19-10-1259,-8 8-90,-2-8 90,-11 10-91,-1-9 1,-7 7-90,8-17 90,-10 16 450,0-53-540,0 35-90,0-29 90,0 32 0,-10 6-90,8-9 90,-17 9-90,17 3 90,-26-1-90,23 8-90,-14-8 0,10 10-90,-3 0-450,0 0 180,3 0-179,-1 10-181,8-8-1079,-7 17-183,9-17 2072,0 8 0,2-2 0,1 3 0</inkml:trace>
  <inkml:trace contextRef="#ctx0" brushRef="#br0" timeOffset="-193500.73">15024 1388 6363,'-9'-7'2699,"1"-8"-2519,8 13 90,0-7-91,0 9 181,0 0 450,19 37-720,-5-27-90,7 37 90,-11-35 0,-1 9 0,-7 0-90,8 0 90,-10-9 89,0 35-179,0-28 90,0 21-90,-10-22 0,8-6 90,-17 0-90,17 7 0,-17-17 0,7 17 0,1-7-1529,-27 9-360,31-9 1889,-31-3 0,39-2 0,-8 3 0</inkml:trace>
  <inkml:trace contextRef="#ctx0" brushRef="#br0" timeOffset="-191609.73">14717 1301 6094,'-3'-6'809,"0"2"900,3 4-1709,-10 10 90,8-8 0,-7 17 0,9-17 0,-10 17 0,8 2-90,-7-7 90,9 14 0,-10-16 90,8 19-90,-8-8 0,1 8-1,7-10-89,-8 0 90,10 0-673,0-9 583,0-2 90,0-10-90,0 9 0,0-7 0,0 8 0,10 8 0,1-3 0,9 16 0</inkml:trace>
  <inkml:trace contextRef="#ctx0" brushRef="#br0" timeOffset="-190354.73">16149 1470 6094,'-11'-15'1798,"2"9"-1438,9-4-90,0 10 1529,0 0-1619,19 19-180,-14-14 90,13 23-90,-8-16 180,11 28-90,-7-14-489,14 14 399,-25-19 90,15 0-90,-15-9 0,16 7 0,-17-8 180,26 29-180,-23-23 0,23 20 0,-26-25 90,8 0-90,-1-3 0,-6 1 399,6-8-399,-9 8 90,9-1-1,-6-7-89,6 8 0,-9-10-4677,0 0 4677,-9-10 0,5 10 0,-8-7 0</inkml:trace>
  <inkml:trace contextRef="#ctx0" brushRef="#br0" timeOffset="-189923.73">16362 1460 6094,'0'-11'629,"0"1"-449,0 10 180,0 0 180,-19 38-451,5-19-686,-7 21 687,2-21-90,17-8 90,-17 11-45,16-1 135,-15 4 0,-1-1-90,12-5-90,-13 5 0,2-1 89,16-11 1,-17-1 0,17 8 0,-17-7-90,16 0 180,-15 16-90,6-23-90,0 14 0,3-19 90,9 9 423,0-7-513,0 8 90,0-10 0,-10 0 40,8 0-130,-7 0-990,9 0 697,0 0 1,16-12 0,4-2 0</inkml:trace>
  <inkml:trace contextRef="#ctx0" brushRef="#br0" timeOffset="-189523.73">16697 1406 5914,'-10'-5'449,"2"1"-359,-1 13 90,7 3-90,-8 0 360,-9 44-360,15-44-90,-15 45 180,9-36-90,8 2 0,-7-2 629,9 26-719,0-28 90,0 31 90,9-39-180,-7-1 180,17-1-180,-16 3 90,6 0 90,0 7-3482,3-17 3302,0 17-90,-3-17-180,-9 8-270,0-10 67,0 0 1,8 2 0,2 0 0</inkml:trace>
  <inkml:trace contextRef="#ctx0" brushRef="#br0" timeOffset="-189209.73">16886 1565 6273,'-9'-11'630,"2"2"-450,7 28 0,0-14 449,0 42-539,0-40 0,0 30 0,0-34 0,0 16-90,0-17 90,0 7 0,0 1-90,0 2 270,0 9-270,0-10 90,0-1-90,0-10-1799,0 0 951,0 9 0,5-4 0,2 6 0</inkml:trace>
  <inkml:trace contextRef="#ctx0" brushRef="#br0" timeOffset="-188840.73">17072 1417 6273,'3'0'720,"-6"11"-450,22 0 539,2 39-3301,-7-31 2582,5 28 90,-10-36 779,-6 11-779,6-1-1,-9 0 330,0-9-329,0 6 360,-9 22-450,6-11 89,-6 20-89,0-37 0,-3 7 0,0-8 0,3 1-360,-20 16-449,13-23-810,-15 23 1654,22-25-125,0 6 0,14-8 0,-5 1 0</inkml:trace>
  <inkml:trace contextRef="#ctx0" brushRef="#br0" timeOffset="-187859.73">18243 1407 6453,'-10'-6'810,"2"2"-630,8 4 1169,0 0-1259,9 9 180,12 22-270,-7-15 90,14 22-90,-25-26 90,16 9-90,-17-9 90,7 7-90,1-8 0,-8 1 90,17 7-90,-17-7 0,8-1-3302,-1 8 3302,-7-16 0,8 15-844,-1-15 934,-6 16-90,6-17 0,0 17 0,-6-17 0,6 8 90,1 8 2884,-8-13-2884,7 14 1171,-9-19-1351,0 0 0,8 5 0,1 1 1</inkml:trace>
  <inkml:trace contextRef="#ctx0" brushRef="#br0" timeOffset="-187518.73">18456 1418 6094,'-11'-12'629,"2"3"1,0 28-450,6-14-90,-6 23 90,0-16-91,6 9 271,-25 9-180,14-16-1948,-7 15 1858,11-18-2507,-18 29 2597,12-4-90,-15 6 0,12-21 0,8 7 0,-1-23-90,2 14 90,1-10-90,7-6 1153,-8 6-1333,10-9-293,0 0 1,2 9 0,0 2 0</inkml:trace>
  <inkml:trace contextRef="#ctx0" brushRef="#br0" timeOffset="-187109.73">18759 1390 6094,'-3'-8'629,"1"2"-539,2 6 360,0 0-360,-10 9 0,-1 3 0,-1 9-90,2-9 90,1 7 0,7-7-90,-8 9 90,1 0 179,-3 28-179,0-21-90,3 12 0,9-21 90,0-7-90,0 0 90,0 7-90,0-8 0,0 1 270,9 16-270,-6-23 90,15 23-90,-15-25 90,16 6-90,-17-9 0,17 0 0,-17 0 0,26 0 0,-15 4 0,17 1 0</inkml:trace>
  <inkml:trace contextRef="#ctx0" brushRef="#br0" timeOffset="-186570.73">18864 1564 6273,'-2'-11'2159,"0"3"-1889,2 8 0,0 0 270,9-9 179,3 6-629,9-6 90,-9 9-90,6 0 0,-15 0 0,16 0 0,-8 9-90,1-6 90,-2 6 0,-1 1 0,-7-8-859,8 17 859,-10-17-90,9 8 71,-7-10-71,8 9 0,-10 3 90,0-1 0,-10 8-90,8-16 767,-7 15-677,-10-6-90,14 9 0,-23-9 110,26-2-110,-17-10 0,16 9 0,-6-7 180,0 8 0,6-10 0,-6 0 0,9 0 1169,0 0-1259,19 0 0,-15 0-90,25 0 90,-27 0-90,17-10 180,11 8-90,-4-7-90,5 9 0,-12 0 90,-17 0-90,17 0 0,-17 0-810,17-10 361,-7 8-1,-1-8-270,-1 10-269,-1 0-1170,-6 0 450,6 0 1709,0-9 0,-1 10 0,8-5 0</inkml:trace>
  <inkml:trace contextRef="#ctx0" brushRef="#br0" timeOffset="-186259.73">19192 1436 6094,'3'2'449,"10"-1"-5569,8 37 5210,-7-19-1,14 21 1390,-26-21-1389,8-8-90,-10 11 90,9-1 772,-6-10-592,-3 36-180,-3-28 0,-16 21 0,8-21-90,-1-7 0,-7 0-90,7 6-270,-9-15 360,-28 25 0,29-20 0,-18 15 0</inkml:trace>
  <inkml:trace contextRef="#ctx0" brushRef="#br0" timeOffset="-185739.73">20459 1484 6094,'3'-1'539,"-6"9"-3055,23 11 1,7 2 2605,-8 7-45,0-2 0,2-2 1378,-3-3-1423,-15 0 960,16 0-870,-17-9 45,16 12 0,2-1-135,-13-14 90,12 16 0,-1-3-90,-15-19 0,6 16 3450,-9-17-3450,0 7 97,0-9-7,9 0-90,-6 10 0,6-8 0,-5 11 0,0-9 0</inkml:trace>
  <inkml:trace contextRef="#ctx0" brushRef="#br0" timeOffset="-185423.73">20681 1528 5914,'-36'42'674,"16"-16"1,2-4-495,6-8 0,0 14-3712,-16 12 3712,14-11-90,-16 20 36,18-37-36,2 7-90,1-17 90,7 17 0,-8-17 180,-9 26-270,15-23 0,-15 14 3074,19-19-3569,0 0 0,3 8 1,2 2-1</inkml:trace>
  <inkml:trace contextRef="#ctx0" brushRef="#br0" timeOffset="-185008.73">21063 1409 6363,'-1'-7'1709,"0"2"-1619,1 5 90,0 0-90,-10 9 0,-1 3 90,-1 0 45,-8 19 0,2 4-135,11-12-296,-8 12 1,2-1 205,13-13 90,-9-10 0,6 8-90,-6-7 180,9 37-90,0-20-90,0 20 90,0-28 90,0-9-90,9 7 500,-6-17-410,6 17-90,0-17 0,-6 17 270,25-7-360,-14 0-90,7-3-90,-11-9-360,-1 0-1709,-7 0 990,8-9 1259,-10 6 0,14-6 0,3 9 0</inkml:trace>
  <inkml:trace contextRef="#ctx0" brushRef="#br0" timeOffset="-184348.73">21178 1610 6723,'-6'-1'2968,"1"1"-2698,14-10 0,-7 8-90,17-17 540,-7 17-540,9-8-91,0 1 1,-9 7 180,7-8-180,-7 20-90,-1-8 270,18 17-180,-25-17-90,15 8 0,-19-10 0,0 9 90,0-7-90,-9 17 0,6-17 90,-25 27-90,23-25 90,-13 15-90,8-19 0,8 0 0,-7 0 0,9 0 0,0 0 0,-10 10 90,8-8-90,-8 7 180,10-9 0,0 0 0,-9 0 89,7 0 901,-8 0-1080,10 0 449,0 0-449,19-9-90,-14 7 270,32-8-180,-32 20-90,23-8 90,-25 7-90,15-9 0,-15 10 90,6-8-90,-9 8 90,19 8-90,-14-13 0,14 23 0,-19-25 0,0 6 90,0 0-90,0-6 90,-19 16-90,5-17 0,-8 7 0,4 1 0,6-8 0,0 8 0,-7-10 0,17 0 90,-36 0-90,31 0 0,-21 0 0,19-10 0,6 8 0,-6-8 0,9 10-90,-10 0-90,8 0-2968,-7-9 179,9 7 721,0-8 2248,0 1 0,6 6 0,1-8 0</inkml:trace>
  <inkml:trace contextRef="#ctx0" brushRef="#br0" timeOffset="-183960.73">21477 1375 5914,'-8'-11'1169,"2"2"-1079,6 9 0,9 9 90,3-7 89,8 20 1,0 3-180,-3-6-504,3 6 0,-3 0 504,-14-4 0,6-9 0,-9 6 0,9-6 540,-6 47-2859,6-28 2409,-9 27 0,0-36 0,0-1 89,-9 0-89,6 0 690,-15 0-690,15-9 179,-26 12 1,-8-1-1411,14-14 1096,-11 16 0,0-3-45,3-19-360,8 6 1387,-8-9-2916,0 0 1187,8 10 0,-5-5 0,11 8 0</inkml:trace>
  <inkml:trace contextRef="#ctx0" brushRef="#br0" timeOffset="-157771.73">1694 3047 6004,'-10'-11'899,"8"2"-629,-8 9 0,10 0 1619,0 0-1889,10 9 90,-8 3 0,7 0-90,-9-3 90,10 1-90,-8 1 89,17 11 1,-7 8 0,-1-16-90,-1 14 90,-1-25-90,-6 16 90,15-8-90,-15 1 0,6 7 90,1-7 0,1 28 0,11-14-90,-11 4 0,-1-11 90,-10-17-90,0 8 0,0-1 90,9-7-90,-7 17-487,8-16 577,-10 15-90,0-15 0,0 6 90,9-9-90,-6 0 90,6 10 0,-9-8 397,0 7-397,0 1-90,0-8 90,0 8-90,0-10 0,0 0 90,9 0-90,-6 0 0,6 0 0,-9 0 90,0 0-450,0 9 0,0-7-450,0 8-809,0-10 1619,0 0 0,4 1 0,1 2 0</inkml:trace>
  <inkml:trace contextRef="#ctx0" brushRef="#br0" timeOffset="-157306.73">1818 3145 5824,'-20'14'90,"9"2"90,-17 33-91,23-20-89,-23 20 90,26-37-90,-7 7 90,9-8 0,-10 1-90,8 7 0,-8-17 0,10 8 0,0-10 90,0 0-90,-9 9 0,7-7 90,-8 8-90,10-10-270,0 0 270,10-10 0,-3 3 0,8-9 0</inkml:trace>
  <inkml:trace contextRef="#ctx0" brushRef="#br0" timeOffset="-156923.73">2255 2790 5914,'-6'-10'449,"1"3"-269,5 7-293,0 0 1,2 6 0,0 2 0</inkml:trace>
  <inkml:trace contextRef="#ctx0" brushRef="#br0" timeOffset="-156190.73">1937 2954 6094,'-6'-7'1079,"1"2"-989,5 5 180,0 0-180,-9 10 0,6 1 179,-15 20-179,6-8 0,0 8 0,-7-10-90,17-9 90,-7 7 0,9-7 0,-10-1 450,-2 46-450,1-46-90,-8 46-768,16-45 858,-6-1 0,0 8-90,6-16 90,-6 15 0,9-15-690,0 16 600,-10-17 90,8 17-90,-7-17 884,-1 17-794,8-7 0,-7-1-90,9-1 843,0-10-843,0 9 90,-10 3-90,8 0 0,-8-3 0,10-9 90,0 0-90,0 10 0,0-8 0,0 7 0,0-9-945,0 0 1,5 7 0,0 1-1</inkml:trace>
  <inkml:trace contextRef="#ctx0" brushRef="#br0" timeOffset="-155639.73">2181 2920 5824,'-12'10'359,"-7"-7"-269,16 16 0,-16-8 450,8 29-2798,-1-14 2438,-7 14 462,17-9-552,-17-8 90,17 17-674,-8-16 584,10 6-90,-9-8 450,16 36-138,-14-27-312,16 18 90,1-30 65,-8-17-65,7 17 516,1-16-516,-8 6-180,17 0-90,-17-6-1259,17 16 719,-17-17 1114,8 7 0,2-6 0,3 1 0</inkml:trace>
  <inkml:trace contextRef="#ctx0" brushRef="#br0" timeOffset="-155056.73">2382 3047 5824,'-18'0'719,"4"10"-629,14-7 0,0 16 0,-10-8 0,8 1 0,-8-2 0,10-1 0,0-7 0,0 17-90,0-7 90,0 0 0,10 16 0,-8-23-90,8 13 90,-10-8-90,0-8 90,9 17-90,-7-17 90,8 8-90,-1-1 0,-7-7 179,17 8-89,-7-10-90,9 0 0,-9 0 90,7 0 0,-17-10-90,17 8 720,-7-26-540,9 23-90,-9-14 0,-3 10 0,-9-3 0,0-9 179,-9-10-179,6 8-3392,-16-17 3392,8 16-261,-1 3 171,-7 2 0,17 17 90,-8-17-90,1 17 0,7-7 0,-36 9 0,31 0-90,-21 9 0,18-7 3218,8 17-3398,-7-17 256,-1 8-346,8-1 360,-8 3 0,16 3 0,2-2 0</inkml:trace>
  <inkml:trace contextRef="#ctx0" brushRef="#br0" timeOffset="-154687.73">2608 2810 5914,'-2'-9'719,"0"2"-629,2 7 90,9 9-90,-7 3 0,17 0 0,-17 7 270,27 2-270,-15-7 179,16 24-89,-18-24 0,7 16 270,-7 1-180,-1-8 0,-1 8 449,-1 18-539,-6-20-90,-3 20 180,-3-18-631,-6-8 451,-1 8 0,-1-10 0,-1 0 0,-7 0-810,-11 10-89,13-8-810,-11-2 449,28-11 1170,0-10 0,0 8 0,0 3 0</inkml:trace>
  <inkml:trace contextRef="#ctx0" brushRef="#br0" timeOffset="-153903.73">1516 5078 6004,'-7'-11'629,"1"3"-449,6 8 360,0 0-360,9 9-90,-6-6 449,25 25-359,-23-14-90,23 17 0,-26-20 0,17 8 0,-7-7 0,-1 0 0,8 6 90,-16-6 0,15 17 0,1 1-1564,-12-9 1384,13 10 0,-2-5 90,-16-24-90,8 17 90,-1-17-90,-7 17 90,17-7-90,-16 9 0,6-9 90,-9-3 1383,0-9-1473,0 9 0,0-6 0,9 6 0,-6-9-90,6 0 0,-9 0-3058,0 10 3148,0-8 0,4 8 0,2-9 0</inkml:trace>
  <inkml:trace contextRef="#ctx0" brushRef="#br0" timeOffset="-153540.73">1751 5076 6004,'-18'11'719,"9"3"-539,0 7-90,-1 1 315,0 6 0,-1 2-4567,-3 1 4252,-2-1 0,4-1 0,9-8 842,-16 0-842,17 0 90,-17 0 270,-2 29-2593,7-31 2143,-14 28 90,25-45-90,-6 7 90,9-9 2233,0 0-2593,0 10-90,0-8 17,0 8-736,0-10 1702,0 0 0,11-8 0,4-2 0</inkml:trace>
  <inkml:trace contextRef="#ctx0" brushRef="#br0" timeOffset="-153121.73">2021 4867 5914,'-29'24'899,"6"5"-809,13-17 0,8 9-5110,-8 0 5110,10-9 90,-9 16 1343,7-4-1343,-8 18 0,10-9 345,0-2-435,0-10 0,0 0 0,0 0 90,0 12 0,0 2 1992,0-2-2127,0 3 0,0-4-45,0-20 20,0 7-20,10-7 569,-8-1-569,7 8-2934,1-7 3024,2 0-90,9 7 419,-10-17-779,18 7-180,-25-9-539,25 0 269,-27 0 810,17-9 0,-10 13 0,8-6 0</inkml:trace>
  <inkml:trace contextRef="#ctx0" brushRef="#br0" timeOffset="-152523.73">2180 5111 6183,'-12'-6'810,"3"2"-630,18-5 629,13-3-719,-8 0 90,14 3-90,-26 9 0,8 0 0,-1 0 0,-7 0 90,27 0-961,-25 0 781,25 9 90,-27-6-90,7 6 90,1 0-90,-8-6 0,8 6 90,-10 1-90,0-8 0,0 17-463,-10-17 553,8 17-90,-8-17 0,10 17 0,-9-7 90,7 0-90,-17 6 0,16-15 0,-15 16 90,6-8-90,-9 11 0,9-11 0,-7-1 0,7-1 1334,1-7-1334,1 8 90,1-1-90,6-6 179,-6 15-179,9-15 90,0 6 0,0-9 270,0 0-180,19-9-180,-14 6 0,23-6 0,-26 9 90,17 0-90,-7 0 0,9 0 0,0-9 0,19 6 0,-14-6 90,14 9-90,-19-10 0,-9 8 0,7-7 0,-17 9 0,7 0 0,10 0 0,-14 0-90,14 0 0,-19 0-540,0 0 1,9 0-810,-7 0 359,8 0 1080,-10 0 0,4 5 0,2 1 0</inkml:trace>
  <inkml:trace contextRef="#ctx0" brushRef="#br0" timeOffset="-152149.73">2460 4800 0,'16'0'0,"-4"5"771,9 7-681,-2 6 1443,-7-6-1443,0 9 0,7 1 270,2 27 563,2-21-833,-2 22 2282,-11-29-2282,-10 0 108,0 0-108,9 0 0,-6 0 90,6 1-90,-18-1 315,-1 16 0,-2 3-225,-11-4-434,7 3 0,1-1 344,4-17-90,-8 1 1037,7-11-947,0 8-90,-7-17-180,17 17-736,-7-16-343,-1 15 269,8-15 990,-7 6 0,14-5 0,1 1 0</inkml:trace>
  <inkml:trace contextRef="#ctx0" brushRef="#br0" timeOffset="-151339.73">1674 7019 6183,'-13'-7'990,"3"1"-720,10 6-90,0-9 89,0 6-179,0-6 90,0 9 0,0 0 360,9 19-450,3-14 0,0 23 0,7-16 0,-17-1 0,8 8 0,-1-7 0,-7 9 89,17 0 1,2 19-1949,3-5 1769,-3 8-763,-2-3 853,-17-17-90,17 8 90,-17-19 0,17 16-90,-17-14 180,17 26-180,-16-26 0,15 14 0,-15-25 1727,6 6-1727,-9-9-766,0 0 0,-3-3 1,-1 0-1</inkml:trace>
  <inkml:trace contextRef="#ctx0" brushRef="#br0" timeOffset="-150949.73">1970 7002 6094,'-25'12'989,"-3"-8"-809,25 15 0,-15-7 0,6 9-4490,-9 9 4490,0-6 1147,9 6-1147,-7 1-37,17-8-53,-17-1-31,16-4 31,-15-6 2387,15 9-2387,-16 1 0,17-1-2993,-17 0 2993,8 9 0,-1-15 194,-7 13-284,17-26 119,-8 17-119,1-17 90,6 8-90,-6-1 3283,9-7-3283,0 8 0,0-10 90,-9 9 509,6-6-599,-6 6 0,9-9-2338,0 0 2338,9-9 0,7 7 0,11-6 0</inkml:trace>
  <inkml:trace contextRef="#ctx0" brushRef="#br0" timeOffset="-150558.73">2144 6841 5914,'-15'7'359,"3"-6"-179,2 17 180,1 11 0,-3 1-180,-11 3-1497,11 2 0,2-2 1407,1-11 90,9 8 0,0-6 173,-9 6-38,6 4 0,3 0-225,0-1 0,0 7 0,3-2 0,6-15-2166,-9 8 2166,9-10-90,-6 0 270,25 10-270,-23-17 962,14 14-962,-19-25 272,9 6-452,-7-9 3302,8 0-3662,-1 0-1529,-7 0 2069,17-9 0,-13 11 0,9-4 0</inkml:trace>
  <inkml:trace contextRef="#ctx0" brushRef="#br0" timeOffset="-150257.73">2338 7061 6004,'-5'-7'629,"0"2"-449,5 5-90,0 0 90,0 9 450,0 31-540,0-12-1,0 22 1,0-29 0,0 0 0,0-9 90,0 25-90,0-20-90,0 13 0,0-11 0,0-17 0,0 17-90,0-16-90,0 6 180,-9 0 0,14-5 0,-4 8 0</inkml:trace>
  <inkml:trace contextRef="#ctx0" brushRef="#br0" timeOffset="-149869.73">2504 6828 6094,'6'5'629,"-7"8"-5171,20-10 4991,-7 25-179,0-14 752,7 17-842,-17-10-1221,17 9 1221,-17-6 90,17 6-90,-17-8 0,8-1 427,-1 37-427,-16-27-90,14 28-123,-16-38 123,9 0 2163,-10-9-2163,8 7-1893,-26 11 1623,14-4 1983,-17 5-4772,19-12 1710,-7-8 1406,17 1 1,-5 2 0,11-8 0</inkml:trace>
  <inkml:trace contextRef="#ctx0" brushRef="#br0" timeOffset="-149057.73">1758 8778 6004,'0'-8'1619,"-1"1"-1439,1 7-1,0 9 181,9 13-180,3 1 0,0-2 314,6 12 1,1 0-2053,-2-9 1648,-1 10 0,-2 0 0,-4-13 0,-1-9 0,-6 7 0,15-8 360,-6 48-739,9-38 289,-9 36 89,-2-55-89,-10 17 0,0-17 90,0 8 1571,9 8-1841,-7-13-90,8 14-179,-10-19-314,0 0 0,2 4 0,1 1 0</inkml:trace>
  <inkml:trace contextRef="#ctx0" brushRef="#br0" timeOffset="-148705.73">1982 8830 6094,'-8'-2'719,"3"1"-539,5 1 0,0 0 0,-10 0 719,-11 18-809,7-4 180,-14 17-180,16-10 0,-9 0 0,9 1-3122,-16 17 3212,4 16-2359,1-8 2179,-6 2-207,27-28 207,-17 0 90,17 1-90,-17-1 180,-2 19 1697,7-14-1877,-5 4 3052,19-20-3052,0-10 549,0 0-549,0 9 0,2-5 0,0 7 0</inkml:trace>
  <inkml:trace contextRef="#ctx0" brushRef="#br0" timeOffset="-148256.73">2313 8619 6004,'-13'-2'449,"8"9"-269,-4-4-5660,0 15 5660,6-6-163,-10 15 1,-2 5 162,10 8 183,-9-9 1,0-1-184,12 1-159,-8-10 159,1 0 2122,7 10-1942,-3 3 0,0 2-658,5 6 343,0-6 0,0-3 45,0-12 721,0-9-721,10 6 108,-8-6 72,26 19-180,-23-17-90,23 5 0,-26-19 3302,17 0-3482,-16 0-90,6 0-89,0 0-489,3 0 0,8-4 0,1-1 0</inkml:trace>
  <inkml:trace contextRef="#ctx0" brushRef="#br0" timeOffset="-147551.73">2385 8848 6273,'-8'-10'810,"2"8"359,24-26-989,-3 23-90,6-14 90,-12 19-90,1-9 0,-8 6 0,17-6-90,-17 9 360,26 9-360,-23-6 90,14 6-90,-19-9 0,9 10 90,-6-8-90,6 17 90,-18-7-90,6 9 0,-16-10 89,17 8-89,-7-16 0,-1 6 0,8 0 0,-7-6 90,-1 16-90,8-17 0,-8 7 0,10-9 90,-9 0-90,7 0 90,-8 0 0,10 0 630,0 0-720,10 0 180,20 0-90,-13 0-90,20 0 0,-34 0 0,15 10 90,-6 2-90,0-1 0,-3 8 90,-9-17-90,0 8 90,0-1-1,0-6 631,-9 25-630,-3-23 90,0 13-90,3-18 0,9 0 90,-9 0-90,6 10 359,-25-8-359,23 8 0,-13-10 90,8 0-90,-2 0 0,-9-10-360,9 8-90,3-8 1,0 10-91,6 0-90,-6 0-89,9 0-271,0 0 52,9-9 0,0 6 0,8-7 0</inkml:trace>
  <inkml:trace contextRef="#ctx0" brushRef="#br0" timeOffset="-147156.73">2652 8630 6183,'-3'-9'1080,"0"3"-810,3 6 1259,0 0-1349,9 9 0,-6-6 89,15 15-89,-6-15 0,9 25 0,-9-23 0,7 32 0,-7-32 0,9 23-90,-9-16 0,6 0 90,-15 7 89,11 9 1,0 2-3392,-9 3 3212,6 11 0,-3-1-2088,-18-7 2088,-2 15-413,-2-19 0,-2-3 323,-8 9-1094,-6 12 1184,9-29 1094,9 0-1095,-7-9-89,-2 16 0,11-18 0,-3 15 0</inkml:trace>
  <inkml:trace contextRef="#ctx0" brushRef="#br0" timeOffset="-145918.73">2903 2980 6094,'-2'-9'1169,"1"1"-1079,1 8 449,0 0 181,28 0-720,-11 0 90,13 0 0,-11 0-90,-17 0 90,17 0-90,-7 0 180,18 0-3572,-15 0 3482,13 0-90,-26 0 0,8 0 90,-10 0-90,0 0 0,9 0 0,-7 0 0,8 0 0,-10 0 3392,0 0-3392,9 0-1080,-7 0 1080,8 0 0,-6 1 0,2 1 0</inkml:trace>
  <inkml:trace contextRef="#ctx0" brushRef="#br0" timeOffset="-145556.73">2976 3157 6094,'3'-11'1169,"3"7"-719,15-5-271,-10 9 1,8 0 360,2 0-450,-6 0 180,13-10-180,-16 8 180,9-7-180,-10 9-1751,8 0 1661,-16 0 90,15-10-90,-15 8 0,6-8-180,-9 10 180,10 0 0,-8 8 0,8 1 0</inkml:trace>
  <inkml:trace contextRef="#ctx0" brushRef="#br0" timeOffset="-142907.73">3452 2697 5914,'-1'-5'989,"0"1"-899,1 4 450,0 28-450,0-21-90,0 31 90,10-26 0,-8 9 134,3 21 1,-1 3-878,-4-7 653,0 2 0,0-3 90,0-18-90,0-7 90,0 9 0,0 0 0,0 19-90,0-23 0,0 20 90,0-34-90,0 6 743,0 0-743,0-6 90,-9 16-90,7-17-90,-8 7-90,10-9-225,0 0 0,17-7 1,4-2-1</inkml:trace>
  <inkml:trace contextRef="#ctx0" brushRef="#br0" timeOffset="-142305.73">3681 2885 5824,'-11'-4'719,"3"30"-629,8-10 0,0 15 0,0-22-90,0 1 90,0-8 90,9 26 0,-6-14-180,6 8 90,-9-13-90,9 0 360,13-6-360,1 6 0,-2-9 90,-2 0-1,-7 0 1,9-9 90,10-3-90,-17 0 0,5 3 0,-19-1 0,0 8-90,0-7 90,9-1-90,-7 8 90,8-7 0,-10-1 0,0-2-2793,0-9 2793,-10 9-90,8-6-1178,-7 6 1268,9 0-90,-10-7 360,-2-2-360,-9 7 0,9-5 0,3 19 0,9 0 2369,-9 0-2369,6 0 1692,-44 10-1692,38 1-90,-29 1-90,29-2-90,6-1 0,-6-7 270,0 17 0,13-7 0,-5 10 0</inkml:trace>
  <inkml:trace contextRef="#ctx0" brushRef="#br0" timeOffset="-139906.73">2889 5153 5914,'-6'-5'449,"2"1"-359,4 4 720,0 0-540,37 0-270,-18 0 0,21 0 0,-21 0 0,-17 0 90,17 0-90,-7-10 0,18 8 90,-15-8-90,13 10 0,-26 0-180,8 0-90,-10 0 90,0 0 0,8 4 0,2 1 0</inkml:trace>
  <inkml:trace contextRef="#ctx0" brushRef="#br0" timeOffset="-139600.73">2976 5330 6004,'40'-9'1079,"1"-9"-989,-29 16 0,9-7-1349,1 9 1259,-11 0 0,10 3 0,-6 1 0</inkml:trace>
  <inkml:trace contextRef="#ctx0" brushRef="#br0" timeOffset="-138554.73">3442 5142 5824,'-17'-11'629,"9"2"-449,-1 9-90,9 0 270,-10-9-270,8 7-90,-7-8 90,9 10-90,0 0 0,0-9 90,0 6 90,0-15-180,0 15 0,0-6 90,0-1-90,0 8 0,0-7 0,0 9 90,0 0 0,9-10-90,-7 8 89,8-7-89,-1-1 0,-6 8 0,6-8 90,10 10-90,-5 0 0,7 0 0,-11 0 0,-1 10 90,-7-8-180,17 26 180,-17-14-180,8 8 180,-10-13-90,9 0 0,-6-6 0,6 16 90,-18 11-90,6-4 0,-6 5 0,-1-13 0,8-15 90,-7 16-90,9-17 90,-19 36-90,5-31 0,-7 30 0,11-34 0,1 15 90,6-15-90,-34 25 0,30-23 0,-21 14 0,18-19 0,8 0 0,-8 0 0,10 0 180,-9 0-180,7 0 0,-8 0 90,1 0-90,6 0 0,-6 0 0,9 0 90,0 0 90,-9-19-180,6 14 90,-6-23 0,9 25-90,9-6 0,-6 0 0,6 6 90,0-16-90,-6 17 0,16-7 90,2 9-90,-7 0 0,14 0 0,-16 0 0,28 9 0,-14-7 0,4 8 0,-20-1-90,-1-6-90,-7 6-90,8 0-578,-1 3 0,3 8 0,10 1 0</inkml:trace>
  <inkml:trace contextRef="#ctx0" brushRef="#br0" timeOffset="-137605.73">2759 7238 6094,'-4'-11'719,"1"2"-449,3 9 1799,0 0-1530,9 9-539,-7-6 90,8 6 0,-1-9 0,3 0 0,0 0 270,44 0-270,-35 0-1184,29 0 1184,-31 0-90,-8 0 270,39-9-270,-31 6 0,18-6 0,-27 9 0,-8 0 0,7 0-90,-9 0 1004,0 0-914,0-10 0,-2 22 0,-2-3 0</inkml:trace>
  <inkml:trace contextRef="#ctx0" brushRef="#br0" timeOffset="-137255.73">2844 7444 6094,'29'-8'1619,"-12"2"-1440,2 6-89,-16 0 90,15 0 180,13-10-270,-15 8 0,22-8-180,-36 10-90,8 0-270,-10 0-539,9 0 141,-6 0 0,8 5 0,-8 2 0</inkml:trace>
  <inkml:trace contextRef="#ctx0" brushRef="#br0" timeOffset="-136054.73">3214 7267 5914,'11'-4'629,"-7"1"-449,15 3 0,-17 0 0,8 0 450,27 0-540,-27 0-1,27 0-89,-27 0 90,-8 0-90,17-9 0,-7 6 0,0 3 0,-1 11 0</inkml:trace>
  <inkml:trace contextRef="#ctx0" brushRef="#br0" timeOffset="-135218.73">3616 7148 6183,'-19'-8'1350,"-1"1"-1170,8 7-90,3 0 89,0 0 991,-13-9-1080,8 6 0,-4-6 90,18 9-90,-10 0-1,8 0 1,-8-9 0,10 6 360,0-16-360,0 8 0,0-1 0,0 3-90,0-1 90,0 8 180,19-17-270,-5 17 90,17-8-90,-10 10 0,-9 0 0,7 10 0,-8-8-2335,1 17 2335,7-17 0,-17 17 0,8-7 0,-10-1 0,0 8 0,0-7 90,-10 37-90,8-20 0,-7 11 0,9-22 0,-10-6 2425,8 9-2425,-8-9 45,-3 16 0,-2 1-1574,-1-18 1529,-15 36 0,22-37 0,-1-8 0,8 17 0,-17-17 90,-2 17-519,-3-7 429,-6 0 0,18-3 0,-7-9 0,17 0 0,-7 0 90,-10-9-90,14 6 1453,-14-6-1453,10 9 0,6-10 0,-6 8 504,9-7-504,9-29 0,3 29 0,0-29 0,7 29 0,-17 6 0,55-6 0,-36 9-579,28 0 579,-30 0 0,-17 0 0,17 9 0,-17-6-360,36 15 90,-31-15-90,31 6-449,-36-9-900,8 0 1853,-1 0 1,1 8 0,10 2 0</inkml:trace>
  <inkml:trace contextRef="#ctx0" brushRef="#br0" timeOffset="-134933.73">3840 7209 6004,'7'-7'1349,"36"2"-1259,-34-5 0,38 8 0,-44-7 0,16 9 0,-17 0 89,17 0-179,-7 0-1810,-1 0 1361,8 0-271,-17 0 90,8 0 630,-10 0 0,5 0 0,1 1 0</inkml:trace>
  <inkml:trace contextRef="#ctx0" brushRef="#br0" timeOffset="-134598.73">3935 7003 6183,'-11'-10'630,"12"21"449,11 31-809,0-4-90,-3 11 0,-9-28-90,0-9 90,10 7 540,-8 21-630,7-21-90,-9 28 89,0-45-178,0 17-91,0-17-180,0 17-1349,0-17 1709,0 8 0,1 0 0,0 4 0</inkml:trace>
  <inkml:trace contextRef="#ctx0" brushRef="#br0" timeOffset="-133847.73">4293 7101 6094,'-21'6'629,"4"-1"271,7-5-810,-2 0 0,1-9-1,1 6 1,1-6-90,6 9 810,-15-10-720,6 8 90,0-7-90,3-1 0,9 8 90,0-7-90,0 9 359,0-19-449,0 14 90,9-14-90,-7 10 90,8 6-90,-1-6 90,-6 9 90,34 0-180,-20 0 0,13 9 0,-11-6 0,-17 6 0,8 1 90,-1-8-90,-6 17 0,15 21 90,-15-12-477,6 21 387,-9-37 0,0 7 90,-28 30-90,21-18-159,-13-5 0,2-3 159,16-13 0,-17-1 0,17-7 461,-8 8-371,-18-1-90,21-6 90,-21-3-90,28-3 514,-10-6-514,8 9 180,-17-19-180,17 14 89,-7-13-89,9 8 0,0 8 0,9-8 90,-7 10 0,36 0-90,-31 10 0,31-8 0,-36 8 90,17-10-90,-7 9-1606,16 1 0,2 1 1696,-9 3-90,36 5-93,-55-19 93,17 0 0,-7 9-3868,28-6 2609,-24-3 1259,13-3 0,-20-4 0,2 10 0</inkml:trace>
  <inkml:trace contextRef="#ctx0" brushRef="#br0" timeOffset="-133390.73">4618 7115 7173,'-11'22'2608,"7"5"-2338,4-25 90,2 17-90,7-7 539,-8 20 1,-2 4-630,11-13-602,-10 12 1,2-4 601,8-19 0,-10 9-90,0 0 90,0-9 180,0 21 0,0 0-270,0-19-90,0 22 0,0-6 90,0-28-1,0 8 1294,0 18-1293,-10-12-90,8 15 90,-8-12-90,10-17 0,0 8 89,0-10-89,-9 0 0,7 0 90,-8 0-90,1 9 0,6-7 90,-6-2-90,9-2 0,-9-7 0,-13-29 0,8 19 0,-4-21-90,18 21-89,0 8-1,0-1-1529,9-26 1169,-7 22-1115,8-24 1655,8 0 0,-9 23 0,14-12 0</inkml:trace>
  <inkml:trace contextRef="#ctx0" brushRef="#br0" timeOffset="-132966.73">4529 6900 6273,'-11'-11'810,"2"1"-540,9 10 0,0 0 989,0-9-1079,0 6 0,0-6 0,0 9-90,0-9 0,0 6 89,0-6 91,9 18-360,-7-6-269,17 6-271,-17-9-719,8 0 269,-10 9 1080,0-6 0,4 20 0,0-5 0</inkml:trace>
  <inkml:trace contextRef="#ctx0" brushRef="#br0" timeOffset="-131354.73">3000 8772 6094,'-8'-5'989,"1"1"-629,7 4 629,0 0 181,9-9-1081,-7 6 1,17-6 0,-17 9 0,17 0 0,-16 0 0,15 0 90,13-10-180,-15 8 90,22-7-180,-26 9-90,0 0-90,-3 0-179,-9 0-91,0 0 540,9 9 0,-4-4 0,7 7 0</inkml:trace>
  <inkml:trace contextRef="#ctx0" brushRef="#br0" timeOffset="-131104.73">3023 8968 6183,'30'-8'1350,"-21"-8"-1260,19 14-180,-18-8-180,2 10 270,-1 0 0,13 1 0,-5 0 0</inkml:trace>
  <inkml:trace contextRef="#ctx0" brushRef="#br0" timeOffset="-130840.73">3332 8684 5824,'42'-15'0,"3"7"0,-30 13 0</inkml:trace>
  <inkml:trace contextRef="#ctx0" brushRef="#br0" timeOffset="-130069.73">3705 8482 5914,'-19'1'989,"14"-6"-809,-24 15 450,18-10-540,-1 0 269,3-10-179,-1 8 180,8-7-270,-8-1 90,10 8-90,-9-7 450,7-10-451,-8 14 1,10-14-90,0 10 90,0 6-90,10-6 270,1 0-270,11 6 0,-11-6 0,8 9 0,-17 0 0,8 0 0,-1 0 90,3 28-90,9-11 0,-9 23 0,-3-19 0,-9-10 90,0 8-90,0-7-1696,-8 16 0,-2 3 1696,5-1-580,-5 1 0,1-3 670,9-16-90,-9 7-90,6-7 180,-6-1-90,-1 8 0,8-17 90,-26 36-90,14-31 0,-7 21 2818,11-18-2818,10-8 0,0 8 1734,-9-10-1734,6 0 0,-15 0 90,15 0-90,-6-10 0,9 8 90,-10-17 0,8 17-90,-7-8 180,18-9-180,-7 5 0,8-7 90,-10 12-90,0 9 0,0 0 90,37-10-90,-27 8-363,37-7 363,-35 9 0,9 9 0,-9-7 0,6 8-540,13-1 181,-15-7-451,22 8-719,-36-10 360,8 0 1259,-10 0 1,8 4-1,3 0 1</inkml:trace>
  <inkml:trace contextRef="#ctx0" brushRef="#br0" timeOffset="-129804.73">3874 8628 6183,'21'-7'1440,"28"-18"-1440,-30 20-180,28-13-90,-45 18-360,17 0 630,-17-10 0,20 10 0,-7-6 0</inkml:trace>
  <inkml:trace contextRef="#ctx0" brushRef="#br0" timeOffset="-129151.73">4239 8363 5914,'-15'-1'449,"3"0"-179,3 1 540,-12 9-720,6-6 90,-3 6-90,18-9-1,0 0 1,-10-9 90,8 6 270,-17-16-360,17 17 0,-8-7 0,10 9-90,0 0 90,0-10 0,0 8 180,10-17-270,-8 17 90,8-8-90,-1 10 0,-7 0 90,8 0 0,18 19-90,-21-5 0,21 7 0,-28-2 0,0-16 0,10 15 89,-17 41-89,4-26-462,-9 26 462,3-40 0,0-7 0,6 9 45,-19-2 0,-3 2-45,16 5-503,-29 4 593,29-20-90,6-1 0,-6-7 439,0 8-349,6-10-90,-16 0 89,17 0 438,-7 0-437,9 0 0,0 0 270,9-29-360,-7 22 0,8-21 90,-1 28-90,-6 0 0,6 0 0,0 0 90,13 0-90,1 0 0,8 0 0,-20 0-90,8 0-90,-7 0-90,0 0 0,7 0-2068,-8 0 1258,11 0 232,-11 0 0,9 0 0,-6-1 0</inkml:trace>
  <inkml:trace contextRef="#ctx0" brushRef="#br0" timeOffset="-128669.73">4463 8370 6004,'-10'4'899,"2"-5"-2920,2 28 1,3 11 2559,0 5-404,-2-7 0,1 1 1544,4 3-1499,0-19 90,0 0 769,0 0-499,-5 17 0,0 2-451,3-5-281,-3 5 0,1-2 282,4-17 3158,0-9-2799,-19 25-449,14-30 90,-14 31-90,19-36 0,0 8 90,-9-10 619,7 0-709,-8 0 180,-18-19-180,21 14 0,-21-14 0,28 10 0,0 7 45,-2-37 0,4-7-45,7 27-989,-9-24 1,2 1 988,17 31 0,-16-10 0,6 9-90,0-7-1080,22-21 720,-5 21-1099,4-28-250,-11 45 1799,-16-17 0,17 19 0,-6-7 0</inkml:trace>
  <inkml:trace contextRef="#ctx0" brushRef="#br0" timeOffset="-128455.73">4438 8227 6094,'2'2'1259,"-6"-7"-1529,13 15 270,-9-1 0,4 6 0,1 10 0</inkml:trace>
  <inkml:trace contextRef="#ctx0" brushRef="#br0" timeOffset="-126203.73">7184 5414 6094,'-5'-9'899,"2"2"-89,3 7 449,0 0-630,28 18-629,-21-4 90,30 8-90,-34-13 90,6 0 0,1-6 270,11 25-270,2-14-857,8 7 857,-19-11-456,6-1 456,-15-7-90,6 8 90,1-10 0,-8 9-90,17-6 0,-17 6 90,8 0 733,-10-6-823,0 6 400,9-9-400,-7 0 90,8 0-90,-10 0 90,-10 0-90,8 10 0,-7-8 0,-1 7 90,8-9 0,-36 19-90,31-14 0,-31 23 89,27-26-89,-1 8 90,-35 18-90,28-21 0,-21 31 0,31-36 0,9 8 0,0-10 0,-10 0-179,8 9-1,-7-7-180,9 17-90,0-17-359,9 8-721,-7-10 1530,8 0 0,3 10 0,3 3 0</inkml:trace>
  <inkml:trace contextRef="#ctx0" brushRef="#br0" timeOffset="-125905.73">7185 6048 6094,'28'-9'1888,"-11"3"-1438,19 0 0,3 2-1318,-13 2 868,8-3 0,0 0 219,-15 5-939,-17 0-201,8 0 921,-1 0 0,6 2 0,11 0 0</inkml:trace>
  <inkml:trace contextRef="#ctx0" brushRef="#br0" timeOffset="-125629.73">7775 5752 6363,'-4'-9'1260,"1"2"-991,3 7 271,0 0 630,0 28-1081,-9-11 91,6 13-90,-6-11 0,9-7 0,0 9-180,0 13 0,0 0-629,0-10-519,6 10 0,-3-2 69,-10-20 1169,24 9 0,-23 3 0,16 0 0</inkml:trace>
  <inkml:trace contextRef="#ctx0" brushRef="#br0" timeOffset="-124254.73">7088 8783 6094,'-10'-11'539,"2"2"-449,8 9 720,9 9-720,3-6 90,0 6-91,6 1-89,-15-8 450,34 26-450,-20-23 90,13 23-90,-20-26 0,-1 8 90,-6-1 90,34 3-180,-30 9 0,22-9 0,-29-3 0,0-9 450,0 0-450,-10 10 90,8-8-90,-8 8 90,1-10-90,7 0 270,-45 18-270,37-4 0,-37 8 0,45-4 89,-17-15-89,17 6 0,-17 1 90,7-8-90,0 17 0,3-17 0,-1 17 0,8-17 0,-7 17 0,9-17-179,0 8 179,0-1 0,7 6 0,1 10 0</inkml:trace>
  <inkml:trace contextRef="#ctx0" brushRef="#br0" timeOffset="-123953.73">7059 9377 6094,'6'0'899,"8"0"0,26-10-809,-21 8 0,19 2-90,-29 2 0,-7 8-90,17-10 90,2-10 0,-2 16 0,6-6 0</inkml:trace>
  <inkml:trace contextRef="#ctx0" brushRef="#br0" timeOffset="-123603.73">7558 9202 4285,'-10'-18'3688,"7"9"-2410,-7-1-1099,10 10 400,0 0-399,10 19 720,-17 23-810,14-4-188,-17 2 187,10-21 710,0 2-709,0-7 90,0 18 0,0 2-180,0-13 0,0 28-180,0-30-90,0-16-179,0 6 449,0 0 0,7 5 0,2 9 0</inkml:trace>
  <inkml:trace contextRef="#ctx0" brushRef="#br0" timeOffset="-121901.73">17147 7132 6004,'-1'-11'539,"0"2"-359,1 9 0,0 0 540,0-9-630,0 6 0,0-6-1,0 9 1,0 0 270,28 19-270,-21-15-90,31 25 0,-26-27 0,-1 17 90,18-4 0,-1 0 0,-16 2-90,18 4 0,-4-5 0,-24-13 90,17 6-90,-16-9 0,6 10 0,0-8 90,3 7 0,0-9-90,-3 0 0,-9 0 0,0 0 90,10 10-90,-17-8 0,14 8 0,-17-10 90,1 0-90,7 9 45,-25 1 0,-3 1-45,18 13-459,-16-13 1,0-1 458,16-1 90,0 1-90,-6-8 90,-4 26-180,8-14 180,-4 7-180,18-11 0,0-10-90,0 9 827,0-6-1187,0 6-308,0 0 0,3-1 0,1 9 0</inkml:trace>
  <inkml:trace contextRef="#ctx0" brushRef="#br0" timeOffset="-121654.73">17242 7734 6004,'38'-5'1349,"-4"2"-1259,-22 3 0,7 0-90,30 0 0,-19 10 0,28 2 0</inkml:trace>
  <inkml:trace contextRef="#ctx0" brushRef="#br0" timeOffset="-121400.73">17750 7534 6633,'-7'-11'1709,"2"2"-270,-5 56-1349,8-26-2337,-7 38 2067,9-38 713,0 1-893,0-1-179,0 0 539,0 19 0,1-3 0,2 18 0</inkml:trace>
  <inkml:trace contextRef="#ctx0" brushRef="#br0" timeOffset="-120503.73">16484 9288 6004,'10'0'989,"-3"4"-899,23 8 0,-18 7 0,7-17 0,-7 8-90,-1-1 90,8-7 270,12 26-2443,-5-13 2083,14 6 90,-29-12-90,-1-9 0,-10 0 270,9 10-270,-7-8 90,8 7 0,-10-9 2172,-10 10-1992,-30 20-270,22-13-415,-6 3 1,1-3 414,11-14 90,0 16-90,-7-8 90,-1 12 0,0 4-90,1 1-451,-6-7 0,3-2 451,20-10 0,-7 1-180,9-8 660,0 17-480,0-7 0,2 6 0,2 0 0</inkml:trace>
  <inkml:trace contextRef="#ctx0" brushRef="#br0" timeOffset="-120218.73">16521 9983 6094,'38'-7'2068,"-12"1"-1978,-7 6 90,-7 0-180,21 0 0,2 0-450,-11 0-438,10 0 0,-3 0 79,-19 0 862,0 0 0,10 8 0,-6 2 0</inkml:trace>
  <inkml:trace contextRef="#ctx0" brushRef="#br0" timeOffset="-119961.73">17127 9834 6094,'-2'-7'1978,"-9"11"-1798,9 8 0,-7-1 270,7 25 0,4 4-650,-2-15 245,0 15 0,0-2-1350,0-17 1215,0 0 0,0-9-540,0 7-629,9-7 665,-7 18 1,11-3 0,-8 7 0</inkml:trace>
  <inkml:trace contextRef="#ctx0" brushRef="#br0" timeOffset="-100214.73">9802 2528 6094,'-1'-5'989,"0"1"-809,-8 4 0,6 0 0,-6 0 269,9 0 181,0 0-630,9 9 90,-6-6 0,6 15 0,-9-6 0,0 9 0,0 1 0,10-1-90,-8-10 90,7 8-90,-9-7 90,0 9-90,0-9-892,0 16 892,0-14 0,0 7 90,0-2-90,0-16 0,0 15 0,0-15 0,0 16 90,0 2-90,0-7 0,0 14 90,0-26 891,0 8-981,10-10 0,-8 0 0,8 9-90,-10-6-89,0 6-1,0-9-780,0 0 1,0 0-1</inkml:trace>
  <inkml:trace contextRef="#ctx0" brushRef="#br0" timeOffset="-99148.73">10239 2641 6004,'-9'-9'539,"3"2"-449,-4 7 90,8 0 180,-8 0-270,10 0 270,0 0-360,-9-10 90,7 8-90,-8-7 90,10 9-1,0 0 91,-9-19-180,6 14 90,-6-14 0,9 19 0,0 0-90,0-9 90,0 6 0,0-15-90,0 15 90,0-16-90,0 17 0,0-7 0,9 9 0,-6-10 0,6 8 90,-9-7-180,10-1 180,1-2 0,1 1-90,-2-8 0,-1 16 0,-7-6 0,8 9 0,-10 0 0,9-9 0,3 16 0,9-14 0,-9 16 0,7-9 90,-17 0-90,7 9 0,-9-6 0,19 16 0,-14-8 0,14 1 0,-19 7 0,0-17 0,0 17 0,0-17 90,0 17-90,0-7 0,0 28-1883,0-24 1973,-10 31-90,8-42 0,-7 23 89,-1-16-89,8 9 90,-26 19-90,23-23 0,-23 20 0,25-34 1884,-6 16-1794,-1-17-90,8 17 0,-17-7-933,8-1 1023,-1 8-90,-7-17 0,17 17 90,-17-16-90,7 6 0,0-9 0,3 0 0,9 0 933,-19 9-933,14-6 90,-13 6-90,8-9 89,8 0-89,-8-9 90,10 6 180,-9-15-270,7 15 90,-8-6 0,10-1-90,0 8 90,-9-7-90,6-1 0,-6 8 0,9-7 90,0-1-90,0 8 90,9-8-90,-6 1 0,6 7-306,1-17 306,-8 16 0,7-6 90,20 9-90,-22 0 0,30 0 0,-34 0 0,15 0 0,-15 0 0,16 9 0,-17-6 306,17 6-306,2 1 0,-7 1 0,14 1 0,-25 7 0,15-17 90,-15 8-90,16-1-4048,2 3 4048,-7 0 0,8 1 0,-18-7 0</inkml:trace>
  <inkml:trace contextRef="#ctx0" brushRef="#br0" timeOffset="-93425.73">10258 4786 6004,'-7'-13'449,"1"3"-269,6 10 0,0 0 0,-10 0-90,8 0 270,-7-10-270,9 8 0,-10-8 0,8 10-90,-8 0 90,10 0-90,0 0 89,-9 10 1,-3-8-90,0 8 0,3-10 0,9 0 0,-9 0 0,6 0 0,-6 9 0,9-7 0,0 8 0,-10-1 90,8 3-90,-7 0 0,9-3 0,0-9 0,0 9 0,0-6 0,0 6 0,0 1 0,0-8 0,0 7 0,0 1 90,0-8-180,0 17 90,0-17 0,0 8 90,0-10-90,0 0 90,9 9-90,-7-7 90,8 8 90,-10-10-90,0 0 0,9 0 0,-6 0 90,15 0-180,-15 0 90,16 0 0,-17 0-3302,17 0 3212,-7 0 90,-1 0-90,-1 0 0,-1 0 90,-7 0-90,8 0 0,-1 0 90,3 0 3391,0 0-3481,7 0 0,-17 0 0,7 9 0,-9-6 0,10 6 0,-8-9 0,8 9 0,-10-6 0,9 6 0,-7 1 90,17 1-90,-17 1 0,8-2 0,-10-1 0,0-7 0,0 17 0,0-17 90,9 27-90,-6-25 90,6 25-90,-9-27-90,0 7 90,0-9 0,0 10 0,0-8 90,-9 26-90,-3-23 0,0 14 0,3-19 0,-1 0 0,8 9 0,-7-6 0,-1 6 90,-2-9-90,-9 9-90,9-6 90,3 6 0,0-9 0,6 0 0,-16 0 0,8 0 0,-1 0 0,3 0 0,-1 0 0,8 0 90,-8 0-90,10 0 90,-9-9-90,7 6 90,-8-6-90,1 9 90,6 0 0,-6-9 0,9 6 0,0-6-90,0 9 90,-9-10-90,6 8 90,-6-7-90,9-1 90,0 8-90,0-7 0,9-1 90,-6 8-90,6-17-3392,0 7 3392,-6 0 0,6-6 0,-9 15 0,10-16 0,-8 17 0,7-7 90,1-1 3302,-8 8-3392,26-26 0,-23 14 0,23-8 0,-25 4 0,6 15 0,0-16 0,-6 17 0,16-7-90,-8-10 180,1 14-90,7-23 0,-17 26 0,8-17 0,-10 16 0,9-15 0,-7-4 0,8-1 0,-10 2 0,-10 2 0,-1 17-90,-10-8 90,-10 1 0,7 6-90,-6-6-90,9 9 0,9 0-180,-7 0 0,17 9-359,-17-6-630,7 6 1349,0 1 0,1 9 0,8 12 0</inkml:trace>
  <inkml:trace contextRef="#ctx0" brushRef="#br0" timeOffset="-84250.73">8802 2548 5824,'-10'-4'359,"12"-9"-179,0 10-90,7-6-90,-9 9 90,10 0 0,-8 0 0,17 0-90,-17-10 0,8 8 90,-10-7-90,9 9 90,-7 0-90,8 0 90,-1-10-90,-6 8 0,6-7 90,-9 9-90,0 0 0,9 0 0,-6 0 0,6-10 90,-9 8-90,0-8 90,0 10 0,0 0-90,0-9 90,0 7 0,0-8-90,0 10 0,0-9 90,0 6-90,0-6 0,0 9 90,-9 0-90,6 0 0,-6 0 0,9-9 0,-9 6 0,6-6 90,-6 9-90,9 0 0,0 0 0,-10 0 0,8 0 0,-17 0 0,8 0 0,-1 0 0,2 0 89,10 0-178,-9 0 178,7 0-89,-8 0-89,10 0 89,0 0 0,-9 9 0,6-6 0,-6 6 0,9 0-90,-9-6 90,6 16 0,-6-8 90,9 1-90,0 7 0,0-7 0,0 9-90,0 9 90,0-6 90,0-3-90,0 7 0,0-14 89,0 26-89,0-16 90,0-3-90,0-2 0,0-17 0,0 17 0,0-17 0,0 8 0,0-10 0,0 9 0,0-6 0,0 6 0,0 0 0,0-6 0,0 6 180,0-9 540,0 0-630,0-9 0,0 6-90,0-15 0,0 15 0,0-6 90,9-1-90,-6 8 0,6-7 0,-9-1 0,9 8 0,-6-7 0,6 9 0,-9 0 0,10-10 0,-8 8 0,17-8 0,-17 20 0,17-8 0,-17 8 0,8-10 0,-10 0 90,9 0-180,-7 9 90,8-7 90,-10 8-90,9-10-90,-6 9 180,6-7-180,-9 8 90,0-10 90,0 9-90,0-6 0,0 6-180,0 0-90,9-6-1349,-16 16 809,14-17 810,-16 7 0,17-2 0,2 1 0</inkml:trace>
  <inkml:trace contextRef="#ctx0" brushRef="#br0" timeOffset="-83453.73">9113 2846 6183,'-6'-5'990,"1"0"-720,14 5 0,-7-9-1,8 7 1,-10-8 0,0 10-90,0-9 0,0 6 0,0-15 90,0 15-90,0-16-90,0 17 89,0-17-89,0 17 0,0-17 0,0 17 0,0-17 90,-10 7-90,8 0 0,-7 3-90,9 9 90,0 0-90,0-9 90,-10 6-90,8-6 90,-7 9-90,9 0 0,0-10 0,0 8 90,0-7-180,0 9-90,-10 0-90,8 0-180,-8 0-179,10 0 629,0 9 0,3-4 0,0 7 0</inkml:trace>
  <inkml:trace contextRef="#ctx0" brushRef="#br0" timeOffset="-82680.73">9086 2839 5914,'-3'-13'539,"1"2"-359,2 11 0,9 0 0,-7 0-90,8-9 90,-10 6 90,0-15-180,0 15 0,0-16 0,0 17-1,0-17 1,0 17-90,0-17 90,0 7 0,0 1-90,0-8 0,0 16 90,0-6-90,0 9-90,0-9 90,-10 6-270,8-6-89,-7-1-451,9 8 810,0-7 0,6 14 0,1 2 0</inkml:trace>
  <inkml:trace contextRef="#ctx0" brushRef="#br0" timeOffset="-81645.73">9000 2657 5824,'-14'3'90,"3"-5"0,11 11 0,0-9-90,0 9 0,0-6 89,-10 16-89,8-17 90,-7 17-90,9-17 0,0 17 0,0-17 0,0 8 0,0-1 90,0-7-90,0 17 0,0-16 0,0 6 90,0 0-90,0-6 0,0 16 0,0-17 0,0 7 0,0 1 90,0-8-90,9 8 0,-7-10 0,8 0 0,-10 9 90,9-7-90,-7 8-180,17-10-179,-16 0 179,6 0 180,-9 0 0,17 3 0,3 1 0</inkml:trace>
  <inkml:trace contextRef="#ctx0" brushRef="#br0" timeOffset="-80023.73">9298 2832 5824,'-24'12'0,"0"2"0,12-3 0,-7 8 90,8-7-90,-11 9 0,1-9-90,9 7 90,-6-17 0,15 7 0,-16 1 0,21-5 0,-6 7 0</inkml:trace>
  <inkml:trace contextRef="#ctx0" brushRef="#br0" timeOffset="-78398.73">9017 2401 6094,'-9'-5'449,"6"1"-359,-6 4 90,9 0 270,0 0-360,-10 0-90,8 0 90,-7 0-90,9 0 0,-10 0 90,8 0-90,-7 0 0,9 0 90,0 0-90,-10 9 0,8-6 0,-8 6 90,10 0-90,0-6 0,0 6 90,0-9-90,-9 0 0,7 0 0,-8 10 89,10-8-89,0 17 0,-9-17 0,6 17 0,-6-17 0,9 17 0,0-17 0,0 17 0,-9-16 0,6 6 0,-6 0 90,9-6-90,0 16 0,0-17 0,0 17 0,0-7 0,-10-1 0,8 8 0,-7-17 90,9 8-90,0-1 0,0-6 0,0 15 0,0-15 0,0 16 0,0-8 0,0 1 0,0 7 0,0-17 0,0 8 0,0-1 0,0 3 0,0 0 0,0 6 0,0-15 0,0 16 90,9-8-90,-7 1 0,8-2 0,-10-1 0,0-7 0,0 8 0,0-10 0,0 0 90,9 9-90,-6-7-90,6 8-180,-9-1-89,0-6-361,0 6 90,9-9 630,-6 0 0,16 1 0,-6-1 0</inkml:trace>
  <inkml:trace contextRef="#ctx0" brushRef="#br0" timeOffset="-77861.73">9362 2786 5824,'-15'14'359,"-7"-8"-359,20 13 90,-17-17 0,7 17-90,0-17 90,-16 17 0,23-17-90,-23 8 90,26-1-90,-17-7 0,17 8 0,-8-10-180,10 0-359,-9 9 539,7-6 0,0 8 0,12-9 0</inkml:trace>
  <inkml:trace contextRef="#ctx0" brushRef="#br0" timeOffset="-76990.73">9264 2409 5914,'-8'-9'449,"2"1"-269,6 8 540,0 0-720,9 9 90,-6 3 0,6 0-90,0 7 0,-6-17 90,6 17 0,1-7-90,-8-1 0,7 8 0,-9-17 0,10 17 90,-8-7-90,8 0 0,-10 7 90,0-8-90,9 11 0,-7-11 0,8 8 89,-10-17-89,0 17 0,0-16 0,0 15 0,0-15 0,0 16 0,0-17 0,0 17 0,0-17 90,0 17-90,0-17 0,0 8 0,0-1 90,-10-7-90,8 17 0,-7-16 0,9 6 0,0 0 90,-10-6-90,8 6 90,-8 1-90,10-8 0,-9 7 0,7-9 90,-8 10-90,10-8 0,0 8 0,-9-10 0,6 0 0,-6 0 0,9 0 0,0 0-180,0 9-269,0-7-361,0 8 90,0-10 720,0 0 0,0 0 0</inkml:trace>
  <inkml:trace contextRef="#ctx0" brushRef="#br0" timeOffset="-76520.73">9502 2758 6004,'-11'-3'899,"21"0"-719,-5 3 0,23 0-90,-25 0 90,6 0-90,1 0 90,-8 0-91,7 0 1,1 0 0,-8 0 0,17 0-90,-17 0 90,8 0-90,-10 0-90,9 0-180,-7 0-809,8 0 449,-10 0 630,0 0 0,8 4 0,1 1 0</inkml:trace>
  <inkml:trace contextRef="#ctx0" brushRef="#br0" timeOffset="-76230.73">9492 2895 6094,'4'-9'1169,"-6"2"-989,21 7 0,-16 0 89,6 0-89,0 0-90,3 0 90,0 0-90,7 0 90,-17 0-90,17 0 0,-17 0-90,8 0-270,-10 0-180,9 0-539,-7 0 989,8 0 0,-5-2 0,1 0 0</inkml:trace>
  <inkml:trace contextRef="#ctx0" brushRef="#br0" timeOffset="-74331.73">9102 4943 6094,'0'-6'1259,"0"1"-720,0 5 181,9-10-540,-7 8 0,8-7 0,-1 9 0,-6-10 269,15 8-359,-6-7 180,0-1 90,7 8-270,-17-17 0,8 17 0,-10-8-90,0 10 180,0-9-90,0 6 0,0-6-90,0 0 0,0 6 90,0-6-90,0 9 90,0 0-1,0-10-89,0 8 0,0-7 0,0 9 0,-10-10 0,8 8 0,-8-7 0,10 9 0,0 0 0,-9 9 0,7-7 0,-8 8 0,10-10 0,0 0 0,-9 9 0,6-7 0,-6 17 0,9-16 0,0 6 0,0 0 0,0-6 0,0 16 0,0-17 0,0 17 0,0-7 0,0 9 90,0 0-90,0-9 0,0 6 0,0-6 0,0 0 0,0 7 0,0-17 0,0 17 0,0-17 0,0 17 0,0-7 0,0 0 0,0-3 0,0 0 0,0-6 0,0 6 90,0 1-90,0-8 0,0 7 0,0 1 0,0-8 0,0 8 0,0-10 810,0 0-720,0-10-90,0 8 90,9-17-90,-6 17 0,6-17 0,1 7 90,-8 0-90,7-7 0,1 17 0,-8-7 0,8-1 0,-1 8 0,-7-7 0,8 9 0,-1 0 0,-7-10 0,17 8 0,-16-8 0,6 10 0,0 0 0,-6 0 0,6 0 0,-9 10 0,10-8 0,-8 8 0,7-1 0,-9-7 0,0 17 0,10-17 0,-8 8 0,8-1 0,-10-6 0,0 6 0,0-9 0,0 9 0,0-6 0,0 6 0,0-9-90,0 10-180,0-8-270,0 7 91,0-9-91,0 10-360,0-8-809,0 8 360,0-10 1349,0 0 0,6 5 0,3 1 0</inkml:trace>
  <inkml:trace contextRef="#ctx0" brushRef="#br0" timeOffset="-73977.73">9425 4868 5824,'-13'10'90,"8"2"0,-4 9-90,9-10 90,0 8-90,0-7 89,-9 9 1,6 0-4341,3-9 4251,3 7 859,6-17-769,-9 17-90,0-17 0,0 17 90,9-7-90,-6 0-965,6-3 965,-9 1 3003,0-8-3003,10 7 0,-8-9-450,7 0 271,-9 0 179,10 0 0,-5 8 0,7 2 0</inkml:trace>
  <inkml:trace contextRef="#ctx0" brushRef="#br0" timeOffset="-73644.73">9604 4899 6183,'-9'-5'1080,"3"1"-990,6 4 180,0 9-180,0 3 0,9-1-1,-7 8 1,8-16-90,-10 15 90,0-15 0,0 16-90,0-17 90,0 17-90,0-17 0,0 17 90,0-7-90,0-1 0,0-1 90,0-10-90,0 9 0,0-6 0,0 6-90,0-9-450,0 0 0,2 6 1,2 2-1</inkml:trace>
  <inkml:trace contextRef="#ctx0" brushRef="#br0" timeOffset="-73216.73">9692 4746 6004,'-11'-3'539,"3"1"1,18-7-450,-8 7 0,7-8 0,-9 20 0,0-8-90,10 17 90,-8-17 0,8 17-90,-10-17 90,9 17 0,-7-7-90,17 9 0,-17-9 0,8 7 89,-1-8-89,-6 1 0,6 7 90,-9-7-90,0-1 0,0 8-3302,0-7 3302,0 0 0,0 7 41,0-8-41,0 11 0,0-11 90,-9 17-90,6-23 90,-16 14-90,17-10 90,-17 13-90,8-8 90,-11 5 3278,11-19-3368,1 9 73,10-7-253,0 8-270,-9-10-449,6 0 179,-6 0 720,9 0 0,-1 8 0,0 3 0</inkml:trace>
  <inkml:trace contextRef="#ctx0" brushRef="#br0" timeOffset="-71465.73">9864 5068 6183,'0'-5'2879,"0"1"-1440,0 4-1439,9 0 270,12 0-270,-7 0 90,15-10-90,-18 8 0,1-7 90,-2 9-90,-10 0 0,9 0-90,-7 0-270,8 0 90,-10 0-90,9 0-629,-7 0-1350,8 0 2339,-10 0 0,6 8 0,1 3 0</inkml:trace>
  <inkml:trace contextRef="#ctx0" brushRef="#br0" timeOffset="-71217.73">9881 5199 6183,'0'-7'1530,"13"1"-1261,1 6 1,15 0-90,-27 0 0,17 0-270,-7 0-450,-1 0-359,-1 0 89,-10 0 810,0 0 0,9 4 0,2 1 0</inkml:trace>
  <inkml:trace contextRef="#ctx0" brushRef="#br0" timeOffset="-69875.73">9254 6736 6094,'7'-12'899,"-6"7"-719,17-4 0,-6 9 0,0-10 0,7 8-1,-17-7 1,17 9-90,-17 0 270,26-10-180,-23 8 0,23-7 0,-25 9 180,6-10-270,-9 8 89,10-8 1,-8 10-90,7 0 0,-9 0 0,0-9 0,0 7 0,-9-8-90,7 10 90,-8-9-90,10 6 90,-9-6-90,6 9 0,-15-9 90,6 6-90,-9-6 90,9-1-90,3 8 0,-1-7 0,8 9 0,-8 0 0,10 0 0,-9 9 0,7-7 0,-17 8 0,16-1 0,-6-6 0,9 15 0,0-15-90,-9 6 180,6 1-180,-6-8 180,9 17-90,0-7 0,0 9 0,0 0 0,0-9 0,9 6 0,-6-6 0,6 0 0,-9 7 0,0-17 0,0 17 0,0 2 0,0 3-317,0-3 317,9-2 0,-6-17 0,6 17 0,-9-7 0,0-1 0,0-1 0,0-1 90,0-7-90,0 8 317,0-10-317,0 0 0,0 9 0,0-6 90,0 6 0,0-9 2338,0 0-2068,10-19-360,-8 5 90,7-7-90,1 12 90,-8-1 0,17-2-90,-17 1 0,17 1 90,-17 1-90,8 6 0,9-6 0,-15 9 0,25 0 0,-27 0 90,7 0-90,-9 0 0,10 0 0,-8 0 0,8 9 0,-1-6 0,-7 16 0,8-17 0,-1 17 0,-7-17 0,8 8 0,-10-10 0,0 0 0,0 9 0,0-7 0,0 8-450,0-1 180,9-7-179,-6 8-91,6-10-1079,-9 0-540,0 9 540,0-6 1619,0 6 0,1-5 0,0 1 0</inkml:trace>
  <inkml:trace contextRef="#ctx0" brushRef="#br0" timeOffset="-69555.73">9674 6625 6004,'-1'-12'539,"-8"12"-449,6 3 90,-15 16-90,15-17 0,-6 17 270,-1 2-270,-1 2-90,-1 8-3302,3-10 3302,9 0 90,0-9 0,0 16-90,0-23 179,0 42-179,0-40 0,0 31 90,9-36-90,-7 8 0,8-1 90,-10-7-90,9 17-90,-7-17-1709,17 8 1799,-16-1 0,17-5 0,-6 6 0</inkml:trace>
  <inkml:trace contextRef="#ctx0" brushRef="#br0" timeOffset="-69016.73">9732 6792 6363,'0'-11'1440,"-5"3"-1171,15 8 1,-10 0 450,18-9-540,-13 7 0,23-8-90,-25 10 0,16 0-1,-17 0 1,17 0 0,-17 0-90,8 0 180,-1 10-180,-7-8 90,17 7-90,-17 1 90,8-8-90,-10 8 90,0-1-90,0-7 90,0 17-90,-10-17 90,8 17 0,-17-7-90,8 9 0,-1-9 90,-7-3-90,17-9 0,-8 10 0,10-8 0,-9 8 0,6-10 90,-6 0 0,0 0 0,6 0 0,-16 9 0,17-7 0,-7 8 89,9-10 631,0 0-630,18 0-90,-13 0 0,23-10-90,-25 8 90,16-7 90,-8 9-90,20 0 0,-8 0-90,-1 0 0,-4-10 90,-6 8-90,9-8 0,-9 10 89,7 0-89,-17 0 0,17 0 0,-17 0 0,8 0 90,-1 0-90,-6 0 0,6 0-449,-9 0-1,9 0-180,-6 0-359,6 0 989,-9 0 0,4 1 0,2-1 0</inkml:trace>
  <inkml:trace contextRef="#ctx0" brushRef="#br0" timeOffset="-68694.73">10054 6590 6183,'-12'-4'1080,"31"10"-900,-12 6-90,31 0 90,-26 7-90,-1-8-1,8 1 1,-16 7 0,6-7-90,0-1 180,-6 18-90,6-6-240,-9 10 240,0-2 0,0-20-1,0 8 91,0-7-180,-9 9 90,-3-9 0,0 7 0,-7-7-360,-2 9-2724,-12 9 2095,10-16 899,-5 15 0,24-19 0,-6 9 0</inkml:trace>
  <inkml:trace contextRef="#ctx0" brushRef="#br0" timeOffset="-67506.73">8817 8782 6183,'-7'-11'1080,"2"3"-810,5 8 449,0 0-539,0-9 0,0 6 360,19-16-450,-14 8 0,23-1 0,-26-7 179,27 17-89,-25-17-90,25 17 360,-8-27-270,2 25-90,-2-15 0,-11 19 0,-10 0 90,0-10-180,0 8 90,0-7 90,9-1-180,-16 8 89,14-7-89,-16-1 0,9 8 90,0-8-90,-10 10 0,8 0 0,-7-9 0,9 7 90,-10-8-90,-1 10 0,-1 0 0,2 0 0,10 0 0,-9 0 0,7 10 0,-8-8 0,1 7 0,6-9 0,-6 10-1244,0 2 1244,6 9 0,-6-10 0,9 8 0,0-7 0,0 0 0,0 7 0,0 2 0,0-7 0,0 33 0,0-31 939,0 15-939,0-12 0,0-7 0,9-1 0,-6 8 0,6-17 0,-9 8 0,0-1 0,0 3 0,0 0 0,0-3 305,0 1-305,0-8 0,0 7 0,0-9 1350,0 0-1260,0-18 0,9 3-90,-6-6 89,16 12-89,-17-1 0,7 8 90,1-17-90,-8 17 0,17-17 0,-17 17 0,17-8 0,-17 1 90,27 7-90,-25-8 0,25 10 0,-27 0 0,17 0 0,-17 0 0,8 10 0,-1-8 0,-7 7 0,8 1-585,-1-8 585,-7 17 0,8-17 0,-10 17 0,0-17 0,0 17 0,0-16-180,0 6-540,0 0-899,0-6-831,0 6 831,-10-9 1761,8 0 0,2 9 0,12 2 0</inkml:trace>
  <inkml:trace contextRef="#ctx0" brushRef="#br0" timeOffset="-67159.73">9318 8522 6094,'-2'-7'1349,"-1"1"-1169,-6 15 0,7-6 89,-17 16-179,16-8 90,-15 11-90,15-1-312,-16 19 222,8-14 89,-1 4 1,3-11-90,9-7 64,-10 18 26,8-16-90,-8 15 90,10-27-90,0 17 90,10 2-90,-8-7 90,8 14-90,-10-25 0,9 6 90,-7-9-90,17 9 491,-17-6-491,17 6-62,-16-9-1018,25 0-809,-14 0 1698,7-9 1,-1 12 0,-7-6 0</inkml:trace>
  <inkml:trace contextRef="#ctx0" brushRef="#br0" timeOffset="-66539.73">9422 8633 6183,'-2'-10'990,"1"2"-810,1 8 90,10-10-90,-8 8-1,7-7 181,1-1-270,2 8 180,9-7-180,-10 9-735,-1 0 735,-1 0 0,-6 9 0,6-7-90,-9 8 90,9-1 0,-6-7 0,6 8 0,-18 9 0,6-5-90,-6 7 0,9-12 0,-9 1 824,6-8-824,-6 8 90,-10 8-90,14-13 0,-13 14 90,18-19 270,0 0 630,-10 0-721,8 0-89,-8 0 180,10 0 899,0 0-1169,10 0 0,-8 0 0,17 0-90,-17 0 90,8 0-90,-1 0 90,-7 0 0,17 0-90,-7 0 0,0 0 0,-3 0 90,1 9-90,1-6-1779,1 15 1779,-2-6 90,-10 0-90,0-3 0,0 1 0,0 2 0,0-1 90,-10 8-90,8-17 0,-17 17 0,7-16 0,-9 15 0,0-15 1402,9 6-1402,-7-9 0,17 0 0,-7 0 0,9 0-90,-10 0-90,8 0-3418,-26-9 2086,23 6 73,-14-6 1439,19 0 0,7 5 0,2-8 0</inkml:trace>
  <inkml:trace contextRef="#ctx0" brushRef="#br0" timeOffset="-66061.73">9609 8469 6094,'-11'-1'989,"2"0"-809,9 1 539,28 18-629,-12-13 90,15 23-90,-12-25-90,-17 16 90,17-17 0,-17 17 0,17-7 0,-7 9 0,-1 0-90,-1-9 90,-1 6 0,-6-6-90,6 9 90,-9 1-90,0-11 90,0 8 0,0 2-90,-9 12 0,6-9 0,-6 4 90,-1-16-90,-1 9 0,-1-9 90,3 6-3482,-10-6 3392,5 0 0,-8 7 0,13-17-90,9 8-270,0-10-68,0 0 1,2 5 0,1 1 0</inkml:trace>
  <inkml:trace contextRef="#ctx0" brushRef="#br0" timeOffset="-65717.73">10025 8700 6004,'2'-12'2158,"-5"2"-1978,21 10 0,-15 0 0,16 0 809,11 0-899,-13 0 0,11 0 180,-9-9-180,-15 7 0,15-8 90,-9 10-180,-8 0 0,7 0 0,-9 0-450,0 0-1798,10 0 2248,-8 0 0,9 7 0,-9 2 0</inkml:trace>
  <inkml:trace contextRef="#ctx0" brushRef="#br0" timeOffset="-65407.73">10048 8825 6273,'25'1'3149,"-11"0"-2969,5-1 539,2-10-1524,3 8 894,-3-8 173,-2 10-172,-8 0-90,1 0 90,-2 0-180,-1 0-2788,-7 0 2878,8 0 0,-3 10 0,3 1 0</inkml:trace>
  <inkml:trace contextRef="#ctx0" brushRef="#br0" timeOffset="-63366.73">1688 12190 6273,'-9'-11'1260,"2"3"-631,7 8 1080,0 0-1529,10 0 0,1 0-90,1 0 90,7-10-90,-17 8 0,17-7 90,-17 9-180,17 0 450,12-10-450,-5-1 89,4-1-89,-11 2 180,-17 10-180,8 0 90,-1 0 180,3-9-270,0 7 90,-3-8-90,-9 10 90,0 0-90,0-9 90,-9-3-90,6 0 0,-6 3 0,0-1 0,6 8 0,-6-7 0,-1 9 0,8 0 0,-7-10 0,9 8 0,-19-7 0,14 9 0,-23 0 0,26 0 0,-17 0 0,16 0 0,-6 9 0,0-7-90,-3 17 90,0-7 0,3 0 0,-1 16 0,8-14 0,-7 7 0,9 26-3392,0-28 3392,0 30 0,0-27-556,0-1 556,0 0 0,0 0 0,0-9 0,0 16 0,0-14 0,0 26 0,0-26 2829,0 14-2829,0-25 805,9 6-805,-7-9 0,8 10 0,-10-8 90,0 7-90,0-9 1393,0 0-1303,0-9 0,0 7-90,0-17 90,9 7-90,3-9 0,0 9 90,16-7-90,-23 8-1392,23-1 1392,-16 2 0,9 20 0,-10-8 0,-1 8 90,-1-10-3021,3 28 2931,0-21 931,-3 30-931,-9-34 0,0 16 0,0-8 0,0 1-989,10 16 3751,-8-23-3841,7 14-1080,-9-19 2159,0 0 0,4 7 0,1 3 0</inkml:trace>
  <inkml:trace contextRef="#ctx0" brushRef="#br0" timeOffset="-63007.73">2340 12048 6183,'-6'-12'1799,"0"8"-1529,6-5 720,-18 18-900,13 3 90,-23 9-90,25 0 89,-16 10-179,17-17 135,-12 18 0,0 2-2143,9-13 2008,-5 9 0,1-1 0,9-18 90,0 8-90,0-7 0,0 9 0,0 0-2607,0 19 2697,10-14-90,-8 14 1403,8-19-1403,-1-9 90,-7-2-180,17-1 90,2-7 0,2 11 0,7-8 0</inkml:trace>
  <inkml:trace contextRef="#ctx0" brushRef="#br0" timeOffset="-62392.73">2463 12220 6543,'-4'-4'1709,"0"1"-1439,4-6 90,10 6 0,2-6-574,-1 0 304,-1 6 187,-1-6-187,-7 9 90,17 0-90,-16 0-90,6 0 89,0 0 388,3 9-387,0-6-90,-3 6 90,1 0-90,-8-6 90,8 6-90,-10 1 0,0-8 90,0 7 0,-10 10-90,8-5 90,-17 7-90,17-2 0,-8-16 0,1 15 0,6-6 0,-15 0 90,-4 16-90,8-23 0,-4 14-90,18-19 180,0 9-90,0-7 0,0 8 0,0-10 180,0 0-180,9 0 0,-7 0 90,26-10-90,-13 8 0,6-7 0,-2 9 90,-8 0-90,11 0 0,-1 0-1141,0 0 1141,0 0 90,0 0-90,-9 0 0,7 0 0,-17 0 0,8 0 90,-1 0-989,-7 0 89,17-10 241,-17 8-690,8-7 1259,-10 9 0,0 2 0,1 2 0</inkml:trace>
  <inkml:trace contextRef="#ctx0" brushRef="#br0" timeOffset="-61990.73">2883 11955 5907,'-2'-9'1889,"0"1"-1438,2 8-91,0 0-90,0 9-180,9 3 0,-7 0 241,17 16-241,-7-14 0,9 26 120,0-7-210,-9 0 90,3 1 0,-2 0-3389,-8-3 3344,5-1 0,-1-1-45,-9-8-425,0 0 515,-10 0-90,8 0 0,-7-9 90,-10 26 0,5-12-2218,-7 16 2218,2-11 2021,16-20-2111,-15 8 514,15-7-514,-16 9 0,17-9-629,-17 7-91,17-17 2664,-7 7-1944,9-9 0,2 8 0,2 1 0</inkml:trace>
  <inkml:trace contextRef="#ctx0" brushRef="#br0" timeOffset="-61606.73">3362 12293 6363,'-10'-9'1979,"2"2"-1709,8 7 720,10 0-811,-8 0-2009,17-10 2280,2 8-2684,-7-7 2324,14 9 0,-16 0 0,0-10 0,7 8 0,-17-8 1133,17 10-1043,2 0-90,3 0 3290,-3 0-3380,-12 0-179,-9 0-1,10 0-720,-8 0 181,7 0 719,1 0 0,-8 2 0,8 0 0</inkml:trace>
  <inkml:trace contextRef="#ctx0" brushRef="#br0" timeOffset="-61300.73">3345 12484 6273,'9'-9'2159,"3"1"-1889,9 8-1781,-10 0 1870,8-9-3185,2 6 3006,-6-6-1,13 9 678,-26-9-767,17 6 0,-17-6 0,8 9 0,-10 0-744,9 0-785,-7 0 3561,8 0-2122,-10 0 0,4 4 0,2 2 0</inkml:trace>
  <inkml:trace contextRef="#ctx0" brushRef="#br0" timeOffset="-59983.73">4232 12037 6363,'-11'-8'1889,"2"2"-1439,9 6 360,0 0-91,0-10-449,0 8 629,0-7-809,0 9 540,0 0-450,19 9-1409,-14 3 1319,23 9 0,-16 0-90,-1-9 89,18 16 1,-25-14-90,25 7 90,-8 7-90,-7-23 1410,5 23-1410,-10-16 0,3 0 0,0 7 0,-3-17 90,0 8-90,3-1 0,0-7 0,-3 8 0,1-10 0,-8 9 0,8-7 0,-10 8-810,9-10 360,-7 0 1,8 0-1,-10-10-360,0 8-989,0-7 360,0 9 1439,0 0 0,8-3 0,2-1 0</inkml:trace>
  <inkml:trace contextRef="#ctx0" brushRef="#br0" timeOffset="-59609.73">4478 12043 5824,'-26'28'404,"1"-1"1,-11 6-405,27-5 90,-1-16 180,-11 28-2919,7-24 2649,-14 22 610,25-36-610,-6 17 0,-1-17 0,8 8 90,-7-10-90,9 9 0,0 3 90,-10 0 2020,8-3-2110,-7-9 109,9 0-109,0 0 0,6 8 0,3 1 0</inkml:trace>
  <inkml:trace contextRef="#ctx0" brushRef="#br0" timeOffset="-59189.73">4757 11864 5914,'-9'3'269,"2"-5"-269,-2 21 90,7-7 180,-17 37-180,16-11-500,-6 4 410,0-14 90,6-16 11,-6 9 79,18 19-3154,-6-14 2974,6 14 0,-9-28-194,0 7 194,9-8 0,-6 1 90,6 7-90,-9-17 205,10 17-115,-8-7-270,17 0 0,-17 6-359,8-15 179,-10 6 1117,0-9 0,9 2 0,4 1 0</inkml:trace>
  <inkml:trace contextRef="#ctx0" brushRef="#br0" timeOffset="-58858.73">4929 12083 6633,'-10'-10'2519,"2"2"-2249,8 8 989,0 0-809,0 28-360,0-11 0,0 13-1,0-11 1,0-7 0,0 9-90,0-9 90,0 7-90,0-17 90,0 17-90,0-17 90,0 17-90,0-17-90,0 8-180,0-10 270,0 0 0,1 6 0,0 2 0</inkml:trace>
  <inkml:trace contextRef="#ctx0" brushRef="#br0" timeOffset="-58112.73">5144 11844 6273,'0'-6'1170,"0"0"-810,0 6 1528,0 0-1798,0 10 180,9 11-90,3 2-180,-1 8 90,-1-19 0,-1 16-90,-6-14 90,6 7 90,0 17-3482,-6-12 3482,16 16-180,-17-11 180,7-10-180,-18 0 90,7-9 0,-8 6-1999,1 4 1909,6 1 571,-15-2-481,15-2-37,-6-17 37,-1 17-90,-1-16 90,-1 15-90,3-15 90,-1 6-90,8 1 0,-8-8 90,1 7 2308,7-9-2668,-8 0 1574,10 0-1822,0 0 1,2 7 0,0 1 0</inkml:trace>
  <inkml:trace contextRef="#ctx0" brushRef="#br0" timeOffset="-57498.73">5664 12156 6453,'-7'-4'1260,"2"2"89,5 2-270,0 0-899,9-10 0,-7 8-90,17-7 719,30 9-629,-18 0-90,4-5 0,-2 0 0,-9 3 0,6-8 0,-8 10 0,-1 0 0,0 0-384,-9 0 294,6 0 180,-6 0-180,0 0 0,-3 0 0,1 0-90,-8 0-90,8 0-2069,-10 0 2249,0 0 0,4 5 0,1 1 0</inkml:trace>
  <inkml:trace contextRef="#ctx0" brushRef="#br0" timeOffset="-56901.73">5824 11967 6363,'-2'-4'900,"1"0"1169,1 4-1799,0 10-270,0-8 89,0 17-89,9-7 90,-6 18-90,6-16 0,-9 33 0,0-30-1857,0 23 1857,0-19 0,0 0 90,0 0-90,0 0-148,0 1 148,0-1 90,0 0 0,-9 9-431,6-6 341,-6 7 1749,9-20-1749,0-1 443,0 8-443,0-13-90,0 14-180,0-19-292,0 0 0,-6-6 0,-2 0 0</inkml:trace>
  <inkml:trace contextRef="#ctx0" brushRef="#br0" timeOffset="-54298.73">6381 12082 6273,'-6'-9'1799,"2"1"-1529,4 8 360,0 0-180,0-9-91,0 6-269,0-6 90,0 9 360,0 0-450,0 9 90,0 22-90,10 4-90,-8-2 90,7-5-90,-9-16 0,0 0 90,0 7-90,0-8 0,0 1 0,0 7 90,0-7-3482,0 9 3392,0-9 0,0 6 0,0-15 0,0 6 0,0-9 0,10 10 90,-8-8-1,26-2 3303,-23-2-3392,23-8-296,-25 1 296,15 6 90,-15-6-90,16 0 90,-17 6 270,17-25-270,-7 14 0,-1-17 0,8 20-90,-17-8 180,8 16-90,-10-15 296,9 15-26,-6-25-180,6 23-91,0-13-89,-6 8 180,6 8-180,-9-8 0,0 10 90,0 0-90,0 10 0,10-8 0,-8 17 90,7-7-90,-9-1 0,0 8 0,0-7 0,10 19 90,-8-8-90,8 8 0,-1-10 0,-7-9 0,8 6 0,-1-15 0,-7 6 0,17 1-3392,-16-8 3482,15 7-90,-6-9 90,0 0 0,7 0 90,-17 0-90,17 0 0,-17-9 0,17 7 449,-7-17-269,0-2 3212,6 6-3392,-15-13-90,6 26 90,-9-17 0,0 7-90,0-9 540,0-28-927,-9 11 477,6-4 0,-6 14-90,9 16 0,0 0 90,-9-7 0,6 17-90,-6-17-180,-1 17 0,8-8-180,-7 10 0,9 0-1619,0 0-3570,0 10 5549,0 2 0,4 7 0,2 0 0</inkml:trace>
  <inkml:trace contextRef="#ctx0" brushRef="#br0" timeOffset="-53346.73">6948 12256 6004,'-3'0'1079,"1"9"-989,2 3 0,0-1-3856,-10 18 3856,8-15 365,-7 16-365,9-8 652,0-1-742,0-10 90,0 8-90,0-16 89,-10 25-89,8-23 1996,-8 13-1996,10-8 0,0-8 843,0 8-843,0-10 90,10 0 270,2 9-270,9-16 0,0 14-90,-9-16 90,6 9-90,-15 0 90,16 0-90,-17 0 90,17 0 360,-7-10-90,-1 8-181,-1-8 91,-1 10-90,-7-9 0,8 7-90,-10-8 270,0 10-270,0 0 0,0-9 269,0-3-89,0 0-180,0 3 0,0 9 0,0-10 450,0-1-360,0-1-90,0 3 0,0 9 359,0 0-449,-10 9 0,8 3 0,-7-1 90,9 8-90,0 2 0,0-6 0,0 22 0,0-32 90,0 23-90,0-26 0,0 17 0,0-16 0,0 25 0,0-14-1808,0 7 1808,0-11 0,0-1 0,0-7 0,0 8 0,0-10 0,0 9 89,0-7-89,0 8 0,0-10 0,0 0 1809,0 9-2978,0-6 539,0 6-2518,0-9 3148,-10-9 0,11 7 0,-7-6 0</inkml:trace>
  <inkml:trace contextRef="#ctx0" brushRef="#br0" timeOffset="-52507.73">7068 11983 4696,'-11'-1'2069,"3"-1"-1092,8 2-618,0 0 13,0-9 168,0 7-360,0 11-180,0-4 90,0 23-1,0-26 55,-10 17-54,8-17 355,-8 17-265,20 12-180,-8-15 0,8 13 90,-1-20 0,-7-7 0,8 8 0,-10-1 540,18-7-271,-3 8-179,6-10 0,-12 0 0,1 0 0,-8 0 0,17 0 0,-17-10 0,8 8 449,-1-7-269,-7-1-1878,8 8 1608,-10-17-164,0 17 164,0-17 0,0 17 0,0-17 0,0 16 180,-10-25-180,8 14-2836,-7-7 2836,-1 2-90,8 17 1192,-8-8-1192,1 1 203,7 7-113,-17-8-270,-12 20 0,15-8 1,-12 7-181,18 1-90,8-8 3212,-8 8-3481,1-1-451,7-7-1168,-8 17 2338,10-7 0,9 5 0,2-1 0</inkml:trace>
  <inkml:trace contextRef="#ctx0" brushRef="#br0" timeOffset="-52005.73">7647 12065 6453,'-3'-12'1979,"0"3"-1799,3 9 0,0 0 270,10 19-270,1-5-4342,1 26 4252,7-26 413,-17 14-413,17-16-90,-17 9 90,8-9-90,-1 7 180,3 11-2245,0-4 2155,7 5-90,-17-13 2072,7-15-1982,1 16 358,-8-17-448,8 17 0,-10-17 90,9 17-179,-7-7 179,8-1-10,-10-1-80,0-10 0,9 0 0,-7 0-90,8 0-2608,-10 0 2698,0 0 0,1 9 0,1 1 0</inkml:trace>
  <inkml:trace contextRef="#ctx0" brushRef="#br0" timeOffset="-51661.73">7878 12054 6363,'-11'-8'2249,"6"-4"-7460,-23 31 5301,14-7 0,-7 9 0,2 0 1390,7 1-1480,-9-11 90,9 8 0,-7-7-90,8 9 90,-1 0 0,-7 0-90,7 1-265,1-1 265,-8 0-1408,16-9 1498,-6 6-90,9-15 2083,-9 16-1993,6-8-75,-6 1-15,-1-2 1457,8-1-1457,-7 3-90,9-1 2567,0-1-2747,0-10-540,0 0 1,13-3-1,3 0 1</inkml:trace>
  <inkml:trace contextRef="#ctx0" brushRef="#br0" timeOffset="-51258.73">8096 11972 6543,'-6'-7'990,"2"1"-361,4-3-359,-10 6-90,8-6 0,-7 9-90,9 9 90,-10-6-90,8 6 0,-8 1 0,1-8 0,7 17 179,-17 11-179,7 6-90,0 6 90,3-21-90,9-2 90,0-7-90,0 9 90,-10 0-90,8-9 90,2 25 90,2-11-180,8 17 90,-10-22 90,9 7-90,-6-23 0,6 23 0,-9-26 0,9 8 359,22-1-449,-5-7-179,4 8-91,-11-20-180,-16 8-398,15-17 0,-7 12 0,9-8 0</inkml:trace>
  <inkml:trace contextRef="#ctx0" brushRef="#br0" timeOffset="-50548.73">8270 12062 6633,'1'-10'2609,"-5"-8"-2160,23 16-269,-8-7-2451,1 9 2540,16-10-179,-23 8 0,23-7 744,-25 9-564,25 0 218,-23 0-308,23 9-90,-16-7-90,-1 17 90,-1-17 1220,-10 8-1310,0-10 0,0 9 89,0-6-89,-10 15 90,-1-15-90,-1 16 0,-7-17 0,17 17 90,-17-17-90,16 8 0,-6-10 180,0 0-90,6 0 0,-6 0 0,9 0 2069,0 0-2069,9 0 90,12 0-180,-6 0 90,13 0-90,-26 9 0,17-7 0,-17 8 90,26-1-90,-23-7 90,23 8-90,-25-10 0,6 9 0,-9-6 0,10 6 0,-8-9 0,7 9 0,-9-6 90,0 16-90,-9-17 0,7 7 0,-8 1 0,1-8 0,6 8 89,-34-1-89,20 3 0,-23-1 0,29-1 0,-8-10 0,16 0 0,-25 0 0,14 0-1643,-7 0 1733,12 0-90,-1 0 0,8 0 0,-8 0-90,1 0-90,7 0-90,-8 0-5037,10-10 5062,0 8 245,0-7 0,0 10 0,1 1 0</inkml:trace>
  <inkml:trace contextRef="#ctx0" brushRef="#br0" timeOffset="-50112.73">8583 11743 6004,'-6'-9'719,"2"1"630,13 18-1169,3-8 90,-1 17-90,8-17-90,-16 17 90,15-17 360,4 36-450,1-21 44,-2 11 1,-2 2-3437,-5-4 3392,5 14-962,-10-19 962,-6 1-55,6-11 235,-3 21 0,-2 2-180,-2-10-276,3 10 0,-1 0 186,-4-13 2750,-9-9-2660,7 7-135,-21 0 0,-1 2-1487,14 7 1127,-15-7 0,3-2-1394,20-10 1815,-8 1 0,7-3 0,-2 8 0</inkml:trace>
  <inkml:trace contextRef="#ctx0" brushRef="#br0" timeOffset="-47298.73">3921 13351 6273,'6'3'2249,"-5"-1"-1979,8-2 0,0 0 90,-6 0-91,16 0-89,-17 0 270,17 0-2595,-7 0 2505,18 0-180,-16 0-90,14 0 796,-6 0-796,-8 0 360,33 0-540,-40 0-90,21 0-90,-28 0-270,0 0 1529,9 0-989,-6 0 0,7 8 0,-8 1 0</inkml:trace>
  <inkml:trace contextRef="#ctx0" brushRef="#br0" timeOffset="-46547.73">4580 13268 6363,'-5'-10'1170,"2"2"-811,-6 18 2070,-13-17-2159,8 14 0,-4-17-90,18 10 90,-10 0 629,8-9-629,-8 7-696,1-8 696,7 10-91,-8 0 1,10 0-90,0 0 90,0-9-90,0 6 90,0-6 180,0 0-360,0-3 786,0 0-786,0 3 90,0 9-90,0 0 90,0-10 0,0 8-90,10-7 0,1 9 0,1 9 90,7-7-90,-17 8 0,17-1 0,-17-7 0,8 17 0,9 31 0,-15-20 0,15 20 0,-19-32 0,0-6-90,0 9-90,-19 29 180,15-22-3131,-25 12 3131,27-21 0,-17-7 0,17-1-90,-17-1 90,-2 8 0,7-13 0,-5 14 0,10-19 3131,6 0-3131,-6 0 90,-1-9-90,8 6 0,-7-16 0,9 8 0,0-1 0,0-7 0,0 17 0,9-26 0,3 23 0,0-14 0,6 19 0,-15 0 0,16 0 0,-17 0 0,45 9 0,-28 3-90,21 0-90,-21-3 0,-17-9-90,17 0 270,2 0 0,-1 7 0,7 1 0</inkml:trace>
  <inkml:trace contextRef="#ctx0" brushRef="#br0" timeOffset="-46287.73">4835 13407 6363,'4'-5'1214,"29"-2"1,8 1-2482,-3 4 1312,2-3 0,-3 0 476,-18 5-431,-17 0-2655,17 0 2565,-16 0 0,13 5 0,-7 1 0</inkml:trace>
  <inkml:trace contextRef="#ctx0" brushRef="#br0" timeOffset="-45998.73">4938 13247 5914,'4'35'329,"1"0"1,-2-3 0,0-4-330,-3-6 360,0 36-1840,0-27 1570,0 18 378,0-39-468,0-1-724,0 3 1,8 6-1,3 0 1</inkml:trace>
  <inkml:trace contextRef="#ctx0" brushRef="#br0" timeOffset="-45248.73">5310 13353 6004,'-22'2'1709,"5"-1"-270,-12-10-1259,22 6-90,-21-6 90,28 9-91,0 0 91,-9-9 630,-3-22-810,0 15 90,3-13-90,9 20 90,0 7 0,18-27 0,-13 25-90,23-15 0,-25 28 0,16-6 0,-17 6 90,45 19-90,-38-11 0,29 23 0,-29-29 0,-6 8 45,-3 14 0,0 2-3288,-3 1 3243,-6-1 0,0-2 0,6-14-44,-6-7 44,-1 9 0,8-10 0,-36 27 90,22-31-90,-15 31 90,13-36 0,15 8 0,-6-10 989,-10 0 2323,14 0-3222,-23-10-25,26 8-66,-8-17 361,20-12-450,-8 15 0,8-22 0,-1 36 90,-7-7-90,8 9 0,18 9 90,-21-7-1829,31 8 1739,-27-10 0,11 9 0,-11-7-270,36 27 0,-37-25-179,37 15-1,-45-19-90,8 0-539,-1 0 665,3 0 1,6 2 0,1 1 0</inkml:trace>
  <inkml:trace contextRef="#ctx0" brushRef="#br0" timeOffset="-44748.73">5658 13353 5914,'-3'11'719,"0"2"-539,3 9 584,-1 11 1,2 2-4461,-1-2 3741,0 2 0,0-2 135,0-12 1093,0 0-1093,0 0-715,4 17 1,1 2 534,-3-5 45,3 1 0,0-4 45,-5-13 0,0-16 1629,0 34-1719,0-30 0,-10 22 90,8-20-90,-7-7 3392,9 8-3212,-10-1-90,8-7 0,-8 8-90,10-10 180,0 0 359,-18-19-449,13 5-90,-14-7 90,19 2 90,0-21-270,0 12-540,0-31 91,9 45-271,-6-14 810,6-3 0,3 15 0,3-13 0</inkml:trace>
  <inkml:trace contextRef="#ctx0" brushRef="#br0" timeOffset="-44360.73">5609 13135 5824,'0'15'539,"0"1"-539,0-5 180,0-1 0,0-10 90,0 0 1709,0 9-1799,0-6 0,0 6 0,0-9-1,0 0 451,-9-28-1619,6 21-540,-6-21 359,9 28 1170,0 0 0,5 6 0,0 1 0</inkml:trace>
  <inkml:trace contextRef="#ctx0" brushRef="#br0" timeOffset="-43697.73">6044 13560 6094,'-7'-7'629,"3"1"1080,13 6-1529,3 0 90,-1 0-90,8 0 0,-7 0 539,24-5 1,6 0-4882,-7 3 4207,0-3 0,-2 1 995,-14 4-591,11 0-2627,-13 0 2178,11 0-90,-28 0-450,0 0 540,0-10 0,7 16 0,2-4 0</inkml:trace>
  <inkml:trace contextRef="#ctx0" brushRef="#br0" timeOffset="-43339.73">6285 13356 6273,'-11'-12'1350,"2"3"1348,9 0-2518,0 6 0,0-6 0,0 9 90,0 0 359,10 56-1570,-8-32 986,2 10 0,2 0-45,3-13 90,-7 0-90,8 1 90,-5 11 0,-1 2 0,-2-2-416,8 25 326,-10-39 90,0-16-90,0 15-5307,0 4 5307,0-8 0,4 10 0,2-18 0</inkml:trace>
  <inkml:trace contextRef="#ctx0" brushRef="#br0" timeOffset="-39963.73">6916 13623 6183,'-9'-7'990,"2"1"-720,7 6 3238,0 0-3418,0-9-90,0 6-4162,0-6 4162,0 0 860,0 6-770,0-6-90,0-1 0,0 8 0,0-7 0,0 9 3392,10 0-3392,-8 0 90,8-10-180,-10 8 90,0-7 0,0 9 0,0 0 0,0-10 0,0 8 0,0-8 90,0 10-90,0 0 0,0-9 0,0 7 0,9-8 0,-7 10 0,8 0 0,-10 0 0,0-9 0,9-3 0,-7 0 0,8 3 0,-10-1 0,0 8 0,9-7 0,-6 9 0,6-10 0,-9 8 0,0-17 0,0 17 0,9-8 0,-6 1 0,6 7 0,-9-8 0,0 10 89,0 0-89,0-9 0,0 6 0,0-6 0,0 9 0,0 0 0,0 9-2234,-9 3 2234,6 9 0,-6 1-321,9-11 321,-9 17 0,6-13 0,-6 6-2545,-1 26 2545,-1-19-743,-1 14 743,3-13 183,9-18-183,0 20 0,0-8 0,9-1 0,-7-4 0,8-6-1264,-10 9 1264,9 1 0,-7-1 0,17-10 346,-16 8-346,15-16 1814,-15 6-1814,16 0 0,-17-6 0,17 6 0,-7-9-460,-1 0 191,8 0-91,-17 0 1357,17 0-2706,-16 0 360,6 0 1349,0-9 0,-2 12 0,7-5 0</inkml:trace>
  <inkml:trace contextRef="#ctx0" brushRef="#br0" timeOffset="-39695.73">7175 13704 6273,'-11'-5'2069,"11"1"-1799,12 4 0,-1-10 450,36 8-631,-37-7 181,23 3 0,0 2-180,-26 2-90,30-7 90,-34 9-90,6 0-90,-9 0-180,0 0-719,9 0-450,-6 0 359,6 0 1080,-9-10 0,7 16 0,2-5 0</inkml:trace>
  <inkml:trace contextRef="#ctx0" brushRef="#br0" timeOffset="-38889.73">7696 13478 5914,'-7'-9'899,"2"2"-539,5 7 989,-10 9-1169,8-6 0,-17 6-90,17-9 90,-8-9 0,1 6 0,6-6-90,-6 9 89,0 0 91,6 0-443,-6 0 263,-1-9 90,8 6-90,-7-6 90,9 9-90,0 0 0,-10-10 89,8 8 631,-7-17-720,9 8 263,0-1-263,0 2-90,0 1 180,9-3-180,3 0 0,-1 3 0,8 9 0,-7 0 90,0 0-90,7 0 0,-17 0 0,17 0 0,-7 9 0,9 13 0,-10-8 0,8 14 0,-16-16 0,6 9 0,-9-9 0,0 6 45,1 15 0,-2 3-730,-8-1 685,8 5 0,-1-2 0,-7-17 0,-1-10 0,-11 36 0,-2-37-3075,2 28 3075,2-29 458,16-7-188,-25 8-180,23-10 0,-13 0 0,8 0-1,8 0 361,-17-38-360,17 29 3302,-8-29-3392,10 38 90,19-19-90,-5 14 0,7-13 90,-11 18-90,-1 0 0,-6 9 0,44 3 0,-29 0 0,22-3 0,-30 0 0,-1-6 0,-6 6-2788,25 1-1229,-14-8 2308,7 7 1709,-11-9 0,3 0 0,3 0 0</inkml:trace>
  <inkml:trace contextRef="#ctx0" brushRef="#br0" timeOffset="-38612.73">8090 13658 6183,'16'-3'900,"-13"1"-720,25 2 629,22-10-989,-29 8-179,26-8-361,-38 10 720,-6 0 0,20 3 0,-6-1 0</inkml:trace>
  <inkml:trace contextRef="#ctx0" brushRef="#br0" timeOffset="-37847.73">8595 13505 7443,'-36'-12'1979,"7"2"-1889,20 10 0,6 0 539,-34-9-539,20 6 0,-13-6 0,20 0 0,10 6 0,-9-6 180,7-1-90,-8 8-90,10-7 269,0-1-269,0-1-90,0-1 0,0 2 90,0 10 0,10 0-90,-8 0 0,17 0 0,-7 10 90,-1-8-90,8 8 0,-17-1 0,17-7 0,-16 17 0,15-17 0,-15 17 0,6-16 0,-9 15 0,0-15 0,10 25 0,-8-23-900,-2 23 990,-2-16-396,-8-1 306,1 18 0,6-15 0,-6 16-1420,9-18 1420,-9 7-2336,-3-7 2336,-9 9 90,0 0 418,9-9-508,-7 7 0,7-17-685,0 7 955,-6-9-91,15 0-37,-16 0-52,17-9 1923,-7 7-2013,9-17 90,0 16-90,0-6 90,0 9 90,37-19-180,-18 14 1669,31-13-1669,-39 18 0,8 0 1609,-17 0-1609,55 18 109,-36-13-199,28 14-89,-30-19-361,-16 0 540,34 0 0,-26 1 0,23-1 0</inkml:trace>
  <inkml:trace contextRef="#ctx0" brushRef="#br0" timeOffset="-37147.73">8871 13395 6273,'-13'-19'3239,"3"9"-2970,10 0-89,0 10 810,0 0-900,0 19-90,0-5 90,0 7 44,4 21 1,1 1-1149,-3-15 1014,4 18 0,-2-5 0,-4-29 0,0 7-2,0-7 92,-4 24 0,-2 5-90,4-6-336,-1 11 1,-3-5 335,-4-26 0,8 13-19,-7-7 199,-1 21-2356,8-6 2176,-8-6 0,1-11 2,7-17-2,-8 17 743,1 2-743,6-7 0,-6 5 15,0-19 75,6 10 3302,-6-8-2582,-1 7-630,-1-9-91,-1 0 91,3 0 0,-1-9-90,8 7 630,-17-36-630,17 21-90,2-13 90,2 11-90,7 7 90,-9-9 0,12-17 0,5-1-1606,-1 3 1516,-1 1 0,1 2 90,2 14-90,-15 17 0,6-17-1079,10-2 629,-14 7 1,23-5-91,-26 19-90,8-9-359,-10 6 989,0-6 0,8 3 0,3-1 0</inkml:trace>
  <inkml:trace contextRef="#ctx0" brushRef="#br0" timeOffset="-36847.73">8783 13140 6453,'-11'-9'1260,"2"1"629,9-1-1800,0 7 91,0-8 0,0 10-270,0 0 90,9 38 0,4-23 0,9 29 0</inkml:trace>
  <inkml:trace contextRef="#ctx0" brushRef="#br0" timeOffset="-36297.73">9017 13112 6543,'0'-17'1349,"0"3"-989,0 14 1889,0 0-2159,9 9 0,-6-6 225,18 22 0,5 6-315,-7-10-167,1 9 0,0-1 167,-2-8 0,-15-9 0,16 7 135,-9 14 0,1 2-945,12-9 810,-11 13 0,-3-3 0,1-24 0,-10 0 90,9 7 0,-6 30-90,6-28 0,-9 36 0,0-46 388,0 1-298,-9 7 0,-13 30-90,-1-28-114,12 9 1,1-3 113,-9-15 90,7 9-90,0-9 45,-16 16 0,0 0-45,16-16 0,-11 18 0,-1-4 0,15-23 824,6 6-824,-6-9-828,-10 9 1,23-1 0,-12 7-1</inkml:trace>
  <inkml:trace contextRef="#ctx0" brushRef="#br0" timeOffset="-33895.73">9064 13077 6183,'-3'-9'1080,"1"1"-810,2 8 1978,0 0-2158,-28 28-90,21-21 0,-31 31 0,36-36 0,-7 17 0,-1-17 225,-4 24 0,-2 5-135,-10-10-248,5 9 0,2-1 248,7-18-90,-7 8 90,8-7 224,-17 16 1,-3 3-3482,0-1 3257,6 1 0,1-3 0,5-16 0,7 7 0,0-17 0,-6 17 539,-22 21-2807,11-21 2223,9 6 0,0-3 45,2-20 181,15 17-271,-16-17 225,0 20 0,-2 3 545,-7-6-770,2 1 0,3 0 90,11-1-90,-7-17 0,17 17 135,-25 1 0,-3 0-135,19 8 1028,-19-7 1,3-2-939,25 0-333,-17-17 422,-2 27 1917,7-25-2096,-5 15 0,19-19 0,-9 10 734,6-8-644,-6 7 247,9-9-247,0 10-90,0-8 0,0 8 90,-10-10-90,8 0 0,-7 0 90,9 0-1844,0 0 0,8 3 0,3 2 0</inkml:trace>
  <inkml:trace contextRef="#ctx0" brushRef="#br0" timeOffset="-32497.73">5937 13057 6183,'-6'-10'810,"2"2"719,4 8-719,0 0-810,-10 9 90,8 3-90,-7 0 90,-14 19 0,-2 3-4342,4-10 4252,-8 6 0,0-1 0,7-10 860,1-8-771,9 11 226,-24 20 0,-3 3-1323,13-8 1053,-13 8 0,1-3 135,17-21-502,-1 1 592,-6 4 0,-8 6 0,4-3-180,-8 8-90,-5 4 0,3-4 90,23-18 2644,17-8-2644,-17 1 450,-12 35-360,15-37-135,-5 14 0,4-1 45,15-21 1433,-7 17-983,-10 2-540,14-7 733,-14 5-643,19-19-90,-9 0 180,6 9-90,-6-6-90,9 6 90,0-9-90,0 0 0,3 6 0,1 1 0</inkml:trace>
  <inkml:trace contextRef="#ctx0" brushRef="#br0" timeOffset="-29693.73">9468 13499 6094,'-3'-9'2338,"9"2"-1978,-4 7 180,17 0-270,-7 0-91,9 0 1,0 0 0,-9 0 90,7 0-180,-7-9 360,18 6-270,-6-6-1118,-3 9 1028,-12 0 337,1 0-427,-8 0 90,7 0 0,-9 0-90,0 0-1260,10 0 451,-8 0-30,8 0-420,-10 0 1259,0 0 0,3 4 0,1 2 0</inkml:trace>
  <inkml:trace contextRef="#ctx0" brushRef="#br0" timeOffset="-29336.73">9545 13687 6363,'-11'-7'1170,"11"10"-811,3-1 1,6 8 630,-9-10-630,0 0 89,10 0-179,1 0-90,1-10 0,7 8 0,-17-7 0,17 9 0,-17 0-90,17 0 179,-7 0 91,19 0-1779,-8 0 1509,-2 0 90,-2 0-90,-7 0 0,0 0 0,-3 0-450,0 0-539,-6 0-1,16-10-1079,-17 8 2356,7-7 0,2 11 1,2 2-1</inkml:trace>
  <inkml:trace contextRef="#ctx0" brushRef="#br0" timeOffset="-29033.73">10076 13564 6363,'-1'-10'1709,"1"3"-1439,0 7 0,0 0 0,10 0 629,11 0-629,2 0-1036,8 0 856,-19 0-1,7 0 1,-17 0 0,17 0 0,-17-10 0,17 8-90,-7-7-809,9 9 1036,-9 0-1666,-3 0 1439,-9 0 0,14-2 0,3 1 0</inkml:trace>
  <inkml:trace contextRef="#ctx0" brushRef="#br0" timeOffset="-28207.73">10484 13287 6363,'-4'-8'1889,"2"1"-1709,2 7-90,0 0 0,0 9 90,0 3-90,0-1-2135,0 8 2045,9-16 90,-7 15 0,8-6-90,-10 9 90,0-9-90,-10 7 90,8-7-90,-7 9 269,9 19-1787,-10-24 1518,8 22 1801,-8-36-1801,10 17 90,0-17 0,0 17-90,0-16 180,-9 15 0,7-6 1942,-8 0-1942,10-3 90,10-9-180,-8 0 90,7 0-90,-9 0 0,0 0-1,10 0 1,2 0-1337,9 0 1247,0 0 0,0 0 90,-9 0-90,7 0 90,-8 0-90,11-9 90,8 7-90,-6-8 90,6 1-90,-18 6 0,7-6 0,-17 9 0,8 0 90,-10 0 1337,0 0-1337,9-9-90,-7-3 0,8 0 0,-10 3 90,0-1-90,0 8 0,-10-7 270,8-1-270,-7 8 90,9-8 0,0 10 0,0-9 0,0 7 90,0-8-91,0 10 91,0 0 0,-10 0 0,8 0 0,-8-9-1625,10 6 1535,0-6 0,0 9 270,0 0-360,0 9 0,0 3 90,0 0-90,0 7 0,0-17 0,-9 17 0,7-17 1625,-8 17-1535,10 21-368,-9-12 278,6 22 0,-6-29 0,9-9 0,0 6 0,0-15 89,0 16-89,0 2 0,-9 2-319,6 8 319,-6-19 269,9-3-269,0 0 0,0-6 0,0 6 0,0 1 0,0-8 0,0 17 328,0-17-417,0 8-451,0-10-675,0 0 1,-2 3 0,-1 1 0</inkml:trace>
  <inkml:trace contextRef="#ctx0" brushRef="#br0" timeOffset="-26937.73">10470 6743 6094,'-7'-7'1349,"0"2"-630,7 5 1350,0 0-1889,10 0 0,-8 0 90,8 0-90,-1 0-90,-7 0 90,17 0 269,12 0-359,-15 0-1919,22 0 1919,-36 0 0,17 0 0,-17 0-90,8 0 90,-1 0-2609,3 0 810,0 0 360,-3 0 1349,-9 0 0,3 2 0,0 1 0</inkml:trace>
  <inkml:trace contextRef="#ctx0" brushRef="#br0" timeOffset="-26597.73">10470 6912 6183,'14'-6'3868,"1"0"-6692,6 16 3184,9-17-2537,-6 14 2267,-3-17 0,-2 10 985,-17 0-1075,17 0-4851,-7 0 3502,0 0 1537,-3 0 1,5 11 0,4 1 0</inkml:trace>
  <inkml:trace contextRef="#ctx0" brushRef="#br0" timeOffset="-26105.73">10946 6804 6004,'-2'-5'899,"1"1"1530,1 4-2249,10 0-3712,11 0 3622,2 0-90,-2 0 479,-2-10-389,-16 8 0,15-8 0,-15 10-180,16 0-2698,-8 0 1618,1 0 1170,-2 0 0,1 7 0,3 2 0</inkml:trace>
  <inkml:trace contextRef="#ctx0" brushRef="#br0" timeOffset="-25313.73">11318 6516 6453,'-9'-10'2879,"3"2"-2520,6 8 91,0 0-90,0-9-90,0 6-90,0-6-90,0 9 269,0 0-359,0 19 90,9-14 0,-6 13 90,6 11-180,-9-13 180,0 43-180,0-43 90,0 31-561,0-42 471,0 14 0,0-10 0,0-6 0,0 6 90,0-9-90,0 0 0,10 9 471,1-6-381,11 6-90,-11-9 0,8-9 0,-7 6 0,9-6-1468,0 9 1468,-9 0 0,7-9 0,-7 6 90,-1-6-90,-1 9 0,-1 0 0,-7 0 90,8-10-90,-10 8 0,9-7 90,-6 9 1378,6 0-1378,-9 0 0,0-10-90,0 8 90,0-7 0,0-1 0,0 8 0,0-8 0,0 10-1,0 0-89,0-9 90,0 7 0,0-8 0,-9 1 0,6 6 0,-6-6 630,9 0-540,0 6-180,0-6 90,0 9 179,0 0-269,0 9 0,0 3 0,0 0 90,0 16-90,0-4-1425,0 8 1425,0-1-175,0-10 175,0-9 0,0 7 0,0-17 0,9 17 90,-16-7-2290,24 9 1840,-24 0 90,16-9 0,-9 7 772,0-17-1851,0 7-1198,0 1 388,0-8 2159,0 8 0,-2 2 0,0 3 0</inkml:trace>
  <inkml:trace contextRef="#ctx0" brushRef="#br0" timeOffset="-24295.73">10902 6827 5914,'0'-6'1169,"-1"1"2249,1 5-3148,9 0-180,-6 0 90,15 0-90,-15 0 0,6 0 359,19-10-449,-11 8 0,13-7 90,-20 9-90,-10 0 90,9 0 0,3 0-90,0 0 90,-3 0-90,-9 0 0,10 0 0,-8 0 0,7-10 0,-9 8 90,19-8-90,-14 10 0,14 0 0,-19 0 0,0 0 0,9 0-90,-7 0-270,8 0-989,-10 0 494,0 0 1,1 7-1,1 2 1</inkml:trace>
  <inkml:trace contextRef="#ctx0" brushRef="#br0" timeOffset="-20859.73">1683 14815 6094,'-6'-11'1529,"1"3"-1260,5 8 1,0 0-90,10 0 90,-8 0-90,7-10-450,1 8 450,2-8 0,-1 10 360,27-18-361,-31 13 1,31-14-90,-27 10 90,20-3 180,-8 0-1931,8-7 1661,-19 17 158,-3-7-158,1 9 0,-8 0 0,7 0 0,-9 0 270,0 0-270,0-10 0,0 8 1694,0-8-1784,-9 10 90,7 0 258,-8-9-258,1 7-90,6-8 0,-6 10 180,-19-9-180,21 6 0,-31-6 0,36 9 0,-8 0 0,10 0 0,-9 0 0,7 0 0,-8-9 0,10 6 90,0-6-90,0 9 0,-9 0-90,6 0 180,-6 9-180,9-6-2738,0 15 2828,0-15-521,0 16 521,0-8 0,0 1 0,0 7 0,0-7 0,0 18 0,0-6-525,9 35 525,-6-31 0,6 12 482,-9-21-482,0-8 0,10 11 0,-8 8-2179,7-6 2179,-9-3 0,0-12-90,0 1 2449,0-8-2359,0 7 0,0-9 0,0 10 3392,0-8-3122,0 17-90,0-17-1,0 8-89,0-10 180,0 0 270,0-19-450,0 14-90,0-23 90,0 26-90,0-17 90,10 7-90,-8 0-582,8-7 672,-1 17-90,3-7 0,-1 9 0,-1 0 0,-10 0 0,9 0 0,3 0 0,9 9 0,-9-7 0,-3 8 582,1-1-582,-8-6 0,8 6 0,-10-9 0,9 19 0,-7-14 0,8 13 0,-10-8 0,0-8 90,0 8-90,0-10-4112,0 18 3752,0-13 0,0 14-179,0-19-428,0 0 0,2 4 0,2 1 0</inkml:trace>
  <inkml:trace contextRef="#ctx0" brushRef="#br0" timeOffset="-20464.73">2194 14752 5914,'-17'20'539,"8"4"-449,0 8 180,9 18-270,0-24-316,0 14 406,0-19 133,0-9 497,19 35-720,-14-29 180,23 22-90,-26-21 67,8-16-67,-1 6-270,12 0-269,-7-16-156,5 14-25,-10-16 630,-6 0 0,14 10 0,-7-5 0</inkml:trace>
  <inkml:trace contextRef="#ctx0" brushRef="#br0" timeOffset="-19806.73">2368 14840 6273,'-10'-10'1979,"2"6"-1709,8-5 1439,9 9-1529,-7-10-90,8 8 90,-1-7-90,-7 9 0,17 0 449,12-10-539,-5 17 90,4-14-90,-20 17 0,-10-10 90,9 0-90,-7 9 90,8 3-402,-10-1 312,0-1 0,0-1 0,0-6 0,0 6 0,0-9 0,0 9 90,-10 3-90,8 0 312,-17-3-312,17-9 0,-7 0 90,9 10-90,0-8 180,0 8 540,0-10-91,0 0-539,9 0 0,-7 0-90,17 0 0,-17 0 90,8 0-90,-1 0 0,-6 0 0,6 0 90,0 0-90,-6 0 0,16 9 0,-8-7 0,1 17 90,-2-17-90,-10 8 0,0-1 0,0-6 0,0 6 0,0-9 0,0 9 0,0-6 90,0 16-90,-10-8 0,8 1 0,-17 7 90,17-17 0,-17 8 0,7-10 180,-19 9-180,8 3-3482,-8 0 3482,20-3-90,-8-9 0,16 0 0,-6 0 90,9 0-270,-9-9 0,6 6-450,-16-6 180,17 9 2583,2-10-3212,2-1-1080,8-1 450,-10 3 1709,0-1 0,11 8 0,2-7 0</inkml:trace>
  <inkml:trace contextRef="#ctx0" brushRef="#br0" timeOffset="-19397.73">2616 14569 0,'-7'-4'0,"11"2"12,-2 2 78,17 0 90,-7 9-90,18 3 0,-15 0-90,13 6 1326,-16-15-1326,9 16 1110,-10-8-1110,8 11 90,-7-11 1726,8 21 1,0 2-1637,-4-10 0,1 14 0,-5 1 1382,-12-15-1292,0 6-90,0-8 449,-13 15 1,-3 3-540,9-5-166,-12 7 1,1-6 165,15-24 0,-15 7 0,15-17 90,-16 17-1702,17-17 1522,-7 8 90,-1-1 0,8-7-360,-7 8 534,9-10-602,0 0 1,12-6 0,4 0 0</inkml:trace>
  <inkml:trace contextRef="#ctx0" brushRef="#br0" timeOffset="-18987.73">3234 14827 6183,'-9'-6'1799,"1"2"-1529,8 4 0,0 0 1979,19 0-1799,-5 0-271,17 0 1,-19-10 0,6 8 0,-6-7-90,9 9-2610,1 0 2700,-1 0-90,-10 0 0,8 0 0,-16 0-90,15 0 90,-15 0 0,6 0-90,-9 0-5937,10 0 6634,-8 0 1,10 3-1,-9 1 1</inkml:trace>
  <inkml:trace contextRef="#ctx0" brushRef="#br0" timeOffset="-18696.73">3248 15017 6363,'18'-6'3239,"6"-7"-2970,-12 10 181,9-6-5571,10 0 5301,-8 6 1409,-2-6-1499,-2 9 0,-16-10 0,15 8 859,-15-7-859,6 9 0,-9 0-90,10 0 0,-1 1 0,10 1 0</inkml:trace>
  <inkml:trace contextRef="#ctx0" brushRef="#br0" timeOffset="-17880.73">4750 14698 6363,'-5'-5'3328,"1"2"-1978,4 3-1350,10 0 90,-8 9-90,8-7 90,-10 8-90,0-1 90,9-6-1052,-7 15 1052,17-6-2203,-17 9 2113,17-9-1205,-16 7 1205,15-7 71,-15-1-71,16 8 615,-17-7-615,17 9 90,-7 10-969,9-8 879,-10 8 0,8-19 1149,-7 6-1149,0-6 111,-3 0-111,10 16 0,-14-23-551,14 23 551,-10-26 3118,-7 8-3118,8-10 90,-10 9-90,0-6 0,0 6 0,0-9 735,0 0-1814,-10 0 269,-1 0-2158,-1 0 2968,-7-9 0,21 10 0,-6-5 0</inkml:trace>
  <inkml:trace contextRef="#ctx0" brushRef="#br0" timeOffset="-17485.73">5049 14701 6453,'-6'-6'1979,"1"1"-1799,-5 14-90,8-7 0,-17 17 90,17-16-90,-17 25-90,7-14-1471,-16 23 0,-3 4 1471,10-9 45,-10 4 0,6-3-45,22-22 0,-15 8 179,-4 12-179,8-5-500,-14 14 500,26-29 0,-8-1 90,10-10 3054,-9 9-3054,7-6-90,-8 6-180,10-9 838,0 0-2996,10 0 1438,-8 0 900,7-9 0,4 11 0,2-4 0</inkml:trace>
  <inkml:trace contextRef="#ctx0" brushRef="#br0" timeOffset="-17095.73">5211 14938 6183,'-2'-9'3329,"0"3"-3239,2 6 89,0 0-89,0 9 315,-4 27 0,-1 6-3707,2-5 3392,-2 9 0,1-5 90,4-29-90,0 7 719,0 40-719,0-36-249,0 34 159,0-48 90,0-7 0,0 8-90,0-10 90,0 9 3089,0-7-3449,0 8-180,0-10-4317,0 0 4767,-10-10 0,14 10 0,-6-8 0</inkml:trace>
  <inkml:trace contextRef="#ctx0" brushRef="#br0" timeOffset="-16289.73">5061 14718 6004,'-11'15'539,"8"-4"-449,-6 10 135,3 25 0,2 2-225,2-17-779,-3 18 0,1-2 779,4-26 475,0-9-385,7 25 0,4 1 0,3-21-342,-4 23 0,2-5 252,6-33 0,-15 17-1439,44 2 1439,-38-7 0,37 5 0,-35-18 0</inkml:trace>
  <inkml:trace contextRef="#ctx0" brushRef="#br0" timeOffset="-15846.73">5504 14681 5914,'21'17'1439,"-10"5"-3955,13 16 1,-1 2 2605,-13-3 0,14 8 0,-1-2 1409,-21-22-1319,8 0 449,-13 12 1,-4 2-360,-5-2 288,1 26-468,-8-40-90,16-17 450,-25 26-450,14-23 2839,-7 14-3199,12-19-360,9 0-719,0 0 1439,9-19 0,0 17 0,8-12 0</inkml:trace>
  <inkml:trace contextRef="#ctx0" brushRef="#br0" timeOffset="-15578.73">5890 14965 6543,'-3'0'1349,"10"0"630,41-4 0,10-2-3494,-14 4 1560,16-1 0,-4-3 576,-35-4-2150,9 8-540,-16-7 728,5 9 1341,-19 0 0,1 5 0,0 1 0</inkml:trace>
  <inkml:trace contextRef="#ctx0" brushRef="#br0" timeOffset="-14746.73">6666 14746 6094,'-11'13'1888,"2"2"-4448,12 18 0,4 3 2650,-5-4-90,8 27 1409,-10-40-1319,0-17-600,0 36 780,0-31 0,0 21 0,0-28 2448,9 0-1369,12-18-1169,3 13-90,-3-23 90,-12 25-90,1-16 90,1 8 449,20-29-539,-8 23-90,-1-11 90,-13 28 3302,-9 0-3212,28 28-180,-21-21 0,31 31 0,-36-36 0,8 17 0,-1-17 90,12 17 0,3-16-90,6 6 90,-18-18 0,-2 6 629,18-34-629,-21 20-90,21-13 0,-28 11 90,0 7 0,-8-17 0,-3-1-180,-3 9 0,-7-26-90,12 47-89,9 0 269,-19 38 0,21-16 0,-11 32 0</inkml:trace>
  <inkml:trace contextRef="#ctx0" brushRef="#br0" timeOffset="-14195.73">7142 14930 6543,'-5'-14'4408,"11"9"-3959,-4-5-179,7 10-90,-9 0 0,0 0 90,0 10-90,0 2-1045,0-1 1045,0 17-1297,0-13 1117,0 6 180,0-2-180,0-8 90,0 11 0,0-11 0,0 8-90,0-17 0,0 17 0,10-16 997,-8 6-907,36-9-90,-22-9-2048,24 6 2048,-19-6 0,-9 9 0,7-10 0,-17 8 90,17-17-90,-7 17-1801,0-17 1891,-3 17 0,-9-8 0,0 10 2455,0 0-2095,0-18-270,0 13-91,0-14-89,0 19 90,0 0 0,-9 19 0,6 4 2738,-6 1-2828,9 4 0,0-16 0,0 0 90,0 25-90,0-20-1776,0 23 1776,0-29-90,0 8 0,0-16-360,0 6-4947,-10-9 5397,8 0 0,-7-3 0,10-1 0</inkml:trace>
  <inkml:trace contextRef="#ctx0" brushRef="#br0" timeOffset="-13743.73">7420 14529 6094,'-6'-5'1529,"-9"11"-1439,13-4 0,-8 26-3982,20 15 3982,-8-6-1499,17 13 1499,-17-39 0,8 8 0,-10-16 0,9 6 270,3 0 899,28-6-261,-24 6-728,22-18 2584,-36 6-2674,17-6 0,-17 9 809,17-28-809,-17 2-2764,8-16 2674,-10 11 1360,-10 19-1360,8-7 270,-36-21-2629,31 22 2269,-30-20 90,34 38-90,-15 0 0,6 0-1169,-19 19-2069,17-5 3238,-14 7 0,32 3 0,-6-7 0</inkml:trace>
  <inkml:trace contextRef="#ctx0" brushRef="#br0" timeOffset="-13130.73">7956 14726 6543,'-10'-9'2159,"11"3"-1799,11 25-5356,-1-15 5266,8 34-1320,2-14 1500,3 8 891,7 8-1161,-10-16 24,0 16 156,0-7-409,0 0 139,-9-12 0,7-12 2123,-17 1-2123,17 2 90,-17-1-180,8-1 305,-10-1-125,9-7-180,-7 8-359,8-10-541,-10 0-1888,-10-19 2947,8 14 0,-8-18 1,10 18-1</inkml:trace>
  <inkml:trace contextRef="#ctx0" brushRef="#br0" timeOffset="-12595.73">8196 14720 6183,'-2'-5'1799,"0"-9"-1529,2 12-90,0-7-90,0 9 3148,0 0-3148,0 9-90,-10-7 90,8 17-90,-17-7 0,17 0-3302,-27 16 3302,25-14-1633,-25 17 1633,18-10-1727,-10 9 1727,-1 3-1156,1 0 1246,0-2 1066,9-10-1156,-7-9 0,17 16-80,-17-14 80,8 26 0,-1-26 0,-7 14 1688,17-25-1688,-8 6 2524,10 1-2524,0-8 0,-9 7 0,6-9-180,-6 0 2620,9 0-4239,0 0 1799,9-9 0,4 11 0,10-5 0</inkml:trace>
  <inkml:trace contextRef="#ctx0" brushRef="#br0" timeOffset="-12144.73">8639 14514 6273,'-11'-8'1080,"7"1"-451,-24 26-449,14-5-5660,-17 26 5660,10-7 871,9 0-961,-6 7 359,15-7 1,-16 19-1400,17-8 1130,-7 8-215,9-10 125,0-9 0,0-2 1771,0-10-1591,18 19-90,-13-24-1827,23 22 1647,-25-36 2095,16 8-2095,-17-10-30,17 0-2669,-7-10 2699,-1-1 0,13 1 0,-7 3 0</inkml:trace>
  <inkml:trace contextRef="#ctx0" brushRef="#br0" timeOffset="-11396.73">8754 14711 6723,'17'-33'4677,"15"2"-4587,-18 20-3559,17 11 3559,-10 2-90,-9 7 90,6 1 556,-15-8-646,6 8 673,-9-10-583,0 18-90,-9-13 0,6 23-523,-6-25 523,0 15 597,6-15-597,-16 16 395,8-17-395,-1 7 90,-7 1-90,17-8 0,-8 8 0,1-10 0,7 0 0,-8 0 0,10 0 1757,0 0-1757,10 0 179,1 0-179,11 0 1454,-11 0-1364,8 0-90,-7 0 90,9 9-3482,-9-7 3392,7 8 0,-17-1-171,17-7 171,-17 17 0,8-7-939,-10 0 939,0 7 0,0-17 0,0 17 90,-10-17-90,-2 17 0,-9-17 0,9 8 0,-16-1-841,14-7 841,-7 8 90,2-10-90,7 0-18,1 0 18,-8 0 0,16 0-90,-6 0-360,0-10 2552,6 8-3181,-6-7-1,9-1-1168,0 8 2248,0-7 0,11 3 0,4-1 0</inkml:trace>
  <inkml:trace contextRef="#ctx0" brushRef="#br0" timeOffset="-10739.73">9039 14445 6094,'21'4'2248,"-10"-6"-2158,8 21 0,-7-16 180,9 25-180,0-14-1619,0 26 1529,-9-26-2105,-3 24 2195,1-24 0,-13 18 0,-1 4-388,11-5 388,-19 7 0,-4 1-1970,1-4 1880,-15 8-838,9-13 748,0-8-307,-1-1 397,1-10 0,4 11 0,0-7 0</inkml:trace>
  <inkml:trace contextRef="#ctx0" brushRef="#br0" timeOffset="-5457.73">4595 15979 0,'-1'-11'1864,"0"3"1074,-8 17-2758,6-7 270,-6 8-271,9-10 1535,0 0-1444,-9 0-90,6 0 0,-6 0-1608,-1 0 1518,8 0 1621,-7 0-991,-10 9-630,14-6-1788,-14 6 1788,19-9-90,0 0 90,-9 0 2194,7 0-2194,-8 0-90,10 0 90,0 0 90,10 0-180,1 0-996,11 0 1086,-11 0-90,17 9-905,-23-6 995,23 6-90,-16-9 0,0 0 90,35-9-90,-38 6-1797,38-6 1797,-35 9 0,0 0 1490,7 0-1490,-17 0 0,17 0 844,-17 0-844,8 0 0,-1 0 0,-7 0 0,8 0 2769,-10 0-3849,0 0 1,2-5 0,0-2-1</inkml:trace>
  <inkml:trace contextRef="#ctx0" brushRef="#br0" timeOffset="-4387.73">5381 15934 348,'-14'3'2158,"2"-1"356,3 7-2334,6-7 270,-6 8-90,0-10 183,6 0-363,-6 0-1,-1 0 1,8 0 90,-7-10-90,-1 8 558,8-7-468,-7 9-489,-10-10 309,14-2 90,-14 1-478,19-8 388,0 16 0,0-6-90,0 0 468,0 6-468,0-6 90,0-1-90,0 8 0,10-7 3325,11-10-3325,-7 14 0,5-14 474,-19 19-474,9 0 0,-7 0 0,27 10 0,-25-8 0,15 17 0,-9-17 0,-8 8 0,7-1 0,1 12 90,-8 3-90,8 6 0,-10-8 0,0-11 0,-10 36-368,8-37 368,-17 37 0,17-45 0,-8 17 0,-9 11 0,15-13 0,-25 11 0,27-18 0,-7-8 0,-1 7 90,-1 1-90,-11-8 458,11 8-458,1-10 179,10 0 451,-9-10-540,6 8-90,-6-8 90,9 1-90,0 7 270,9-36-270,-6 31 0,16-21 0,-17 28 0,17 0 0,21 9 0,-21-7 90,28 8-90,-45-10 0,17 9-90,-17-6-7106,36 15 7196,-22-15 0,22 12 0,-20-8 0</inkml:trace>
  <inkml:trace contextRef="#ctx0" brushRef="#br0" timeOffset="-3795.73">5832 16093 6183,'29'-4'2204,"11"-2"0,0 0-2114,-17 4 0,36-7-90,-40 9 90,-7 0 270,18 0-270,-6 0-90,-3 0 0,-12 0 0,-9 0-848,0 0 0,8 3 0,2 1 0</inkml:trace>
  <inkml:trace contextRef="#ctx0" brushRef="#br0" timeOffset="-3445.73">6020 15925 6004,'-5'19'1079,"1"6"-539,14 34-450,-8-36-90,3 14 0,0-8 90,-5-26 89,0 44-358,0-29-181,0 22-360,0-30 720,0-10 0,5 5 0,2 1 0</inkml:trace>
  <inkml:trace contextRef="#ctx0" brushRef="#br0" timeOffset="-2644.73">6363 16020 6094,'-17'2'1079,"9"-1"900,-20-10-1799,23 6 0,-13-6-1,18 9 1,-10 0 810,-2-19-900,1 14 0,1-23 0,10 26-90,0-7 359,19-10-359,-14 14 90,23-14-90,-26 19 0,8 0 0,-1 0 90,22 10-90,-15 1 0,22 1 0,-36-2 0,8-1 90,8 21-90,-22-4 0,20 5 0,-25-12 0,9-17 0,-19 45 0,14-28 0,-23 21 0,26-21 0,-8-17 0,1 17 90,-22 2-90,15-7 0,-12 5 0,28-19 0,-10 0 540,-11-9-450,7 6-90,-5-6 90,19 9 180,9-38-270,-6 19 0,16-21 90,-17 31-90,17 9 0,-7 0 0,9 9-3179,0-6 3179,-9 6 90,6 1-90,-6-8 0,0 7 0,7 1 0,11 11-2339,-4-7 2159,5 5 0,-22-19 2036,-9 0-2306,10 0-117,11-10 0,-1 12 0,6-6 0</inkml:trace>
  <inkml:trace contextRef="#ctx0" brushRef="#br0" timeOffset="-2044.73">6734 15919 8432,'-14'39'1619,"4"-14"-1439,10 15 90,0-19-90,0-9 90,0 7 449,-5 14 1,0 2-630,3 0 0,-3 7 0,1-6 0,4-24 0,0 7 449,0 11-449,0-13-90,0 20-3302,0-34 3392,0 15-90,0-6-90,0 0 90,0 7 0,0 30 0,0-28 0,0 36 0,0-55 0,0 17 0,-10 2 0,8 3 3392,-7-3-3392,9-12 0,0 1 0,-19 1 90,14 1-90,-14-2 0,19-10 0,-9-10 270,-3-11-270,0 7-1414,3-14 1504,9 25-90,0-16 0,0 8 45,7-22 0,5-3-135,2 4-1372,-4 1 0,1 3 1282,8 9 90,-7 17 90,11-16 0,3-2 0,-3 11 0,21-21 0</inkml:trace>
  <inkml:trace contextRef="#ctx0" brushRef="#br0" timeOffset="-994.73">7386 16219 5914,'-11'-3'899,"2"1"-809,9 2 1169,-9 0-1079,6 0-90,-6 0 0,-1 9 0,-1-16 90,-10 23 0,-1-23-2639,1 17 2549,0-10 0,9 0 0,3 0 539,-1 0-539,-1 0 90,-1 0-90,3 0 0,9 0 630,0 0 2098,9 0-2818,-7 0 0,17 0 0,-7 0 45,24 0 0,5 0-1175,-5 0 1130,5 0 0,-5 0 0,-24 0-3,7 0 3,11 0 0,-13 0 0,21 0 0,-36 0 0,7 0 0,-9 0-1170,0 0 605,10 0 0,-5-2 0,9-1 0</inkml:trace>
  <inkml:trace contextRef="#ctx0" brushRef="#br0" timeOffset="304.27">8406 15818 6094,'-1'-3'1619,"-1"0"-180,2 3-1259,-19 37-180,5-18 90,-7 21-90,12-21-4252,-1 30 4252,8-28 0,-7 36 15,9-45-15,0-1 0,-10 8 0,8-7 90,1 24 0,2 5-644,1-5 554,8 4 0,-1-3 0,-7-15 2395,8-1-2080,12 13 0,3 0-226,-4-11-44,3 13 0,1-6 45,-6-27 1212,-17 6-942,36 10-360,-31-14-90,21 13-270,-28-18-397,0 0 1,4 5 0,1 0 0</inkml:trace>
  <inkml:trace contextRef="#ctx0" brushRef="#br0" timeOffset="956.27">8910 16122 6004,'41'2'2158,"-1"0"1,-5-5 0,-2 0-1350,17 0-2005,-31-6 1286,28 9 320,-45 0-320,7 0-508,1 0-32,-8 0-90,8 0-539,-10 0 1079,0-10 0,3 13 0,2-7 0</inkml:trace>
  <inkml:trace contextRef="#ctx0" brushRef="#br0" timeOffset="1804.27">9430 16012 6094,'-6'6'1349,"1"-1"1079,-14-14-2248,15 6 0,-25-6 0,27 9 0,-7 0 809,-1-19-899,8 14 0,-7-23 0,9 26 0,0-7 180,0-10-180,0 14-90,0-14 90,0 10-90,0 6 270,47-25-270,-36 23 0,36-13 0,-37 18 0,-8 0 0,36 18 90,-31-3-90,21 6 0,-19-12 0,-6 1 0,6 39 0,-9-18-498,0 18 498,-9-30-279,6-7 279,-25 37 0,14-21 0,-7 12 90,-3-14 0,1-5-90,13-11 0,-14 11 0,1-5 90,21-16 90,-7 0 629,-1-9-235,-1 6-484,-1-15 203,2 15-203,10-6 180,10-19-180,-8 11-90,17-13 0,-17 20 0,8 10 90,18 10-90,-12-8-1268,15 7 1268,-12-9 0,-17 10 0,8-8 45,17 16 0,2 2-135,-15-13 0,43 21-90,-57-28-90,9 0 270,3-9 0,6 3 0,-1-7 0</inkml:trace>
  <inkml:trace contextRef="#ctx0" brushRef="#br0" timeOffset="2804.27">9819 15996 6094,'-11'-8'2248,"3"1"-1888,8 7 0,0 0 1709,57 0-1800,-43 0-1650,19 0 0,0 0 1651,-22 0-90,11 0 645,-1 0-735,0 0 719,28 0-904,-30 0 185,19-10-90,-38 8 90,0-7 470,9 9 1,-3 3 0,9 1 0</inkml:trace>
  <inkml:trace contextRef="#ctx0" brushRef="#br0" timeOffset="3705.27">10431 15879 5824,'-10'-2'989,"3"0"-629,7 2 180,0 0-361,-9 0-89,6 0 360,-16-9-270,8 6 1079,-20-25-1169,17 23 0,-5-23 90,19 26-90,0-8 0,-9 10 90,6-9-90,-6 7 0,18-17-90,-6 16 90,6-6-90,-9 9 0,10-9 90,-8 6-90,7-6 90,1 9-90,-8 0 0,17 0 90,-17 0-1741,24 15 0,5 7 1651,-10-3-524,5 5 0,-3 2 524,-13 4 90,-10-6-90,0-3 0,-10 7 0,8-23 0,-12 21 0,0 4-1361,9-11 1361,-14 7 0,0-2 0,15-13 89,-25 8-89,27-17 251,-17 17-251,8-16 180,-11 6 0,11-9 1529,-18-9-1620,25-3 1440,-6-9-1439,22 9 2945,0-7-2900,23 29 0,5 6-2450,-14-18 2315,13 18 0,0 5-2268,-18-9 2268,0 0-1517,-9-3 1517,6-9-561,-15 0 202,16 0-271,-17 0 180,7 0 1149,1 0-699,-8 0 0,15 1 0,-9 0 0</inkml:trace>
  <inkml:trace contextRef="#ctx0" brushRef="#br0" timeOffset="4754.27">10697 15868 6273,'-4'-8'1799,"0"2"-1529,4 6 1079,0 0 181,-9 113-4377,6-76 2907,-2 3 0,-3 8 0,3-11 231,2-16 159,-6 17 0,-1 2-360,8-5-45,-3 0 0,1-2-45,4-14 90,0-17 180,-10 55-360,8-45 90,-7 35 0,9-47 2165,0 0-2255,-10 18 660,8-13-480,-17 14 0,17-19 0,-8 0 539,1 0-629,6-9 90,-6 6 0,0-6-90,6 9 270,-6-57-270,18 34-1151,-6-36 1241,6 40-386,-9 8 26,17-22 0,4-3-89,-12 3-351,16-3 1,-3 4 79,-20 20-449,8-6 1079,-1-4 0,1 3 0,8-6 0</inkml:trace>
  <inkml:trace contextRef="#ctx0" brushRef="#br0" timeOffset="4970.27">10654 15566 5824,'-4'-5'0,"1"2"0</inkml:trace>
  <inkml:trace contextRef="#ctx0" brushRef="#br0" timeOffset="5507.27">10893 15561 6453,'-7'-14'2969,"29"22"-2789,-6-3-5751,24 32 5751,-18-22 0,-11 6 1409,8-2-1230,-7 2 136,-1 8 0,-1 3-1724,2 8 1319,-2-10 0,-1-1 90,-7-8 0,7-9 0,-9 6 359,0 13-449,-9-5 450,7 23-1787,-17-25 1427,16 6 1012,-6-8-1012,0-1-90,6-10 180,-16 18-180,17-15 90,-17 16-90,8-18 134,-14 11 1,0 1-135,6-5-90,-18 21 0,27-31 1713,8 1-1983,-7-8-180,9 8 514,-10-10-2043,8 0 1979,-8-10 0,13 7 0,1-7 0</inkml:trace>
  <inkml:trace contextRef="#ctx0" brushRef="#br0" timeOffset="9758.27">3384 16233 448,'-10'-11'1439,"2"3"1140,8 8-1770,0 0 1193,9 9-1103,12-7-449,12-2 292,0-2-292,7-7 314,5-1 1,-1 1-2754,-6 4 370,37-14 1051,-75 19 1,10 8 0,1 1 0</inkml:trace>
  <inkml:trace contextRef="#ctx0" brushRef="#br0" timeOffset="10005.27">3443 16443 6453,'-8'-10'3059,"11"2"-1710,39-7 0,13 2-6829,-3 6 5569,3-8 1,-2 2-1077,-23 13 1077,-8 0 1077,-1 0-987,-10 0-180,8-10 0,-26 8 0,19-5 0,-15 9 0</inkml:trace>
  <inkml:trace contextRef="#ctx0" brushRef="#br0" timeOffset="13196.27">3516 17231 5794,'-13'-12'1889,"3"2"-733,10 10-796,0 0 247,18 0-67,6 0-1864,9 0 1594,-3-10-90,-8 8 317,-1-8-317,0 10 180,9 0 0,3-9-1346,-9 7 1076,4-8 0,-26 10 1459,8 0-1729,-1 0-179,-6 0-631,6 0 251,-9 10 0,-2 3 0,-2 10 1</inkml:trace>
  <inkml:trace contextRef="#ctx0" brushRef="#br0" timeOffset="13543.27">3578 17472 6273,'-12'-5'2429,"2"1"-2069,10 13 0,0-7 719,0 8-809,0-10 359,9 0-359,3 0 0,9-10-90,1 8 90,-1-7 90,9-1-270,-6 8 359,16-17-3751,-17 17 3482,8-8-1715,-10 10 1445,-9 0-180,-3 0-90,-9 0-179,0 0-631,10 0 1553,-8 0-383,7 0 0,-5 3 0,1 1 0</inkml:trace>
  <inkml:trace contextRef="#ctx0" brushRef="#br0" timeOffset="14046.27">4684 17304 6453,'-3'-6'1350,"0"1"-271,3 5-90,19 0-2040,-15 0 1320,25 0 521,-8 0-610,-7 0 617,33-9-437,-31 6-3573,24-6 3034,-28 9-181,7 0-539,-17 0-900,8 0 1822,-1 0 1,-4 6 0,7 2-1</inkml:trace>
  <inkml:trace contextRef="#ctx0" brushRef="#br0" timeOffset="14707.27">5300 17169 6633,'-14'-2'2429,"-1"11"-2159,3-7 809,-7 7-899,17-9 90,-17 0-90,16 0 359,-15-9-359,6 7 450,-9-17-180,9 7-360,3 0 90,9-7-91,0 17 1,0-7 0,0-1 90,0-1-180,0-1-446,0-7 536,0 17 0,0-8-90,9 1 90,-7 6-90,17-15 90,-17 15-90,17-6 90,-16 9-90,15-10 90,-6 8 0,19 2 536,-8 2-626,-2 17 180,-2-7-90,-16 9-90,6-9 180,0 16-91,-6-14-478,6 17 479,-9-19 0,0 6-1,0 4 1,-9 11-90,6-10 90,-15 15-2592,15-24 2592,-16 16-1,17-8-89,-17-1 0,8 0 86,-1-9-86,-7 6 0,17-15 0,-8 16 90,1-8-90,-3 1 962,-9-2-962,9-10 334,3 0-334,-1 0 90,8 0-90,-17-10 180,17-11-180,-8 7 0,20-5 0,-8 10 1691,8 6-1691,-10-16 0,18 17 90,-4-17-90,17 26 0,-10-14 0,0 17 0,1-1-90,-1-7-180,0 8-3328,9-1 900,-6 3 629,-3 0 2069,-11-3 0,3-4 0,4 1 0</inkml:trace>
  <inkml:trace contextRef="#ctx0" brushRef="#br0" timeOffset="15146.27">5644 17347 6543,'-8'-6'1349,"2"1"-989,6 5 0,0 0 809,19-10-899,5 8-4341,9-8 4520,16 1-234,-23 7 145,26-8 0,2 1-2265,-17 6 1950,10-2 0,-7 1-84,-28 4 39,7 0 1932,-17 0-2022,8 0-101,-1-9 191,-7 6 0,14 2 0,-9 12 0</inkml:trace>
  <inkml:trace contextRef="#ctx0" brushRef="#br0" timeOffset="15439.27">5859 17124 7353,'-10'45'2518,"12"4"-7908,1-26 5570,6 8 0,-9-10 1678,10 10-1588,-8-8-90,7 17 71,-9-26-251,0 15 0,0-27-450,-9 17 3047,7-17-3407,-8 17 810,10-7 0,7 0 0,2-1 0</inkml:trace>
  <inkml:trace contextRef="#ctx0" brushRef="#br0" timeOffset="16097.27">6263 17179 6363,'-10'-7'1709,"1"11"-1439,9-2 90,-9 7-90,6-9 0,-15 0-90,15 0-1330,-6 0 1330,-1 0 0,-1 0 90,-10 0-90,9 0 0,-7 0-2473,7-18 2383,-9 13-90,9-14 180,3 10-180,18-3 1039,-6-9-859,25-10-1351,-14 17 1171,7-5 2742,-2 19-2742,-7 0 90,9 10 90,9 39-90,-15-18-1425,-4 3 1,-4 0 1424,-7-11 1257,0 8-1167,-9 9-180,-3-14-1244,0 4 1334,3-11-35,-10-7-55,14 0 2838,-13 6-2838,8-15-2478,-1 16 2568,-1-17 180,2 7 1076,1-9-1256,7 0 43,-8 0-43,1-9 90,6 7-90,-6-8 3392,9 1-3212,9-12-180,-6 6 0,16-3-90,-8 18 89,1 0-89,16-10 0,-23 17-1882,23-14 1972,-16 17-90,9-10 0,-9 9 0,7-7 90,-7 17-90,9-16 0,-10 6 0,8 0 0,-7-6 0,9 6-789,-9-9 609,7 10 0,-7-8 1616,-1 7-1796,-1-9-90,-10 0-719,9 0-1,-7 0 1170,17-9 0,-12 16 0,7-6 0</inkml:trace>
  <inkml:trace contextRef="#ctx0" brushRef="#br0" timeOffset="16557.27">6687 17121 6723,'-11'-10'1439,"3"2"-989,8 8 1259,0 0-809,-10 18-451,8-13 271,-17 33-360,17-24 269,-8 35-4610,10-23 4341,0 14 89,0 0-1408,-9 5 1229,6 0-356,-6-5 266,9-19 0,0 9 90,0 3-180,0 0 270,0 26-270,0-21 830,0 4-830,0-5 83,0-22-173,-9 15 90,6-18 0,-6 16 0,-10-4-90,14-1 90,-13 5 1238,8-25-1328,8 6 292,-8-9-202,10 10-90,-9-8 0,7 7 0,-8-9 0,10-9 0,-9 7 3392,6-17-3392,-6 16 0,9-25 0,0 23 0,12-42 0,4-9-1045,-9 25 1000,11-18 0,2 2-45,-8 26 0,-1 9-180,8-7 0,-16 8-4183,22-10 1,6 2 4452,-10 2 0,8 0 0,-1 4 0,-9 11 0</inkml:trace>
  <inkml:trace contextRef="#ctx0" brushRef="#br0" timeOffset="17383.27">7196 17396 6183,'-12'-10'900,"4"2"539,8 8 900,0 0-2069,-10-10-180,8 8 0,-8-7 89,10 9-89,0 0 0,-9 0 180,7 0 450,-17 0-540,16 0 90,-6 0-1,9 0 631,0 0-810,19 0 90,4 0-90,1 0 179,18-5 1,1 0-913,-18 3 687,15-3 1,-2 1 45,-17 4-90,-9 0 90,7 0 0,-7 0-90,9 0-1872,0 0 1962,-9 0 422,-3 0-512,-9 0 90,9 0-180,-6 0-1799,6 0 1170,-9 0 1553,0 0-3352,0-10 539,0 8 1979,0-8 0,0 10 0</inkml:trace>
  <inkml:trace contextRef="#ctx0" brushRef="#br0" timeOffset="18539.27">7292 17156 6183,'-6'-6'990,"1"1"809,5 5-900,0 0-719,10 0 0,-8 0 90,8 0-90,-10 0 1169,9 38-1169,-7-29 0,8 38 0,-10-35 0,9 9 0,-7 0-3482,8 0 3481,-10 1-89,0-1-1800,0 0 1800,0 0 0,0 0 0,0-9 0,0 7-90,0-7 2545,0 9-2455,0-10 2827,0 8-2917,0-7 90,0 0-90,0 7 90,0-8-90,0 1 0,0 7 90,0-17-90,0 8 0,0-10 0,0 9 0,9-7-360,-6 8-90,6-10 1,-9 0-1036,0 0 1,2-6 0,1-1 0</inkml:trace>
  <inkml:trace contextRef="#ctx0" brushRef="#br0" timeOffset="22440.27">8021 17090 5824,'-11'-5'0,"2"2"90,9 3 1439,0 0-1529,0 9 0,0-7 0,0 8 0,0-10 90,0 0-90,0 9 0,0-7 90,0 8-90,0-10 90,0 0 0,-9 0-1,6 0 1,-6 0 90,9 9-90,0-6-90,0 6 90,0-9 0,0 0 90,-10 0-180,8 0 90,-7 0-90,9 0 0,0 0 90,-10 0 0,8 0 0,-7 0 180,9-9-180,-10 6 0,8-6 0,-8 9-90,10 0 179,0 0 1,0-10-90,0 8-90,0-7 90,0 9-90,0 0 90,0-10-90,0 8 90,0-7-90,0-1 90,0 8-90,0-8 0,0 10 90,0-9-90,0 7 0,10-8 90,-8 10-90,8 0 0,-1 0 0,-7 0 0,8 0 90,-10-9-90,0 6 0,0-6 0,9 9 0,-7 0 0,17 9 90,-16-6-90,6 6-3392,-9-9 3392,9 10 0,-6-8 0,6 7 0,-9-9 0,10 10 0,-8-8 0,7 8 3392,-9-1-3392,0-7 90,10 26-90,-8-13 0,8 15 90,-10-18 0,0 7 0,0-7 0,0-1 90,0 17-180,0-23 89,0 23-89,0-25 90,-10 6-90,8 1 90,-8 11-90,10-7 90,0 14-90,0-26 0,-9 8 90,7-1 0,-8 3 0,10 0 270,-19 7-360,15-8 90,-15 11 0,9-11 0,8-1-90,-7-1 90,-1-7-90,8 8 0,-7-10 90,9 9-90,-10-6 0,8 6 90,-8-9-90,10 0 0,0 0 0,-9 0 90,7 0-90,-17 0 0,16 0 90,-6 0-90,0 0 0,6 0 0,-6 0 0,9 0 0,0-9 90,-10 6-90,8-16 89,-7 17-89,9-7 0,0-1 0,0 8 90,0-7-90,0-1 0,9-2 0,-7-9 0,17 9 0,-7 3 0,9 9 0,-9 0 0,7 0 0,-17 0 90,26 9-90,-23-6 0,33 16 0,-34-8 0,25 1 0,-27 7 0,17-17 0,-7 17-90,-1-17-89,-1 8-91,-10-10-90,9 0-90,-7 0-1169,8 0-270,-10 0 1484,0 0 0,14 6 1,4 2-1</inkml:trace>
  <inkml:trace contextRef="#ctx0" brushRef="#br0" timeOffset="22982.27">8396 17340 6363,'30'-7'1304,"0"0"1,23-5-1035,-32 3-90,0 7 89,1-8 181,-1 10-180,9 0-4025,-6 0 4025,6-9 606,-8 6-696,-11-6-180,8 9 90,-17 0 90,8 0-360,-10 0 0,9 0 2931,-6 0-3201,6 0-231,-9 0-17,0 0 1,5 6 0,1 2 0</inkml:trace>
  <inkml:trace contextRef="#ctx0" brushRef="#br0" timeOffset="23289.27">8548 17187 6363,'-10'-12'1440,"2"3"-1171,8 9 1350,19 57-3326,-14-34 1842,5 11 0,-1 0 45,-9-12 587,0-1-587,0 0 0,0 0 0,9 0 269,-7 19-359,-2-14 219,-2 5-309,-7-22-360,9 0 90,0-6 902,0 16-1082,0-17-359,0 7 809,0-9 0,6 5 0,3 0 0</inkml:trace>
  <inkml:trace contextRef="#ctx0" brushRef="#br0" timeOffset="24063.27">9014 17252 6363,'-10'11'1979,"2"-2"-1709,8-9 270,-10 0-360,8 0 0,-7 9-1,9-6 1,0 6-90,-10-9-851,8 0 941,-17 0 0,17 0 0,-17-9-90,17 6 0,-8-6 0,10 9 180,0 0 0,-9-9 670,6-3-850,-15 0 90,15-7-180,-6 8 90,9-1-90,0-7 90,0 17-90,0-17 270,9 7-3572,-6-9 3302,15 9 0,-15 3 90,16-1 0,-8 8-90,1-7 0,-2 9 180,18 9-90,-12-7 90,24 17-180,-28-17 90,-3 17 0,1-7 3391,-8 0-3391,8 7 0,-1-8 0,-7 11 90,8 8-3572,-10-6 3482,0 6-594,-10-9 504,8 1 0,-7-11 90,9 8-90,0-7 180,-19 28-510,5-14 330,-8 14 0,4-29 90,15 8 2844,-16-16-2934,17 15 0,-17-15 841,17 6-841,-17 1-172,7-8 172,1 7 796,-18 1-706,25-8 90,-15-2-90,19-12 0,0-9-90,0 0 0,9 9 90,-6-7 186,6 17-276,0-17 90,3 17-90,9-17 0,-9 17 0,7-8 90,-7 10-180,9 0 90,0 10 90,-9-8-90,-3 8 0,10-1 0,-5-7-90,7 17 0,-2-17-90,-17 8-89,8-10-271,-1 0 180,-6 0-2068,25 0-730,-23 0-260,23 0 3418,-26-10 0,21 12 0,-7-7 0</inkml:trace>
  <inkml:trace contextRef="#ctx0" brushRef="#br0" timeOffset="24556.27">9411 17160 3899,'-7'-8'2608,"1"1"-665,6 7-503,0 0 269,0 47-1440,-9-26 70,7 13 1,1 0-70,-8-10-908,9 16 908,0-17-90,0 8 0,0-10 0,0 0 608,0 1-69,-10 27-629,8-21-2898,-7 22 2898,9-29 152,0 0-62,0 9-90,0-15 90,-10 32-90,8-22-537,-17 8 447,17-4 15,-8-27-15,1 17 0,7-7 1786,-8-1-1696,1-1-180,6-10 180,-6 9 1723,9-7-1813,0 8 0,0-10 0,0 0 1160,-9 0-1160,-3-10 90,0 8-90,3-17 0,9 17 0,0-17 0,0-11-3392,0 4 3392,9-14-156,-7 19 66,8-1 0,-10 1-90,9 0 0,-6 0-90,6 9-90,-9-7-1889,19-11-1316,-14 4 866,13-14 2667,-8 28 32,-8-7 0,12 12 0,-8-9 0</inkml:trace>
  <inkml:trace contextRef="#ctx0" brushRef="#br0" timeOffset="24805.27">9358 16869 6453,'-1'-11'1619,"0"2"-1439,1 9-675,0 0 0,1 9 1,0 2-1</inkml:trace>
  <inkml:trace contextRef="#ctx0" brushRef="#br0" timeOffset="28611.27">8120 16956 6004,'-17'9'1349,"9"2"-1079,-11 10-90,8 0-1,-1 0 91,-16 10-90,23-8 45,-12 1 0,-4 2-3167,-2 18 3032,7-17 0,-1 0-645,2-1 1,-1 0 824,-4 9 0,0 1-585,-6 13 464,5-15 1,-3 5 0,1-4-959,4-3 1,0-3 853,-1 9 0,-2-3 45,1-8 0,5-4 1428,11 0-1518,-23 8 1047,25-19-1047,-25 25 0,14-20 473,-7 13-383,11-20 3122,10-10-3212,-9 9 460,7-7-460,-8 8 173,10-10-84,0 0-89,0 9 90,0-6-90,0 6 0,0-9 90,0 0-90,-9 0 0,6 0 0,-6 0-359,9 0-429,0 0 1,8 5 0,2 0 0</inkml:trace>
  <inkml:trace contextRef="#ctx0" brushRef="#br0" timeOffset="29694.27">5302 16989 6094,'-15'14'899,"-1"1"-5251,-6 6 4532,11 10 0,-8-8 973,16 8-1063,-15-1 89,6-6-879,-2 3 0,-3 5 1015,-4 5 0,0 1-270,8-8 0,0 1-215,-7 10 1,2-4 259,7-14 1526,-10 8-1526,9-10-1,-7 0 1,7 0 90,0 10 270,-16 11-270,14-6 0,-7 4-90,12-29 90,-1 8 182,8-17-272,-8 8 3027,10-1-2937,0-6-1,-9 6 1,7 0 0,-8-6 693,10 16-783,0-17 140,-9 7-140,6-9-90,-6 0 90,9 0 90,0 10-180,0-8 0,0 8 0,0-10-1372,0 0 0,1 2 1,0 0-1</inkml:trace>
  <inkml:trace contextRef="#ctx0" brushRef="#br0" timeOffset="30661.27">10119 17316 9512,'32'-13'1349,"-11"3"-1169,-2 10 0,-17 0-1,26 0 1,-23-9-90,23 6 270,-7-6-360,3 9 90,6 0 0,-18 0-90,-2 0 90,-10 0-180,9 0-989,-7 0 629,8 0-360,-10 0 45,0 0 1,4 8-1,0 1 1</inkml:trace>
  <inkml:trace contextRef="#ctx0" brushRef="#br0" timeOffset="31013.27">9948 17612 6723,'12'-1'1169,"7"1"-899,-7 0 900,46-10-3841,-18-1 2761,-8 5 0,-2 0 90,0-4 299,1 10-299,-8-9 0,8 7 90,-1-8 0,13 10-360,-17 0-180,11-9-540,-34 6 1297,6-6-487,-9 9 0,5 9 0,2 1 0</inkml:trace>
  <inkml:trace contextRef="#ctx0" brushRef="#br0" timeOffset="36043.27">10936 17099 5914,'-8'-10'539,"2"3"271,6 44-630,0-18 0,0 30 0,0-27 89,-9-1-179,6 0 180,-6 0 450,-1 19-450,8-14-1230,-7 4 1140,9-11 247,-10-16-337,8 6 173,-7 0-263,9-6 90,0 6 180,0 1 359,0-8-629,0 7 90,0 1-90,0-8 90,0 8-90,0-10 90,9 0-90,-7 0 90,36-10 0,-22 8-90,15-8 0,-12 10 0,-7 0 90,9 0-90,-10-9 0,8 7 90,2-17-90,-6 16 0,3-6 0,-8 9 0,-8 0 0,8 0 0,-1-9 0,-7 6 0,8-6 0,-10-1 90,-10 8-180,8-7 180,-7-1-90,9 8 0,0-7 0,0-1 0,0 8 180,-10-8-180,8 1 89,-8 7-89,10-8 90,0 10 90,0 0-90,-9 0 0,7 0-90,-8 0 90,10 10-90,0-8 90,0 26-90,0-23 90,4 25 0,2 6-90,-4-15-431,7 38 431,-18-38 90,7 9-90,-8-6 0,10-3 90,0 17-90,0-22-90,-9 15 0,6-22-179,-6 1-1,9-8 251,0 7-431,0-9 450,0 10 0,6-5 0,2 8 0</inkml:trace>
  <inkml:trace contextRef="#ctx0" brushRef="#br0" timeOffset="36649.27">11444 17242 6363,'-8'-7'2069,"2"2"-1889,6 5 360,0 0 629,0 28-989,0-12 90,0 24-90,0-18 0,0-1 0,0 0-1,-9 0 1,6 0 180,-6 19 270,-1 14-1098,8-7 558,-7-7 0,9-12 89,0-13-89,0 6 0,0 7 180,-10 14-3567,8-4 3297,-7 11 0,9-27-90,0-11 90,-10 8 373,8-7-373,-8 0 0,10 6-90,-9 4 90,7 1 0,-8-2 3392,1-2-3392,6-17 0,-6 8 0,9-1 0,-9-6 0,6 6 0,-6-9 0,9 0 0,0 0 90,-10 0-90,8-9 0,-17-22 0,17 15 0,-7-22 0,9 26 0,9-9-90,-7 9 90,8-7 0,-10 8 0,18-29 0,-13 14 0,23-14 0,-25 19-179,6 9 89,1-7-180,-8 17-270,17-17-3238,-7-2 2249,9-3 1529,-10 3 0,3 16 0,-10 10 0</inkml:trace>
  <inkml:trace contextRef="#ctx0" brushRef="#br0" timeOffset="37151.27">11319 17032 5824,'-9'4'359,"2"-1"-269,7-3 90,0 0 0,0 10 810,0-8-810,-9 7-1,6-9-89,-6 0 180,9 0 0,0 0 90,0-18-360,0 13 90,9-23 0,-6 25 0,6-6-90,-9-1 90,0 8-90,9-17 180,-6 17-180,6-7 0,-9 9 0,0 0 90,10 9-180,-8-7-2159,-2 26 1349,-12-13 900,0 6 0,7-7 0,11-8 0</inkml:trace>
  <inkml:trace contextRef="#ctx0" brushRef="#br0" timeOffset="39849.27">10586 8340 6993,'-13'-12'2069,"2"3"-1889,11 9 1079,0 0-449,0 28-631,0-21 1,0 30 0,0-25 0,0 9 90,0 1-180,-9-1 0,6-10 450,-6 36-450,9-28-90,0 21 89,0-21-89,0-17 90,0 17 0,0-16 90,0 15-180,0-15 90,0 6 0,0-9 0,0 0 0,9 0 0,3-9-90,9 6 90,-9-6-90,7 9 0,-7-9 0,-1 6 0,8-6 0,-7 9 90,9-10-90,19-1 0,-14-1 0,5-7 0,-22 17 0,0-8 0,-6 10 0,16 0 0,-17 0 90,7-9-90,-9-3 0,0 0 0,0 3 0,0 9 0,0-9 0,0 6 0,0-6 0,-9 9 0,-3-19 0,0 14 0,3-23 0,9 26 0,-9-8 0,6 10 0,-6 0 0,9-9 0,0 7 0,0-8 0,-10 10 0,8 0 0,-7 0 0,9 0 90,0 0-90,0 10 90,9 11 0,-7 2 0,8-2-90,-10-2 90,0-7 0,0 9-90,0 0 89,0 1 1,0-11 0,0 8 90,0 21-90,0-2-573,0 13 483,0-29 90,0-4-213,-10-6 123,8 0 0,-7 7 90,9 2-90,0-7 0,0 5 0,0-10-90,0-6 0,-10 6-449,8-9 116,-7 0-2455,9 0-951,18-9 3829,-13 6 0,23-6 0,-17 10 0</inkml:trace>
  <inkml:trace contextRef="#ctx0" brushRef="#br0" timeOffset="40414.27">11163 8415 6453,'-5'-7'1260,"2"2"-271,3 5 900,0 0-1619,0 10 90,0 1-91,0 1 361,0 16-3038,0-14 2678,0 17 179,0-10-269,0 0 90,0 10-90,0-17 0,0 24 0,0-24 0,0 16 0,-10-8-2235,8 17 2234,-7-13-89,9 14 719,0-9-719,0-8-31,0 8 31,0-10 0,0 0-90,0 1 90,-10-11 90,-1 36-180,-1-37 90,2 37-90,10-35 90,-9 9-90,7-10 0,-17 8 89,7-7-89,0 0 0,3-3 1156,9-9-1156,0 0 38,-10 0 52,8 0-90,-7 0 270,-1-9-270,8-3 3481,-7 0-3481,9-7 0,0 17 0,0-17 90,0 8-90,0-20 0,9-11-3392,3-12 3392,9 9-1187,0 5 1187,-9 19-130,7 0 130,-8-1 0,1 1-179,7 0-1,-17 9-1979,17-25-483,-7 30 1383,0-31 393,-3 36-1203,-9-8 2386,0 1 0,9 6 0,1-8 0</inkml:trace>
  <inkml:trace contextRef="#ctx0" brushRef="#br0" timeOffset="40642.27">11100 8208 6453,'-5'-9'2249,"1"2"-2519,4 16-180,0-7-449,-9 8 899,7-10 0,-1 9 0,12 2 0</inkml:trace>
  <inkml:trace contextRef="#ctx0" brushRef="#br0" timeOffset="66382.27">19582 2901 6004,'-13'-13'269,"2"4"-179,11 9 0,-9 0 0,6 0-90,-6 0 90,9 0 0,0 0 0,-10 0 0,8 0-90,-7 0 90,9 0-90,0 0 90,-10 9-90,8-7 90,-7 8-90,9-10 0,-10 0 0,8 0 90,-8 9-90,10-6 0,0 6 0,-9-9 90,7 9-90,-8-6 0,10 6 0,0-9 0,0 10 0,0-8 0,-9 7 0,6-9 0,-6 10 0,9-8 0,0 8 0,0-1 0,0-7 0,0 8 0,0-10 0,0 0 0,0 9 0,0-7 0,0 17 90,0-16-90,0 6 0,0-9 0,0 9 0,0-6 0,9 6 0,-6-9 0,6 10 0,-9-8 0,0 7 0,0-9 0,0 0 0,10 0 90,-8 0-180,7 10 180,1-8-90,-8 8 0,8-10 0,-1 0 0,-7 0 0,8 0 0,-1 9 0,-7-7 0,8 8 0,-10-10 0,9 0 0,-6 0 0,6 0 0,0 9 0,-6-7 0,6 8 0,-9-10 0,10 0 0,-8 0 0,7 9 0,-9-6 0,0 6 0,10-9 0,-8 9 0,8-6 90,-1 6-90,-7-9 0,8 10 0,-10-8 0,0 7 0,0 1 0,0-8 0,0 8 0,0-1 0,0-7 0,0 8 0,0-1 0,0-7 0,0 8 0,0-10 0,0 9 0,0-6 0,-10 6 0,8 0 0,-7-6 90,9 6-180,-10-9 180,8 0-90,-8 10-90,10-8 180,-9 7-90,7-9 0,-8 0 0,1 0 0,6 0 0,-6 10 0,0-8 0,6 8 0,-6-10 0,-1 0 0,8 0 0,-17 0 0,17 0 0,-7 0 0,9 0 0,-10-10 0,8 8 0,-8-8 0,1 10 0,7 0 90,-8 0-90,10-9 89,0 7-89,0-8 90,0 10 0,0 0-90,-9 0 90,6 0-90,-6-9 90,9 6-90,0-6 0,0 9 90,0 0 0,0-9-90,0 6 0,0-6 0,0 9 90,0-10-90,0 8 0,0-7 0,9-1 90,-6 8-90,6-7 0,-9 9 0,0-10 0,10 8 0,-8-8 0,7 1 0,-9 7 0,10-17 0,-8 16 0,8-6 0,-1 0 0,-7 6 0,8-6 0,-1-1 0,-7 8-90,8-7 90,-1-1 90,-6 8-90,15-7 0,-15-1-90,6 8 90,1-17 0,-8 17 0,7-8 0,-9 10 0,10 0 0,-8 0 0,8-9 0,-10 6 0,0-15 0,9 15 0,-7-6 0,8-1 0,-10-1 0,0-1 0,0 3 0,0-1 0,0 8 0,0-8 0,0 1 0,0 7 0,0-8 0,0 1 0,-10 6 0,8-6 0,-7 9 0,9-9 0,-10 6 0,8-16 0,-17 17 0,17-7 0,-8 9 0,1-10 0,6 8 0,-6-7 0,0 9 0,6 0-90,-16 0 90,17 9 0,-17-7-90,17 8 0,-7-10-180,-1 0-89,8 9-1081,-17 3 1440,7 0 0,5 6 0,4-6 0</inkml:trace>
  <inkml:trace contextRef="#ctx0" brushRef="#br0" timeOffset="82186.27">18132 2857 6004,'-7'-11'719,"1"1"-269,6 10 1079,0 0-1439,9 0 0,-7 0 0,8 0 0,-10 0 90,0 0-90,0-9 0,0 7-90,0-8 90,0 10 0,0 0-90,9 0 0,-6 0 89,6 0-89,-9 0 90,0 0-90,9 0 0,-6 0 0,6 0 0,-9 10 0,0-8 90,10 7-180,-8-9 180,7 0-90,-9 0 0,0 0 0,10 0-90,-8 0 90,8 10 90,-10-8-90,0 8 0,9-1 0,-7-7 0,8 8 0,-10-10 0,0 9 0,0 3 0,0 0 0,0-3 0,0 0 90,0 3-90,0 0 0,0 7 0,0-7 0,-10-1 0,8 8 0,-7-17 0,9 17 0,0-16 0,-10 15 0,8-15 90,-8 6-90,1 1 0,7-8 0,-8 7 0,10 1 0,0-8 0,-9 8 0,6-10 0,-6 0 0,0 9 0,6-7 0,-6 8 0,9-10 0,0 0 0,0 9 0,0-7 0,0 8 0,-10-10 0,8 0 0,-7 0 90,9 0 0,0 0-90,9-10 0,-7 8 0,8-17 0,-1 17 0,-6-17 0,6 17 0,0-17 0,3 7 0,0 0 0,7-6 0,-17 15 0,26-25 0,-23 23 0,14-13 0,-10 8 0,-6 8 0,6-8 0,-9 10 0,0-9 0,0 7 0,9-17 0,-6 16 0,6-6 0,-9 0 0,0 6 0,0-6 0,0 9 0,0-10 0,0 8 0,0-7 0,0 9 0,0 0 0,0-10 0,0 8 0,0-7 0,0 9 0,0 0 0,-9 9 0,6-7 0,-6 17 0,9-17 0,-9 27 0,6-15 90,-16 7-90,17-2 0,-7-17 0,9 17 0,0-7 0,0-1 0,0 8 0,0-16 0,0 6 0,0 0 0,9-6 0,-7 16 0,8-17 0,-1 7 0,-6 1 0,6-8 0,0 8-90,-6-10-90,16 0-359,-17 0-91,17 0-719,-17 0 359,17 0 990,-17 0 0,14 5 0,-8 1 0</inkml:trace>
  <inkml:trace contextRef="#ctx0" brushRef="#br0" timeOffset="82561.27">18543 3040 5824,'-1'4'0,"1"0"0,0-4 0,9 9 0,-6-6 0,13 14 0,-8-7 0</inkml:trace>
  <inkml:trace contextRef="#ctx0" brushRef="#br0" timeOffset="83139.27">18687 2892 5824,'-10'4'270,"2"0"-181,8 5 1,-9-6 0,6 15-90,-6-15 180,9 6-90,0 1 0,0 1 0,0 1-672,0 7 582,0-17 90,0 8 0,0-10 89,9 9-89,-6-7 90,6 8 0,0-1 672,-6-6-672,16-3 0,-17-3-90,7-6 90,-9 9-90,10 0 90,-8 0-90,17-10 270,-17 8-180,17-7 89,-17-1-89,8-1 0,-1-1-90,-6 2 180,6 1-90,-9-3-90,0 0 90,0 3-90,0-10 0,0 14 0,0-23 0,0 26-90,0-17 90,-9 17-90,6-17 89,-6 17-89,9-8 90,0 1-90,-10 6 0,8-6 90,-7 0-90,9 6 0,0-6 90,-10 9-90,8 0 0,-17 0 0,17 0 0,-8 0 0,10 0 0,-9 9 0,7-6-90,-8 6-269,1 0 89,6-6 0,-6 6-180,9-9 0,0 0-179,-9 10 629,6 1 0,1 5 0,11-2 0</inkml:trace>
  <inkml:trace contextRef="#ctx0" brushRef="#br0" timeOffset="83534.27">18878 2618 6183,'1'-8'990,"10"11"-810,1-1 0,0 17 179,6-7-179,-6 0 0,0 6-90,7-6 90,-17 9 0,17-9-90,-17 7 0,8-7 90,-10 9-90,0 0 0,0 0 0,0 0 90,0 1-90,0-11-1,-10 17 1,-1-13 90,-11 34-90,1-33-3482,0 22 3392,0-26-639,0 9 279,9 0-269,-7-9-721,7 7 361,1-17 989,-8 8 0,17 2 0,-6 3 0</inkml:trace>
  <inkml:trace contextRef="#ctx0" brushRef="#br0" timeOffset="84131.27">18592 2692 5914,'-14'7'359,"9"-6"-269,-5 18 180,1-7-180,-3 9 90,0 0-90,3 0 90,-1 0-90,8-9 0,-7 7 0,9-7 0,-10 9-90,8-10 90,-7 8 0,9-7 0,0 9-90,0-9 0,0 7 89,0-17-89,0 17 90,0-7-90,0-1 0,0 8 90,0-16-180,0 15 0,0-15-269,9 16-451,-7-17 270,8 17 540,-1-17 0,-1 16 0,9-7 0</inkml:trace>
  <inkml:trace contextRef="#ctx0" brushRef="#br0" timeOffset="85163.27">19062 3058 5914,'-6'-6'449,"0"2"-269,6 4 90,0 0 180,19 9-360,-14-6 0,23 6 0,-16-9 0,-1 0-90,8 0 180,-7 0-180,0 0 89,6 0-89,-15 0 0,6 0 90,-9 0-180,10 0 1,-8 0-361,7 0-270,-9 0 585,0 0 0,7 1 0,1 1 1</inkml:trace>
  <inkml:trace contextRef="#ctx0" brushRef="#br0" timeOffset="85463.27">19054 3206 6004,'7'-5'809,"-6"0"-629,18 5 0,-8 0 90,1 0-180,7 0 90,-17 0-90,17 0-1,-17 0 1,17 0 0,-16 0-180,6 0-89,-9 0-181,0 0-360,9 0 180,-6 0 540,6 0 0,-3 7 0,1 1 0</inkml:trace>
  <inkml:trace contextRef="#ctx0" brushRef="#br0" timeOffset="90022.27">18537 5167 6363,'-9'-1'900,"2"0"-630,7 1 719,0 0-809,9-10 0,-6 8 0,6-7-90,0-1 90,-6 8-90,16-8 0,-17 10-90,17 0 90,-17 0-1,17 0 1,-17 0-90,8 0 90,-1 0-90,-7 0 0,8 0 90,-1 0-90,-6 10 0,6-8 0,-9 8 0,0-1 90,9-7-90,-16 17 0,14-7 90,-16 0-90,9 6 0,0-15 0,0 16 0,-9-8 0,6 1 0,-6 7 0,-1-17 0,8 8 90,-7-1-90,-1 3 90,8 0-90,-7-3 0,9 0 0,-10-6 0,8 6 0,-8 1 0,1-8 0,7 7 0,-8-9 0,10 10 0,0-8 90,0 8-90,0-10 1349,0 0-1259,0-10 0,0-2 0,0 1 0,0 1-90,0 1 90,10 6-90,-8-15 90,17 15-90,-17-16 0,8 17 90,-1-17-90,-7 17 0,17-17 0,-17 17 90,17-17-90,-16 17 0,15-8 0,-15 1 0,6 6 0,1-15 0,-8 15 0,7-16 0,-9 17 90,0-7-90,10 9-90,-8-10 180,8 8-90,-10-17 0,0 17 0,0-8-90,0 10 90,9-9 0,-7 7 0,8-8 0,-10 10 0,0 0 0,-10 10 0,8 1 0,-7 1 0,9 7 0,-10-7 0,8 9 0,-8 0 0,10 0 0,0 0 0,0-9 0,0 7 0,0-17 0,0 17 0,0-7 0,10 0 0,-8-3 0,17 0 0,-17-6 0,8 16 0,-1-17 0,-7 7-90,17-9-180,-16 0 0,15 0-1619,-6 0 90,0 0 450,-3 0 1349,1 0 0,-3 1 0,8 1 0</inkml:trace>
  <inkml:trace contextRef="#ctx0" brushRef="#br0" timeOffset="90500.27">19179 4968 6094,'-1'-8'989,"0"1"-809,1 7 270,0 0-360,-9 9 89,6-6-89,-16 16 0,17-17 0,-17 17 0,17-7 90,-7-1 270,-10 36-1576,5-28 1216,-8 21 0,13-21-2990,0 2 2990,6-7-99,-6 14 9,9-16 90,0 0 0,0 7 709,0-17-619,0 17 3156,0-7-3246,0-1 169,9 8-259,-6-16 90,15 15-90,-15-15 90,16 16-90,-17-17 0,17 7 0,-17-9-180,17 10-90,-17-8-89,8 8-271,-1-10-629,-7 0 269,8 0 990,-10 0 0,4 5 0,2 2 0</inkml:trace>
  <inkml:trace contextRef="#ctx0" brushRef="#br0" timeOffset="90823.27">19331 5125 6363,'-3'-1'900,"0"-1"179,3 2-989,0 10 180,0 2-90,0 9-90,0 0 0,0 0 0,0-9 0,0 7 0,0-17-90,0 17 90,0-17-90,0 8 90,0-1-90,0-7 0,0 8 90,0-1-90,0-7 0,0 17 0,0-16-90,-9 15-90,6-15-90,-6 6-270,9-9-1529,0 10 2069,0-8 0,7 8 0,1-10 0</inkml:trace>
  <inkml:trace contextRef="#ctx0" brushRef="#br0" timeOffset="91201.27">19512 4899 6094,'0'-5'1079,"-6"1"-809,16 4 0,-1 9-1,3-7 181,9 17-270,0-17 90,-9 17-90,7-7 0,-17 0 90,17 7-91,-17-8 181,17 20-90,-17-8-90,17 8-90,-16-10 90,6 0 0,-9 1-90,-9-1 90,6-10-1,-6 18-89,-1-15 0,8 16 0,-17-8 0,17-1 0,-17 0 0,7 0 90,-9 0-270,0 0 0,0 1-180,0-11-179,0 8-451,-1-17-989,11 17 360,-8-16 1529,16 6 0,-8 2 0,8 3 0</inkml:trace>
  <inkml:trace contextRef="#ctx0" brushRef="#br0" timeOffset="92265.27">18662 7008 6094,'-8'-11'539,"11"8"-359,0-6 0,6 9-90,0 0 90,-6 0-90,16 0 0,-17 0 0,7 0 0,1 9 0,2-6 0,-1 16-90,8-17 89,-17 17-89,8-17 90,-10 17 0,9-7 0,-16 9-90,14 0 0,-16 0 0,-1 0 90,8 1 0,-17-1-90,17-10 0,-7 8 0,-1-7 90,8 0-90,-17 7 0,17-17 90,-8 7 0,10-9 180,0 0-90,-9 10 90,6-8-90,-6 8 179,9-10 541,0 0-810,9-10 0,-6-2 0,6 1 0,-9-8-90,10 16 90,-8-15 0,17 6-1,-7-9-89,-1 9 90,8-7-90,-7 7 0,0 1 0,6-8 90,-15 7-90,6-9 0,1 9 0,-8-7 90,7 17-90,1-17 0,-8 17 0,8-17 0,-10 17 0,0-17 0,0 16 0,0-15 90,0 15-90,0-6 0,0 9 0,0 0 0,-10 9 0,8-6 90,-17 25-90,17-14 0,-8 17 0,10-10 0,0 0 0,0 0 0,0-9 0,0 7 0,0-8 0,0 1 0,0 7 90,0-7-90,0 9 0,0-9 0,10-3 0,-8 0 0,17-6 0,-17 6-90,17 1 0,-17-8-90,17 7-89,-7-9-541,9 0 0,0 0-899,0 0 1709,1 0 0,2 0 0,1 0 0</inkml:trace>
  <inkml:trace contextRef="#ctx0" brushRef="#br0" timeOffset="92566.27">19268 6833 6004,'-15'21'989,"-7"-5"-809,20 14 90,-8-8-90,1-1 89,7-10-89,-8 8-90,10-7 90,-9 9 0,6 0 90,-6 1-180,9-1 180,0 9-180,0-6 90,9 16-90,-6-17 89,16 8-179,-17-19 90,7-3-90,1 0-90,-8-6-89,17 6-91,-17 1-360,8-8-539,-10 7 1169,9-9 0,1-1 0,9-1 0</inkml:trace>
  <inkml:trace contextRef="#ctx0" brushRef="#br0" timeOffset="92982.27">19409 6962 6273,'1'-11'1080,"-1"3"-810,9-2-1,-6 8 1,15-7-90,-15 9 90,16 0 90,-8 0-270,11 0 270,-1 9-270,-10-7 0,8 8-1,-16-1 1,6-7 0,-9 17 0,0-7 0,0 0 0,0 7 0,0-17 0,-9 26 0,-3-23-3392,-9 32 3392,0-32-90,9 23 90,-7-25-90,17 6 90,-17 1-90,7-8 0,0 17 0,-7-17 90,17 8 3302,-7-10-3302,9 0-90,0 0 90,-10 0 0,8 0 0,-7 0 0,9 0-1,9 9 1,-7-7 0,17 8-90,-17-10 90,17 0 0,-7 0-90,0 0 90,7 0-90,-8 0 180,39-10-180,-22 8-3392,31-7 3482,-36 9-907,8 0 817,-19 0-90,6 0-90,-15 0-89,6 0-91,-9-10-90,10 8 2538,-8-8-3797,7 10 2014,-9 0 0,11-5 1,3-1-1</inkml:trace>
  <inkml:trace contextRef="#ctx0" brushRef="#br0" timeOffset="93272.27">19828 6730 6183,'15'1'1260,"6"8"-631,-9 13-269,9 20-799,-10-7 529,-1 15-1683,-1-27 1683,-6 8 180,-3-1-180,-3 3 90,-16 0 453,17-2-543,-17-10-270,-8 12 0,-5 2-3170,-10-2 2675,2 2 1,0-2-500,7-12 1174,-7-9 0,22 10 0,-7-6 0</inkml:trace>
  <inkml:trace contextRef="#ctx0" brushRef="#br0" timeOffset="94369.27">18759 9243 5914,'-3'-8'629,"10"-8"-449,-5 14-90,17-7 90,-16 9 180,34 9-270,-30-7 270,40 17-271,-33 2-749,8-7 660,-13 15 90,-9-18-90,0 1 90,0 7-90,0-7 0,-9-1 180,-3 18-90,0-15 0,3 7 0,-1-2 0,8-17 0,-17 17 840,17-17-840,-8 8 539,10-10 91,0 0-450,-9 9 180,7-7-270,-8 8-1,10-10 361,0 0-360,10-19-90,-8 14 0,7-13 0,-9 8-90,10 8 90,-8-17 0,8 7 0,-1 0 90,3-25-180,9 20 90,0-32-90,-9 25 90,-3-6-3482,1 9 3481,-8 0-89,7 9 0,-9-7 0,0 17 0,0-8 0,0 10 90,0 0-90,0 10 3392,-9-8-3392,7 17 0,-8-7 0,1 9 0,6 0 0,-6 0 0,9 0 0,0 0-90,0-9 90,0 7 0,0-7 0,0-1 0,0 8 0,0-16 0,0 15 0,9-6 0,-6 0 0,6 7 0,1-17 0,-8 8 0,17-1 0,-17-7 0,17 8-89,-17-10-91,17 0-540,-7 0-179,18 0-1,-15 0-1079,13-10 1979,-26 8 0,21-8 0,-6 9 0</inkml:trace>
  <inkml:trace contextRef="#ctx0" brushRef="#br0" timeOffset="94649.27">19283 9052 6004,'-12'4'989,"3"9"-449,-1-1-360,8 9 89,-17 0 181,17 9-270,-17-6-562,17 7 562,-8-10 90,10 0-90,0 0-90,0 0 0,0 0 90,0 1-90,0-11 0,0 8 0,0-7-1,10 0-89,-8 6 0,7-6-179,1 0 560,-8-3-650,8-9-361,-10 0-719,9 0 1349,-7 0 0,19 9 0,-6 1 0</inkml:trace>
  <inkml:trace contextRef="#ctx0" brushRef="#br0" timeOffset="95272.27">19480 9127 6094,'-4'-12'809,"1"8"-539,13-5-90,-8 9 270,17-10-271,-17 8 91,26-7-90,-23 9-90,23 0 90,-25 0-90,16 9 0,-17-7-90,7 8 90,1-10 0,-8 9 0,8-7-90,-10 8 90,9-1 0,-7-6-90,8 6 90,-20 0 0,8-6-90,-7 16 0,-1-17 0,8 17 90,-17-17-90,17 8 0,-8-1 89,1-7-89,6 8 0,-15-10 0,15 9 90,-16-7 0,17 8 90,-7-10 0,-1 0 0,8 0 90,-7 0-90,9 0 359,0 0-269,0 9 0,0-6 630,0 6-720,0-9 89,0 0-179,0-9 90,9 6-90,-7-6 0,17 9 0,-7-10 0,0 8-90,6-7 90,-15 9-90,16 0 90,-17 9-90,17-7 0,-17 8 90,8-10-90,-1 0 0,-7 0 0,8 0-3302,-1 9 3302,-7-6 0,8 6 0,-10 0 90,9-6-90,-6 16 0,6-8 0,-9 1 0,0-2 3392,-9-1-3302,6-7-90,-16 17 0,17-7 0,-17 0 0,17-3 90,-7 0-90,-1-6 0,8 6 0,-17-9 0,7 10 0,0-8 90,-6 7-90,6-9 0,-9 0 0,9 0 0,-7 0 0,17 0 0,-17 0 0,17 0 0,-8 0-90,1 0-180,6 0 0,-6 0-90,9 0-719,-9 0 449,6 0-449,-6-9-2699,9 7 3778,9-17 0,-2 21 0,7-6 0</inkml:trace>
  <inkml:trace contextRef="#ctx0" brushRef="#br0" timeOffset="95634.27">19793 8968 6273,'-1'-8'1709,"0"11"-1439,10-1 90,-6 17-90,6-17 90,0 8 359,13 9-449,-8-5 0,14 7-90,-26-2 90,17-7-90,-7 9 0,0 0-3213,6 0 3213,-15 0-90,6 0 360,-9 19-270,0-14-2269,-9 24 2179,6-27 0,-15 8-170,6-10 170,-9 0 2274,0 10-2274,-1-8-90,-8 8-90,6-10-540,-6 0 91,9-9-541,-1-3-1078,11 1 359,1-8 1799,1 7 0,9-1 0,-6 1 0</inkml:trace>
  <inkml:trace contextRef="#ctx0" brushRef="#br0" timeOffset="96662.27">19928 5164 6273,'-6'-12'1440,"11"13"-1171,-2 1 91,15 8-90,-15-10-90,16 0 90,-8 0-90,1 0 629,35 0-719,-28 0 0,30 0 0,-37 0 0,7 0-180,-17 0-180,8 0 0,-10 0 270,9 0 0,-3 4 0,8 0 0</inkml:trace>
  <inkml:trace contextRef="#ctx0" brushRef="#br0" timeOffset="96933.27">19906 5348 6273,'40'4'2789,"-5"-1"-2609,-13-3 0,-1 0 0,0 0 89,19 0-449,-24 0-1888,22 0 988,-36 0 1080,8 10 0,-2-3 0,2 8 0</inkml:trace>
  <inkml:trace contextRef="#ctx0" brushRef="#br0" timeOffset="98313.27">14214 12290 6094,'-6'-17'1709,"1"9"-1440,5-1 271,9-1-360,3 8 540,28-17-630,-24 7-1,22 0-89,-26 3 180,9 9-180,0 0 90,-9 0-90,7 0 180,-7 19-180,-1-14 0,-1 23 0,-1-26 90,-7 17-90,8-7 0,-10-1 0,0 8 0,0-7 90,-10 0-90,8 16 0,-17-14 0,17 7 90,-7-2-90,9-17 0,-10 17 0,8-16 0,-17 6 0,7 0 90,0-6-90,3 6 0,9 1 90,0-8 0,-9 7 90,6-9-90,-6 0 0,9 0 449,0 0-449,0-9 0,0 7 0,0-8-90,0 10 90,0-9 0,9 6-90,-6-15-3122,25-4 3212,-14-1-90,7 2 0,-2 2 90,-17 17-90,17-17 0,-17 16 90,17-15-90,-16 15 90,15-34-90,-15 30-310,6-31 310,-9 36 3238,0-17-3238,0 16 90,10-6-90,-8 9 90,7 0 0,-9-9 374,0 6-464,0-6 0,0 9 0,0 0 90,-9 9-90,7 3 0,-8 19 0,1-8-956,6 8 956,-6-10-289,9 0 289,0 0 90,0 0-90,0 1 0,0-11 0,19 27 0,-14-31 0,23 31-90,-26-36-90,17 17-450,-7-17 181,-1 8 745,8-10-296,2 0 0,10 2 0,8 0 0</inkml:trace>
  <inkml:trace contextRef="#ctx0" brushRef="#br0" timeOffset="98663.27">15032 12041 6094,'-14'2'1439,"-6"-1"-900,8 8-269,0 3 0,-7 0 270,17 16-360,-17-14 269,17 26-4340,-17-7 4071,17 0-356,-8-2 356,10-10-508,0 0 418,0 0 179,0 19-179,0-24 180,10 41-270,-8-50 180,17 40-180,-7-42 1043,9 14-1043,-9-10 410,-3-7-679,0 8-1,-6-10-180,16 0 450,-8 0 0,11 3 0,0 0 0</inkml:trace>
  <inkml:trace contextRef="#ctx0" brushRef="#br0" timeOffset="98954.27">15276 12204 6183,'-8'-7'1889,"1"-7"-1619,7 11 0,0-6 0,0 9 180,0 0-180,0 9-91,0 3 1,0 9 0,0-9 450,10 26-540,-8-22 90,7 24-90,-9-28 0,0 7-90,0-17 90,0 17-1,0-17 1,0 17-449,0 2-1,0-7 0,0 5-449,0-19-2070,0 0 2879,0 9 0,4-5 0,0 7 0</inkml:trace>
  <inkml:trace contextRef="#ctx0" brushRef="#br0" timeOffset="99303.27">15521 12019 6273,'6'0'2159,"-6"-6"-1619,19 25-270,-17-17 0,17 17 179,-7-7-179,-1 9-2221,8-9 2131,-16 7-289,15 2 289,-15 2 0,6-1 269,-9 6-269,0-14 0,0 17 450,-9 18-1916,6-21 1466,-15 22-90,15-29 0,-16 0 90,8 0-90,-10-9 1333,9 7-1333,-7-8 0,7 1 90,-18 16-360,15-23 0,-13 14 376,26-10-646,-7-6-90,-1 6-539,8-9 1564,-8 0 1,20 5-1,1 0 1</inkml:trace>
  <inkml:trace contextRef="#ctx0" brushRef="#br0" timeOffset="99662.27">15946 12261 6363,'-4'-3'2339,"29"1"-2069,-9 2 0,24 0 0,-19 0-91,-9 0 1,7 0 0,-7 0 0,-1 0 360,27 0-450,-31 0 0,21 0-90,-18 0 0,-8 0-90,8 0-90,-10 0-1259,0 0 1439,9 0 0,-5 5 0,7 2 0</inkml:trace>
  <inkml:trace contextRef="#ctx0" brushRef="#br0" timeOffset="99912.27">15909 12501 6543,'2'-7'1260,"-5"1"-901,22 6-89,-7 0 0,-1 0 719,36 0-899,-28 0-463,31 0 373,-39 0 135,8 0-315,-17 0-180,17 0-269,-16 0 629,15-9 0,-10 11 0,8-5 0</inkml:trace>
  <inkml:trace contextRef="#ctx0" brushRef="#br0" timeOffset="105463.27">16550 12181 5914,'11'-6'629,"2"-8"-449,-2 12-775,36-17 775,-28 8-90,31-1 391,-29 2-301,0 10 112,-9-9-203,-3 7 1,0-8 90,-6 10-90,6-9 542,-9 6-542,0-6-90,0 9 90,-9-9-90,6 6 0,-15-16 90,6 17-90,-28-17 0,23 17 0,-11-7 0,19 9 0,6 0 0,-6 0 90,0 0-90,-3 0 0,0 0 0,3 9 90,9-7 0,-10 17-90,8-17 90,-7 17-90,9-16 90,0 15 270,9 22-587,-7-21 316,8 28 1,-10-35-90,0 9 90,0 0 0,0 1 0,9-1 0,-7 9 0,8-6-90,-10-3 0,0-2 0,0-17 90,-10 17-90,8-17 0,-7 17 317,9-17-317,0 8 0,0-1 0,0-6 0,0 6 0,0-9 180,0 0-90,0 9 180,0-6-180,0 6 270,0-9-181,0 0-179,0-19 90,0 15-90,0-15 90,9 9-90,-7 8 0,8-17 90,-1 8-3059,3-11 2969,0 11-139,7-8 139,-8 16 0,1-6 0,7 0 0,-17 6 90,17-6 2787,-17 9-2877,17 0 0,-7 19 0,9-15 321,-9 25-321,-3-18 0,-9 1 90,0 7-90,0-17 0,10 8-3392,-8 8 3392,8-3 0,-10 6 0,0-12-90,0-9-90,0 10-90,0-8-449,0 7 719,0-9 0,2 8 0,2 2 0</inkml:trace>
  <inkml:trace contextRef="#ctx0" brushRef="#br0" timeOffset="105814.27">17200 11970 5215,'-26'3'1709,"16"4"-1439,-18 5 0,25 7-90,-16-7 90,17 9-90,-7-9 472,-1 6-472,8-6 539,-17 28-539,17-14-90,-8 14 0,10-28 90,0 7 0,0 2-180,0-7 252,0 14-162,10-16-3046,2 18 3046,-1-15 77,-1 13-167,-1-26 0,-7 8-179,17-1-1,-16-7-180,6 8-3598,0-20 3958,3 8 0,4-3 0,-2 12 0</inkml:trace>
  <inkml:trace contextRef="#ctx0" brushRef="#br0" timeOffset="106085.27">17369 12110 0,'-7'-13'984,"2"2"1823,5 11-2537,0 0 1428,0 19-1518,0-14-1244,-10 42 1154,8-31 0,-7 24 1393,9-28-1483,0-3 90,0 1 0,0-8-1,0 26-178,0-23-1,0 14-90,0-19-540,0 9 3289,0-6-3919,0 6 946,0-9 404,0 0 0,8 5 0,2 2 0</inkml:trace>
  <inkml:trace contextRef="#ctx0" brushRef="#br0" timeOffset="106413.27">17615 11777 6453,'-2'-17'1979,"0"-5"0,2 20-1619,0-8-90,9 20 89,-7 2-89,8 9 0,-1-10 90,-6 8-90,15-7 0,-6 9 224,8 8 1,0 1-3707,-3 1 3257,3-2 0,-3 0 135,-14-7-90,6-1 180,0 0-180,-6 0 0,6 0 269,-28 29-2627,5-22 2358,-16 21-90,9-37 0,9 7-90,-7-17-180,7 17-90,-9-7-179,9-1 539,-35 8 0,41-10 0,-27 9 0</inkml:trace>
  <inkml:trace contextRef="#ctx0" brushRef="#br0" timeOffset="147200.27">18197 12127 5824,'-8'-11'359,"1"2"-269,7 9 270,0 0-270,-9 0-90,6 0 90,-6 0-90,9 0 90,0 0-90,-9 0 0,6 0 90,-6 0-90,9 0 90,0 0-90,-10 0 0,8 0 0,-7 0 0,9 0 90,0 0-90,-10 0 0,8 0 0,-7 0 0,9 0 630,0 0-541,9 10 1,-7-8 180,26 8-270,-23-10 180,23 0-180,-25 0 90,16 0 0,-17 0 0,17 0 0,2 0-90,2 0 90,8 0-90,-19 0 90,16 0 0,-4 0-90,8 0 90,8 0-90,-16 0 90,-3 0-90,-2-10 0,-7 8 0,9-8 90,0 10-90,0 0 90,0 0-90,-9 0 0,7 0 0,-17 0 90,8 0-90,-10 0 0,9 0 0,-7 0 0,8 0 0,-10 0-788,0 0 1,9 2 0,3 0 0</inkml:trace>
  <inkml:trace contextRef="#ctx0" brushRef="#br0" timeOffset="147691.27">18346 11984 5914,'1'8'449,"-6"-8"-269,15 19-90,-10-17 90,0 17 270,9 2-270,-7-7-90,8 15 0,-10-18 0,9 11 0,-7-1-1,8-10 1,-10 8 0,0-7-90,0 9 90,0-9 0,0 7-90,0-17 90,0 17-90,0-7 0,0-1 90,0 8-90,0-16 90,0 6-90,0 0 0,0-6 0,0 6 0,0 1-360,-10-8-89,8 7-1081,-7 1 1530,9-8 0,3 11 0,1-9 0</inkml:trace>
  <inkml:trace contextRef="#ctx0" brushRef="#br0" timeOffset="149753.27">19184 12149 6004,'-4'-12'449,"1"4"-359,3 8 0,0 0 180,9-10-270,-6 8 90,16-8-90,-17 10 90,17 0-90,-17-9 90,17 7-90,-17-8 90,17 10-90,-17-9 0,8 6 90,-1-6-90,-6 9 0,15 0 0,-15-9 0,6 6 0,-9-6 0,10 9 0,-8 0 90,7-10-90,-9 8 0,0-7 0,0-1 0,0 8 90,0-7-90,0 9 0,0-10 0,0 8 0,-9-8 0,7 10 0,-8-9 0,10 7 0,0-17 0,-9 16 0,6-6 0,-6 9 0,9 0 0,0 0 0,-9-9 0,6 6 0,-16-6 0,17 9 0,-7 0 0,-1 0 0,8 0 0,-7 0 0,9 0 0,-10 0 0,8 0 0,-8 0 0,10 0 0,0 0 0,-9 0 0,7 9 0,-8-6 0,10 6 0,-9 0 0,6-6-90,-6 16 180,9-17-180,0 17 90,0-7 0,0-1 0,0 8 90,0-17-90,0 17 0,0-7 0,0 9 0,0-9 0,0 16 0,0-14 0,9 17 0,-6-10 0,6-9 0,-9-3 0,0 1 0,0-8 0,0 17 0,0-17 0,0 8 0,0-1 0,0-7 0,0 8 0,0-10 0,0 9 0,0-7 0,0 8 0,0-10 0,10 0 0,-8 0 0,7 0 0,-9 0 90,0 9-90,0-6 180,0 6-91,0-9 631,0 0-630,0-19-90,0 14 0,0-13 90,0 8-90,10 8 0,-8-17 90,8 17-90,-1-8 0,-7 1 0,8 7 0,-1-8 0,-7 1 0,8 6 0,-1-6 0,3 9 90,0 0-90,-3 0 0,-9 0 0,10 0 0,-8 0 0,17 0 0,-17 0 0,8 9 0,-1-6 0,-7 6 0,8-9 0,-10 0 0,9 0 0,-7 10 0,8-8 0,-10 7 0,9-9 0,-6 0 0,6 10 0,-9-8 0,0 8 0,0-10 0,9 0 0,-6 0 0,6 9 0,-9-7 0,0 8-180,0-10 0,0 9-540,0-7-179,0 8 899,0-10 0,8 4 0,2 2 0</inkml:trace>
  <inkml:trace contextRef="#ctx0" brushRef="#br0" timeOffset="150090.27">19701 12298 5824,'7'2'0,"1"1"0</inkml:trace>
  <inkml:trace contextRef="#ctx0" brushRef="#br0" timeOffset="150706.27">19846 11988 5914,'2'-4'449,"-5"0"-359,22-5 0,-17 7 0,17-8 0,-17 10 0,17 0 0,-17 0-90,17 10 90,-16-8 0,15 7 0,-6-9-90,0 0 90,-3 10 0,-9-8-90,0 17 0,0-17 0,0 8 90,0-1-90,-9 3 0,7 0 0,-17 6 90,16-15-90,-15 16 0,6-17 0,0 7 0,3-9 0,9 0 90,-10 0 0,8 0-90,-7 0 179,9 10-89,0-8 180,0 8-90,0-10 720,-10 0-630,8 0 89,-8 0-179,10 0 90,0 0-90,10-10-90,-8 8 0,17-8 0,-7 10 0,-1 0-90,8 0 90,-16 0 0,15 0 0,-15 0-90,16 0 0,-17 10 90,17-8-90,-17 8 0,8-10 0,-10 0 0,9 9 0,-7-7 89,8 8-89,-10-10 0,0 0 0,0 9 0,0-7 0,0 8 90,0-1-90,0-6 0,0 6 0,-10 0 0,8-6 0,-7 6 0,-1-9 0,8 0 0,-17 10 0,7-8 0,0 7 0,-6-9 0,15 0 90,-16 0-180,8 0 180,-1 0-180,-7 0-89,17 0-91,-17 0-180,17 0-360,-8 0-899,10 0 450,0-9 1259,0 7 0,4-5 0,1 11 0</inkml:trace>
  <inkml:trace contextRef="#ctx0" brushRef="#br0" timeOffset="151038.27">20159 11816 6094,'-5'-3'539,"2"1"-179,3 2-270,9 0 0,3 0 0,0 9 90,6 3-90,-6 9 0,9 1 0,1-1 0,-11 0-1868,8 0 1868,-17 0-711,17 0 710,-16-9-89,6 7 90,-9 2 0,0 3-90,0 6 0,-9-18 0,6 7 1647,-16-7-1647,-2 27-359,-2-22-353,-8 21 83,10-36 629,9 7 0,-1 1 0,9 2 0</inkml:trace>
  <inkml:trace contextRef="#ctx0" brushRef="#br0" timeOffset="151600.27">19545 12043 5824,'-14'10'180,"8"2"-90,-3 0-1,9 7 1,0-8 0,-10 1 0,8 7 0,-7-7 90,18 9-90,-7 0 0,8-9-90,-10 7 180,9-8 0,-7 11-180,8-11 90,-1 8 0,-6-17 0,15 17 0,-15-16-90,16 15-90,-17-15-270,17 16-270,-7-17 181,-1 7 449,-1-9 0,3 6 0,4 0 0</inkml:trace>
  <inkml:trace contextRef="#ctx0" brushRef="#br0" timeOffset="153438.27">19708 11833 6004,'-13'-12'269,"3"2"-179,10 10 360,0 0-360,0 9-90,-9-6 0,6 6 0,-6-9 90,-1 10-180,8-8 180,-7 7-90,-1-9-90,8 10 180,-17-8-90,17 8 0,-8-10 0,10 9-90,0-7 180,-9 8-90,7-1 0,-8-7 0,1 17 0,6-7 0,-15 9 0,15-9 0,-6-3 0,-1 1 0,8 11 0,-7 2 0,9-1 0,0-13 0,0 0 0,0-6 0,0 6 0,0-9 0,0 10 90,0-8-90,0 7 0,0 1 0,0-8 0,0 8 0,0-10 0,0 0 0,0 9 0,0-7 0,0 8 0,0-10 0,0 0 0,0 9-90,0-7-180,0 8-180,0-10 382,0 0 1,0 4 0,1 1 0</inkml:trace>
  <inkml:trace contextRef="#ctx0" brushRef="#br0" timeOffset="154866.27">20826 11943 6183,'-10'-3'720,"1"-8"-540,9 8 0,0-6 0,0 9 809,0 0-899,9 19-90,-6-15 0,6 25 0,-9-27 90,0 7-90,0 1 0,0-8 0,0 17 90,0-7-90,0-1 0,0 8 0,0-16 0,0 15 0,0-6 90,0 9-90,0-9 0,0-2 0,0-1 0,0-7 0,0 17 0,0-17 0,0 8 90,9-10-90,-6 0 0,6 9 0,-9-6 90,0 6 0,0-9 809,0 0-809,0 9 90,0-6-90,0 6 0,10-18 0,-8 6 0,7-6 0,1 9 0,-8-9-871,8 6 961,-1-16-180,-7 17 90,17-17 0,-17 17 0,17-17-90,-16 7 90,15 1 0,-15-8-90,6 16 90,-9-6 0,0 0 870,10 6-870,-8-6 0,7-1 0,-9 8-90,0-7 0,0 9 180,0 0-180,10 0 0,-8 0 0,8 0 0,-10 0 0,0 0 0,0 9 0,0-7 90,0 8-90,0-10 0,0 9 0,0-6 0,0 15 0,9-6 0,-7 0 0,8-3 0,-10 1 0,0-8 0,0 17 0,9-17 0,-7 17 0,8-17 0,-10 8 0,0-1 0,9-6 0,-6 6 0,15 0 90,-6-6-90,0 6 0,7-9 0,-7 0 0,-1 0 0,8 0 180,-7-9-180,0 6 180,6-6-180,-15 0 90,6 6 0,1-25-90,-8 23 90,7-23-90,-9 16 90,0-18-90,0 6 0,0 3 89,0-17-89,0 31 0,0-30 0,-9 34 0,7-15 0,-8 15-179,1-16-91,6 17 0,-6-7-90,0 9 0,6 0-179,-6 9-1,9-7-270,0 8-899,-10-1 360,8-6 1349,-7 15 0,14-9 0,2 7 0</inkml:trace>
  <inkml:trace contextRef="#ctx0" brushRef="#br0" timeOffset="155623.27">21344 12120 6094,'-5'-7'989,"2"1"-809,3 6 449,0 0-539,0 10 0,0 2-90,-9-1 90,6 8-90,-6-17 180,9 27-180,0-15 0,0 7 90,-10-2-90,8-17 0,-7 17 0,9-17 0,0 17 0,0-17 90,0 8-90,0-1 0,0 3 0,0 0 0,0-3 0,0 1 0,0-8 90,0 7-90,0-9 0,0 0 180,0 10 0,0-8-90,0 8 0,0-10 0,0 0 90,18 0-90,-13 0 0,23 0-90,-25 0 179,16-10-179,-8 8 90,1-8-90,7 10 90,-17 0-90,17 0-1274,-17 0 1364,8 0 0,-1-9 90,-6 7-90,6-8 90,0 10-90,-6 0 90,6 0 1184,-9-9-1274,10 6 0,-8-6 0,7 0 0,-9 6-1,0-6 1,0 9 0,0-10 0,0 8 0,0-7 0,0-1 90,0 8-90,0-7 0,0 9 0,0 0 180,0-10-180,0 8-90,0-8 90,0 10 0,0 0-90,-9 10 0,7 2 90,-8-1-90,10 17 0,0-13 0,-9 43 90,6-29-90,-6 11 0,9-22-3079,0-15 3079,0 16 0,0-8 0,0 1-540,0 7 540,0-7 0,0-1 0,0 8 0,0-16-180,0 6 2757,0-9-3972,0 0 1,-3-3 0,-1-1 0</inkml:trace>
  <inkml:trace contextRef="#ctx0" brushRef="#br0" timeOffset="155987.27">21575 11647 6004,'-3'-3'719,"0"1"-629,3 11 0,0 3 0,0 18 0,-10 3-90,8 0 90,-7-2 0,9-1-90,0-6 90,0 7 0,0-1-90,-10-16 0,8 14 0,-7-16-270,9 9-360,0-9 181,0 7 449,0-17 0,9 20 0,3-6 0</inkml:trace>
  <inkml:trace contextRef="#ctx0" brushRef="#br0" timeOffset="158281.27">15980 13402 5914,'-11'-2'719,"2"1"-629,27 1 0,-13 0 90,14 0-90,-10 0 0,3 0 0,0 0-90,7 0 90,-17 0 90,17 0-180,-7 0 90,9 0 0,-9 0-90,6 0 90,-6 0-90,0 0 0,-3 0 0,-9 0 0,10 0-180,-8 0-180,8 0-270,-10 0 495,0 0 0,5 8 0,1 3 1</inkml:trace>
  <inkml:trace contextRef="#ctx0" brushRef="#br0" timeOffset="158575.27">15980 13635 6813,'21'-2'630,"1"0"-450,-10 2 0,7-9-91,-7 7 181,9-8-180,0 10 90,0 0-180,-9 0-180,-3 0-269,-9 0-451,10 0 270,-8 0 630,7 10 0,-4-8 0,1 7 0</inkml:trace>
  <inkml:trace contextRef="#ctx0" brushRef="#br0" timeOffset="161042.27">17363 13048 5824,'-15'7'90,"3"-2"0,2-5-90,8 0 0,-8 0 90,10 9-90,-9-6 0,7 6 89,-8 0-89,10-6 0,0 6 0,-9-9 0,6 10 0,-6-8 0,9 7 90,0 1-90,0-8 0,-9 8 0,6-1 0,-6 3 0,9-1 0,0-1 0,0-10 0,0 0 180,0 9 0,0 3-90,9 0 90,-6-3-90,6 1 90,-9-8-90,9 7 90,-6-9-90,16 10 90,-17-8-90,17 8 89,-17-10-89,17 0 180,-7 0-180,9 0 180,0 0-270,0 0 90,-9 0 0,7 0-90,-17 9 0,17-7 0,-17 8 90,17-10-90,-17 0 90,8 0-90,-1 9 90,-6-7-90,6 8 0,0-1 0,-6-6 90,6 6-90,-9 0 0,0-6 0,0 16 0,0-17 0,0 7 90,0 1-90,0-8 0,-9 17 0,6-7 0,-15-1 0,15-1 0,-16-10 0,17 9 90,-7-6-90,-1 6-90,8-9 90,-17 9 0,17-6 0,-17 6 0,7-9 90,0 0-90,-6 10 0,6-8 0,0 7 0,-7-9 0,17 0 90,-7 0 0,-1 0-1,8 0 1,-8 0 90,1-9-90,7 7 0,-8-8 0,10 10 180,-9 0-180,6-9 0,-6 6 0,9-6 0,0 9 0,-9-9-90,6 6 90,-6-6 0,9 9-90,0-10 90,0 8 0,9-26-90,-6 23 0,15-14 0,-15 10 0,16 7 0,-17-17 89,17 16-89,-7-6 0,-1 0 0,17-3 0,-13-9 0,6 9 90,-2-7-90,-8 7 0,1 1 0,-2 1 0,-10 1 0,0 6 0,0-15 0,9 15 0,-7-25 0,8 23 0,-10-13 0,0 8 0,-10 8 0,8-17 0,-7 17 0,9-8 0,0 1 0,0 6 0,0-6 0,-10 0 0,8 6 0,-17-6 0,17 9 0,-17 0 0,16 0 0,-15 0 0,6 0 0,-9 0 0,9 0 0,-7 0 0,7 0 0,-9 9-90,9-6-89,-6 6-1,6 0-180,0-6-809,-7 16-451,17-17 451,-7 7 1169,9 1 0,9-1 0,2 10 0</inkml:trace>
  <inkml:trace contextRef="#ctx0" brushRef="#br0" timeOffset="161601.27">18112 13333 6273,'13'1'900,"-8"0"-630,14-1 179,-7 0-269,9 0 90,10 0-90,-8 0-90,-2 0 0,-2 0 90,-7 0-90,9 0 0,0 0 0,1 0 0,-1 0 0,0 0 0,-9-9-90,-3 6 0,0-6 90,-6 9-90,6 0 90,1 0-1,-8 0-89,7 0 0,-9 0-810,0 0 1,7 8 0,1 2-1</inkml:trace>
  <inkml:trace contextRef="#ctx0" brushRef="#br0" timeOffset="162006.27">18233 13098 5914,'-5'-10'359,"2"3"-269,3 7 180,0 19-180,9-5 90,-7 26-90,8-17-90,-10-1 90,9 6-90,-7-14 90,8 17-90,-10-10 0,0-10 0,0 8 90,0-7-90,0 9 0,9 0 0,-6-9 90,6 7-90,-9-17 0,0 17 0,0-7 0,0 0 0,0 6 0,0-6 0,9 0 0,-6-3 0,6 1-90,-9-8-180,0 17-270,0-17 91,0 8 449,0-10 0,-1 7 0,1 2 0</inkml:trace>
  <inkml:trace contextRef="#ctx0" brushRef="#br0" timeOffset="164443.27">19316 12993 5824,'-7'-10'449,"2"2"-359,5 8 360,0 0-360,0 19-90,0-14 90,0 23-90,0-16 90,0 9-90,0-9 90,0 16-90,0-14 90,-9 7-90,6-2 0,-6-7 0,9-1 0,0 8 90,0-16-90,0 15 0,0-6 0,0 0 0,0-3 0,0-9 0,0 10 0,0-8 0,0 8 90,0-10-90,0 9 0,0-7 0,0 8 0,0-10 360,0 0-271,9 0 1,-6 0-90,15 0 90,-15 0-90,16 0 0,-17 0 0,17 0 90,-17 0-90,17 0 0,-17 0 0,8-10 90,-1 8-90,-7-7 180,17 9-90,-16 0 90,15 0 0,-15-10-180,6 8 180,-9-8-180,0 10 90,0 0 0,0-9-90,0 7 90,0-8-90,0 10 90,0-9-90,0 6 90,0-15 0,0 15-90,0-16 89,0 17-89,0-7 90,0 9 0,0-10-90,0 8 180,0-7-180,0 9 180,0 0-180,0 9 0,0-7 90,0 17-390,0-17 300,0 17 0,0-16 0,0 15 0,0-6 0,0 0 0,0 7 0,0-7 0,0 9 0,0-10 90,0 8 210,0-7-300,0 0 0,0 7 0,0-8 0,0 1 0,0 7 0,0-17 0,0 17 0,0-17 0,-9 17 0,6-16-180,-6 15-90,9-15-89,0 6-541,0-9-359,0 10 269,0-8 990,9 7 0,0-5 0,8 0 0</inkml:trace>
  <inkml:trace contextRef="#ctx0" brushRef="#br0" timeOffset="165026.27">19899 13063 6094,'-13'19'179,"3"-8"-89,10 8-90,-10-8 90,8 20 0,-8-17-90,10 14 90,0-16 0,0 19 0,0-8 180,0 17-180,0-16 0,0-3 0,0-2 0,0 2-90,0 2 90,0 8 0,0-10-841,0-9 841,0 7 0,0-8-90,0 11 90,0-1-90,0-10 0,0 8 90,0-16-90,0 15 0,0-15 840,-9 16-840,7-17 0,-8 17 0,10-17 0,0 17 90,0-17-90,-9 8 0,6-10 90,-6 9-90,9-7 90,0 8 0,-9-10 0,6 0 0,-6 0 0,9 0 0,-10 9 90,8-6 90,-17 6-90,17-18 0,-7 6-1,9-6-89,-10 9 90,8 0-90,-8 0 90,1-10-90,7 8 90,-8-7-90,10 9 0,-9-10 0,6 8 0,-6-17-90,9 17 90,0-17 0,0 7-90,0-9 90,0 0 0,0 0-90,9 0 89,-6 9-89,6-7 0,-9 17 0,10-17 0,-8 7-89,7 0-1,1-7-180,-8 17 0,8-17-90,-1 17-449,-7-17-1980,17 17 2789,-17-17 0,17 17 0,-8-8 0</inkml:trace>
  <inkml:trace contextRef="#ctx0" brushRef="#br0" timeOffset="165461.27">19893 12964 6183,'-10'-6'1080,"3"2"-900,7 4 539,0 0-449,0-9-180,0 6 0,0-6 90,0-1-90,0 8 0,0-7 0,0-1-90,0 8-270,9 2-270,-7 2-539,8 8 269,-10-1 810,9-7 0,-3 20 0,8-6 0</inkml:trace>
  <inkml:trace contextRef="#ctx0" brushRef="#br0" timeOffset="165858.27">20158 13141 6363,'-4'-10'1080,"1"2"-451,3 8 901,0 0-1351,9 10-89,-7-8-90,17 17 90,-16-17 0,15 17 0,-6-7-90,0 9 90,7-9-90,-17 7 90,17-17-90,-17 17 0,17-17 90,-7 17-90,0-7 0,6-1 0,-15-1 0,16-1 90,-17-6-90,17 6 0,-17 0 0,8-6 0,-10 6 0,9 1 0,-7-8 0,8 7 0,-10-9-90,0 0-180,9 0 0,-7 0-449,8 0-720,-10 0 1169,0 0 0,0 9 0,1 1 0</inkml:trace>
  <inkml:trace contextRef="#ctx0" brushRef="#br0" timeOffset="166155.27">20255 13282 6004,'-20'34'539,"-1"-22"-449,9 26 0,-6-27-90,15 11 90,-6-11-90,-1 8 90,8-7-90,-7 0 90,-1-3-90,8 0 0,-7-6-90,9 16-540,-10-17 271,8 7 359,-8-9 0,16 12 0,2 3 0</inkml:trace>
  <inkml:trace contextRef="#ctx0" brushRef="#br0" timeOffset="166863.27">20883 12993 5914,'-7'-10'449,"1"2"-359,6 8 0,0 0 0,0 19 0,0-14 90,0 14 0,0-1 0,0-13-90,0 23 0,0-25 90,-9 15-90,7-6 179,-8 19-89,10-8 0,0-2 0,0-2-90,0-7 0,0 9-3302,0 0 3302,0 1-132,0-1 132,0 0 0,0-9-90,0 6 90,0-6 0,0 9 3236,0 1-3236,0-1-90,0-10 90,0 8 108,0-7-109,0 0-89,0 7 90,0-8-90,0 1 0,0 7 0,0-17 90,0 17-90,0-17 0,0 17 0,0-16 90,0 15-90,0-15 0,0 16 0,0-17 0,0 7 0,-9 1 0,6-8 90,-6 17-90,9-17 0,-9 8 0,6-1 0,-6-7 0,9 8 0,-10-10 0,8 9 0,-7-6 90,-1 6-90,8-9 360,-17 0-180,17 0 0,-8 0 0,1 0 0,7 0 89,-8-9-89,10 6 0,0-6 0,0 9-90,0-10 180,-9 8-180,6-17 180,-6 8-180,18-11 0,-6 1 0,6 0 0,1 0-90,-8 0 0,17 0 89,-17-1-89,17 1 90,-17 0-180,17 0 90,-7 0-89,0 9-91,-3-7-450,0 7 90,-6 1-449,16 1-1080,-17 10 360,7-9 1709,-9 6 0,11-3 0,2 10 0</inkml:trace>
  <inkml:trace contextRef="#ctx0" brushRef="#br0" timeOffset="167737.27">20342 13104 6273,'-1'-13'630,"1"3"-360,0 10 180,0 0-270,0-9-1,0 6-89,0-6 0,0 9 360,0 0-450,-9 19 90,6-15-90,-15 25 90,15-27-90,-6 7 0,9 1 0,0 2 90,-10 9-90,8-10 0,-7 8 0,9-16 0,0 15 0,0-15 0,0 6 0,-10 1 0,8-8 0,-7 17 0,9-17 0,0 17 0,0-17 0,0 17 90,0-17-90,0 8 0,0-1 0,0-6 0,0 6 0,-10 0 0,8-6 0,-8 6 0,10-9 0,0 10 0,0-8 0,0 7-90,0-9-1619,0 0 899,0 10 810,0-8 0,4 9 0,0-9 0</inkml:trace>
  <inkml:trace contextRef="#ctx0" brushRef="#br0" timeOffset="170333.27">21548 13233 6094,'11'-14'809,"8"3"-539,-16 11-90,15 0 90,-6 0 89,19-9-269,2 6 90,0-6-709,-3 9 709,-9 0 61,1 0 119,17-10-2869,-22 8 2599,21-7-180,-36 9-90,7 0 168,-9 0-326,0 0 1,-2 11 0,-1 3-1</inkml:trace>
  <inkml:trace contextRef="#ctx0" brushRef="#br0" timeOffset="170599.27">21510 13432 6363,'28'-7'1350,"-7"2"-6471,29-5 5481,-5 8-180,-1-7 1019,-4 9-1109,-19 0 840,1 0-840,-1 0 0,0 0 0,0-10 3145,-9 8-4314,16-8-91,-23 10 762,23 0 408,-26 0 0,18 4 0,-7 0 0</inkml:trace>
  <inkml:trace contextRef="#ctx0" brushRef="#br0" timeOffset="171456.27">22335 13041 6543,'9'8'810,"8"-7"-540,-14 9-90,16-10 89,-8 9-89,11-6 180,-1 6-180,0-9-90,0 9 90,-9-6 0,7 6-90,-8-9 90,11 10-180,-11-8 90,8 7 89,-7 1-89,0 2-90,6-1 90,-15 8-90,6-17 0,-9 8 0,10-1 90,-8-6-90,7 6 0,-18 0 90,7 3-90,-8 0 0,10-3 0,-9-9 0,6 10 90,-6-8-90,0 8 0,6-10 0,-16 0 0,8 9 90,-1-7-90,-7 8 0,17-10 0,-17 0 0,17 0 0,-8 0 90,1 0-90,-3 0 90,0 0 0,3 0 180,-1 0-180,8 0 90,-17-10-90,17 8 0,-7-7-90,9 9 89,0-10 1,0 8 0,0-8-90,0 10 90,0-9 0,0-3-90,0 0 90,0 3-90,9 0 0,-7 6 90,8-6-90,-1-1 0,-7 8 0,17-17 0,-16 17 90,15-17-90,-15 17-1636,16-17 1636,-8 17 90,1-17-90,-2 16 0,-10-15 0,9 15 0,-7-6 0,8-1 1636,-10 8-1546,0-17-90,0 8 0,0-1 0,0 2 0,-10 1 0,8 7 0,-7-8 0,9 10 0,-10-9 0,8 6 0,-17-6 0,17 0 0,-17 6 0,16-6 0,-15 9 0,15 0 0,-16 0 0,17 0 0,-17 0 0,8 0 0,-11 0 0,11 9 0,-8-6 0,16 6 0,-15-9 0,15 9 0,-16-6 0,17 16 0,-17-17 0,17 7 0,-7 1-1079,-1 2 629,8 9-360,-8-10-899,10-1 360,10-10 1349,-8 9 0,14 1 0,-9 9 0</inkml:trace>
  <inkml:trace contextRef="#ctx0" brushRef="#br0" timeOffset="171884.27">22815 13134 6273,'-10'-6'1979,"2"1"-1709,8 5 0,9 0 0,-7-9 0,8 7 89,8-8 181,15 1-360,3 6-90,4-6 0,-19 9 180,38-9-270,-38 6 90,35-6 90,-35 9-180,-6 0-90,3 0-90,-18 0-180,0 0-90,10 0-269,-8 0-810,8 0 359,-10 0 1170,0 0 0,-12 5 0,-3 2 0</inkml:trace>
  <inkml:trace contextRef="#ctx0" brushRef="#br0" timeOffset="172204.27">22942 12931 6004,'-10'-11'809,"2"3"-539,8 8 539,0 0-719,9 18 0,-7-13 0,8 23 0,-10-16 0,9 9 0,-7-9 0,8 7-90,-10-7 180,0 18-90,0 3 0,0 0-90,0-12 0,0-2 90,0-7-90,0 0 0,0 6 90,0-15-90,0 16 0,0-17-90,0 17-720,0-17-179,0 17 179,0-17 810,0 8 0,-2-4 0,0 3 0</inkml:trace>
  <inkml:trace contextRef="#ctx0" brushRef="#br0" timeOffset="172831.27">23301 12914 6004,'-10'-1'719,"2"0"-539,8 1 90,0 18-180,0-13 0,0 14-90,0-10 90,0 3 0,0 0 0,0 16 0,0-23 0,0 23-1,0-16-89,0 0 0,0-3 90,0 0 0,0-6-90,0 16 90,0-17-90,0 7 0,0-9 0,0 10 90,0-8 0,0 8 0,0-10 0,0 0 0,10 0 90,-8 0 0,17 9-90,-17-7 90,26 8-90,-13-10-90,6 0 0,-2-10 0,-17 8 180,26-7-180,-23 9 90,14-10-1,-10 8 1,-7-8-90,8 10 90,-10-9-90,0 7 90,9-8-90,-6 1 90,6 6 0,-9-15-90,0 15 90,0-16-90,0 17 0,0-17 0,-9 17 90,6-17 0,-6 17 0,9-17 0,0 17 0,0-17 90,0 16-90,-10-6 90,8 9-90,-7 0 0,9 0-1,0-9 1,0 6 0,0-6-90,0 9 90,0 0-90,0 19 90,0-15-90,9 25 0,-7-27 0,8 17 90,-10-7-90,0 18 0,0-6 0,0 6 0,0-9 90,0 10-90,0-17 0,0 14 0,0-25-360,0 15 91,0-6-181,0 0 450,0 7 0,1-3 0,0 10 0</inkml:trace>
  <inkml:trace contextRef="#ctx0" brushRef="#br0" timeOffset="173423.27">23774 12965 6004,'-2'-6'1169,"0"1"-809,2 5 269,-9 19-3004,6-5 2555,-6 17-2115,9-1 2115,0-6-90,0 6-306,0-18 395,0 7-89,0-7 0,0 9 0,0 0-90,0 0 720,0 10-720,0-8 90,0 8 2785,0-10-2695,-9 9-180,6-15 90,-6 13 415,9-16-415,0 18 0,0-6-90,0 6 90,0 1 0,0-17 966,0 14-1056,0-16 90,0 0 0,-10 6-90,8-15 0,-7 16 90,9-17-90,-10 7 0,8-9 0,-7 0 90,9 10 899,-10-8-719,8 8-90,-8-10 0,10 0 0,-9-10 180,7 8 269,-8-26-539,10 13-3302,0-25 3302,0 26 0,10-14-382,-8 16 292,7-9 0,1 9-180,2-25-1722,9 30 1092,0-31 2575,-9 26-2845,6-9-1168,-15 9 875,16-6 1373,-17 15 0,16-10 0,-7 8 0</inkml:trace>
  <inkml:trace contextRef="#ctx0" brushRef="#br0" timeOffset="173898.27">23939 12680 6094,'10'-12'629,"-8"2"-449,17 10-90,-17 0 0,17 0 90,-16 0-90,15 0 270,-6 18-360,0-3 90,-3 15-90,-9-18 89,0 7-89,0-7 90,-9-1-90,7 8 90,-8-7-3392,-9 18 3302,5-6 0,-7-3 0,12-11 90,9-1-90,-10-7 0,8 8 180,-7-10 630,9 9 3211,0-7-3661,0 8-90,0-10 180,0 0-270,9 0 89,-7 0-89,17 0 0,-17 0 360,27-10-270,-6-1-180,1-1 90,13-7-90,-23 17-90,8-8 90,-4 10-90,-15-9 0,6 7-540,1-8 90,-8 10-629,7 0-1080,-9 0 2159,0 0 0,-10 14 0,-3 4 0</inkml:trace>
  <inkml:trace contextRef="#ctx0" brushRef="#br0" timeOffset="175778.27">23259 9760 6273,'-10'-1'1709,"2"0"-1439,8 1 810,0 0-721,9 9-269,-6-6 0,6 15-90,-9-15 90,0 16 0,0 2-90,0 2 0,0 8 180,10 18-796,-8-11 616,7 14 0,-9-22 90,0-9-90,0 1 0,0 17 0,0-13 0,0 14 90,10 0-90,-8-23 0,8 20 0,-10-25 0,0 0 0,0-3 0,-10 1 90,8-8 526,-8 17-526,10-17 0,0 8 0,0-10 270,0 0-270,-9 9 0,7-7 89,-8 8 91,1-20 90,6 8-180,-6-7 0,0 9 90,6 0-90,-6-10 179,-1 8-179,8-17-90,-7 17 90,9-17-90,0 17 180,0-17-90,0-2-90,0 6 0,0-13 0,0 17 0,9-11 0,-7 1-90,17 9 90,-16 3-90,15-10-180,-6 14 0,0-13-90,-3 18-90,-9 0-719,0 0-91,10-10-1258,-8 8 2428,8-7 0,-4 10 0,2 1 0</inkml:trace>
  <inkml:trace contextRef="#ctx0" brushRef="#br0" timeOffset="176238.27">23501 9669 5914,'9'12'629,"-3"-8"-539,-6 15 90,0-7-180,0 9 90,-9 0-90,6-9 90,-6 6-90,9-15 0,0 16 0,0-17 90,0 7 630,-9 1-361,6-8-89,-6 8 540,9-10 1978,0 0-2698,9-10 180,3 8-180,0-8 0,7 1 0,-17 7 270,36-17-270,-31 7-90,30 0 0,-34 3-90,6 9 0,-9 0-180,0 0 0,9 0-180,-6 0-1529,6 9 1979,-9-6 0,5 19 0,1-6 0</inkml:trace>
  <inkml:trace contextRef="#ctx0" brushRef="#br0" timeOffset="177284.27">23388 9737 6004,'-2'-10'1169,"-4"8"-989,15-7 0,-9 9 90,0 0-91,0-10 91,0 8-90,0-8 0,0 10-90,0 0 0,10 0 0,-8-9 0,17 7-90,-17-8 90,8 10 0,-1 0-90,-7 0 90,8 0 0,8-9-90,-13 6 90,23 3-90,-25 3 0,6 6 0,1-9 0,-8 0 0,7 10 90,1-8-90,-8 7 0,8-9 0,-10 10 0,0-8 0,0 8 0,0-1 0,0-7 0,0 8 0,0-1 90,0-7-180,0 8 180,0-10-180,0 9 90,0-6 0,0 6 90,0 0-90,0-6 0,0 16 0,0-17 0,-10 17 0,8-17 0,-8 8 0,10-10 0,0 0 0,0 9 0,0-7 0,0 8 0,-9-10 0,7 0 0,-8 0 89,10 0 2340,0 0-2339,10 0 0,1-10 0,1 8-1692,-2-7 1692,-1 9 0,3-10-90,-1 8 90,8-8-90,-7 1 90,0 7-90,7-8 90,-17 10-90,17-9 0,-17 6-1610,26-6 1520,-23 9-90,14-9 0,-19 6-90,0-6-90,0 9-90,0 0-539,0 9-990,0-6 1979,0 6 0,7-3 0,3 1 0</inkml:trace>
  <inkml:trace contextRef="#ctx0" brushRef="#br0" timeOffset="177621.27">23742 10111 6363,'2'-8'1440,"-6"2"-1171,13 6 1,0 0 630,22 0-720,-5 0-892,14 0 802,-19 0 175,-9 0-175,7 0 0,-8 0 0,1 0 0,7-10 0,-7 17-180,-1-14 217,-1 17-487,-10-10-325,0 0 0,5 11 1,1 4-1</inkml:trace>
  <inkml:trace contextRef="#ctx0" brushRef="#br0" timeOffset="177895.27">23745 10313 6183,'-10'-3'2429,"12"1"-2069,1 2 0,6 0-1,0 0 1,-6 0-90,16 0 0,-8 0 180,11 0-2132,-1 0 2042,0 0-180,0 0-90,-9-9 90,7 6-90,-17-6 0,17 9-1,-17 0-178,17 0-1738,-7 0 298,-1 0 1529,-1 0 0,2 3 0,4 1 0</inkml:trace>
  <inkml:trace contextRef="#ctx0" brushRef="#br0" timeOffset="178197.27">24296 10189 0,'-1'-5'0,"-4"2"2772,24 3-2502,-17 0 89,17 0 1230,-7 0-959,18 0-450,-6 0-90,-3 0 0,-2 0 0,-17 0 679,8 0-1039,-10 0 3392,9 0-3841,-7 0-630,17 0 269,-17 0 1080,8 0 0,-2 6 0,2 2 0</inkml:trace>
  <inkml:trace contextRef="#ctx0" brushRef="#br0" timeOffset="178494.27">24681 9964 6273,'0'-9'810,"-1"2"-630,1 7 270,0 0 89,0 29-449,10-13 0,-8 24 180,8 9-1415,-10-2 1235,0 8-90,0-15 0,0-19 90,0 0-575,0 0 575,0 0-136,0 0 46,0 38 0,7-25 0,-2-2 0,0 0 0</inkml:trace>
  <inkml:trace contextRef="#ctx0" brushRef="#br0" timeOffset="182025.27">22245 13997 6183,'-11'-3'1080,"2"0"-810,9 3 89,0 0 811,47-9-990,-35 6-90,44-6 90,-35 9-389,12 0 299,0 0 0,-12 0 90,8 0-90,-25 0-90,25 0-270,-27 0-90,7 0-270,-9 0-719,10 0 270,-8 0 1198,8 0 1,-10 1 0,1 0-1</inkml:trace>
  <inkml:trace contextRef="#ctx0" brushRef="#br0" timeOffset="182282.27">22331 14137 6543,'45'-10'2249,"-5"1"-1709,-1 0-5448,-3 6 4998,6-6 461,-11 9-641,-20 0 943,8 0-1122,-16 0-361,15 0-719,-15 0 1272,6 0 0,4 2 0,2 0 0</inkml:trace>
  <inkml:trace contextRef="#ctx0" brushRef="#br0" timeOffset="183031.27">23004 13822 6363,'-9'0'1619,"1"0"-1439,8 0-90,0 0 0,9 0 270,-6 19-940,6-5 670,-9 7-90,0-2 90,0-17-90,0 8 0,0-1 90,0 3 0,0 9-90,10 0 670,-8-9-670,7-3 0,-9 1 0,10-8 0,-8 7 90,17-9-90,-17 0 0,17 0 0,-7 0 90,0 0 269,16-9-269,-23 7 0,13-8 0,-18 10-90,10-9 90,-8 6-3302,8-15 3302,-10 6 0,0 0 90,0-7-90,0 17 180,0-26-90,0 23-90,0-23 0,0 25 3661,0-15-3571,0 15-180,0-6 90,0 9 0,0 0 0,0-10 0,0 8-90,0-7 90,0 9 0,9 18-90,-7-13 0,8 23 90,-10-25-90,0 16 0,0-8 0,0 1 0,0 7-3392,0 11 3482,0-13-90,0 30 0,0-42 0,0 23 0,0-16 0,0-1 0,0 8 0,0-16 3392,0 15-3392,9-15 0,-7 16 0,8-17 0,-10 17 0,0-7 0,0-1 0,0-1 0,0-10 0,0 0 0,0 9 0,0-7 0,0 8 0,0-10 0,0 9 0,0-6 0,0 6 90,0-9-1080,0 0 1,-1-6-1,0-1 1</inkml:trace>
  <inkml:trace contextRef="#ctx0" brushRef="#br0" timeOffset="184991.27">20588 4971 6094,'-8'-10'899,"2"2"-719,6 8 899,0 0-989,0 19-90,0-14 90,0 32 0,0-23-1170,0 7 1170,0-2-90,0-16 0,0 15 0,0-15 0,0 34 90,0-30-180,0 31 180,0-36-90,0 8 0,0-1 1080,0-6-1080,0 6 0,0 0 0,0-6 0,0 16 0,0-17 90,0 7-90,0-9 1619,0 0-1529,9 0 0,3-9-1172,0 7 1082,-3-8 90,1 10-90,2 0 90,9-9-90,-10 6 0,8-6 90,-7 9-90,0 0 1262,7 0-1262,-17-9 0,7 6 0,1-6 0,-8 9 0,8 0 0,-10 0 90,0 0-90,9 0 0,-7 0 90,8-10 0,-10 8-1,0-7 1,0 9 0,0 0 90,0-19-180,0 14 90,0-23-90,0 26 90,-10-8-90,8 10 90,-7-9 0,9 6-90,0-6 0,0 9 0,0 0 0,0 9 0,0-6 0,0 16 0,0-8 0,0 1 0,0 7 0,0-7 0,0 9 0,0 0 0,0 0 0,0-9 0,0 7-614,0-7 704,-10-1-90,8 8 0,-8-7 0,10 9 0,0 0 0,0 0 0,0 1 0,0-11 0,0-1 614,0-10-524,0 18-90,0-13 0,0 14 0,0-19-1372,0 0 0,3 7 1,1 1-1</inkml:trace>
  <inkml:trace contextRef="#ctx0" brushRef="#br0" timeOffset="188230.27">14454 14797 6094,'11'-22'1169,"-7"10"-989,14 2-90,-15 10 0,6-9 90,1 6-91,-8-6 1,7 9 0,-9 0 0,0 0-90,10 0 90,-8 0-90,8 0 90,-1 0 0,-7 0-90,8 0 90,-1 0-90,-7 0 90,17 19-90,-7-5 0,0 7 0,-3-11 0,-9-1 90,10-7-90,-8 17 0,7-17 0,-9 17 0,0-7-3392,0 9 3392,0-9 0,0 7 0,0-7 0,0-1 0,-9 8 0,7-7 0,-8 0 3482,10 6-3482,-9-6 0,6 0 0,-6 7 0,9-17 0,0 8 0,-9-1 0,6-7 0,-6 8 0,9-10 270,0 0-90,0 9 90,0-7-1,0 8-89,0-10 990,0 0-811,0-10-269,0-1 0,0-1-90,0-7 90,9 17 0,-6-17-90,15 7 90,-15 0-90,16-6 90,-17 15-90,17-16 180,11-21-180,-4 12 0,5-12 0,-12 21 90,-17 8-90,7-1 0,1-16 90,-8 23-90,8-14 0,-10 10 0,0 6 90,0-6-90,0 0 90,0 6-90,0-6 90,0 9-90,0 0 180,0-10-180,0 8 0,0-7 0,0 9 90,0 0-90,-10 9 0,8-7 0,-17 36 0,17-21 0,-8 23 0,10-29 0,0 8 0,-9-7 0,6 0 0,-6 6 90,9-6-180,0 9 90,9 1 90,-6-1-90,6-10 0,-9 8-90,0-16 90,10 6 90,-8 0-90,7-6 0,1 16-90,11-17 0,-7 7-900,14-9 361,-16-9-271,0 7-989,7-8 360,-17 1 1529,17 6 0,-11-5 0,9 9 0</inkml:trace>
  <inkml:trace contextRef="#ctx0" brushRef="#br0" timeOffset="188529.27">15084 14617 5824,'-17'14'539,"9"2"-359,-11 6 360,7 27-1479,1-21 1029,1 22 0,10-39 331,-9 8-331,6-7 89,-6 18-179,9-15 360,9 32-360,-6-31 90,6 15-90,1-13 260,-8-15-260,17 6-90,-17 1-90,8-8-461,-1 7 641,3-9 0,6-2 0,0-1 0</inkml:trace>
  <inkml:trace contextRef="#ctx0" brushRef="#br0" timeOffset="189041.27">15236 14707 6183,'0'-9'1080,"-5"1"-810,14-2 0,-9 8-1,9-7-89,-6 9 450,34-10-776,-20 8 326,13-17-90,-11 17 90,-16-8-90,15 20-1,-6-8 1,0 7 0,-3-9-90,1 10 270,-8 11-270,8-7 416,-10 14-416,0-16 90,-10 0-90,8 7 0,-8-8 0,1 1 90,7 7-90,-17-17 0,16 17 0,-15-17-182,15 17 182,-16-16-541,17 15 541,-17-15 0,17 6 0,-7-9 0,-1 10 0,8-8 347,-8 7-347,10-9 556,-9 0-376,7 10-90,-8-8 0,10 8 90,0-10 89,0 0-179,10 0 0,1-10-90,1 8 90,7-8 0,-7 10-90,9 0 90,-9-9-90,6 7 90,-6-8 0,28 1 0,-14 6-90,14-6 90,-28 9-90,7 0 0,-17 0 0,7 0 0,-9 0-450,0 0-4497,10-9 4947,2 6 0,1-5 0,0 9 0</inkml:trace>
  <inkml:trace contextRef="#ctx0" brushRef="#br0" timeOffset="189446.27">15549 14444 6183,'33'14'1799,"-13"-13"-1529,20 27-90,-28-16 0,7 0-90,-7 7 90,9-7 0,0 9-90,-9-10-3982,16 36 3982,-23-37-562,13 37 472,-18-35 90,0 9-90,0 0 90,0-9-90,0 7 90,-9-8-90,7 11 180,-17 8 1233,-2 3-1323,6 0 1398,-22 7-1488,23-17 0,-17-1 0,10-4-449,9-6-181,3 0-899,-1-3 1529,8-9 0,1 2 0,12-1 0</inkml:trace>
  <inkml:trace contextRef="#ctx0" brushRef="#br0" timeOffset="189779.27">16122 14700 6453,'-8'-6'1350,"2"2"-991,6 4 1,0 0 989,28-10-1169,-21 8 90,31-7-90,-26 9-90,9 0 90,-10 0 0,8 0 0,-7 0 359,28-10-449,-24 8-270,22-8 0,-36 10-89,8 0-1,-10 0-90,9 0-809,-6 0-360,6 0 1529,-9 0 0,4 5 0,0 0 0</inkml:trace>
  <inkml:trace contextRef="#ctx0" brushRef="#br0" timeOffset="190150.27">16146 14874 6723,'35'-8'3058,"-2"1"-2788,-12 7 0,-9 0-90,6 0 90,-6 0-90,9-9 180,1 6 89,8-6-269,-6 9-90,-3 0 0,-12 0 0,-9 0-1529,0 0-630,10-10 2069,-8 8 0,8-1 0,-10 12 0</inkml:trace>
  <inkml:trace contextRef="#ctx0" brushRef="#br0" timeOffset="194888.27">16871 14670 6723,'9'-13'270,"-7"3"-90,16 1-90,-6 7 180,9-8-180,1 10-90,-11-9 90,8 6-90,-17-6 0,8 9 90,-10 0-90,9 0 89,-6 0-89,15-9 0,-15 6 90,16-6-90,-17-1 0,7 8 0,1-7 0,-8 9 90,17-10-90,-17 8 0,8-7 0,-10 9 0,0 0 0,-10-10 0,8 8 0,-7-8 0,-1 10 0,-2-9 0,-9 7 0,9-8 0,3 10 0,0 0 0,6 0 0,-6 0 0,9 0-90,-10 0 90,8 0 0,-7 0 0,9 0 0,0 0 0,0 10 0,0-8 0,0 7 0,-10 1 0,8-8-3392,-7 36 3392,9-22 0,0 15-2092,0-12 2092,0-8 0,0 11 0,0-11 0,0 8 0,9 12 1943,-7-5-1943,8 4 2947,-10-11-2857,0-7-90,0-1 0,0 8-3285,0 2 3285,0-6 307,0 3-307,0-18 810,0 0-630,0 10 0,0-8 0,0 8 3302,0-10-3123,0 0-269,0-10 180,9-11-180,-7 7 0,17-14-90,-16 25 90,15-16-90,-15 8 90,16-1-90,-17 3 0,17 9 90,-7-10-90,9 8 0,-10 2 0,8 2 0,-16 8 0,6-10 0,-9 9 0,9-7 0,-6 17 0,6-17 0,-9 17 0,0-7 0,0 0 0,0-3 0,10 1 0,-8-8 0,7 17-540,-9-7-1798,0-1 1258,0-1 1080,0-10 0,2 4 0,-1 2 0</inkml:trace>
  <inkml:trace contextRef="#ctx0" brushRef="#br0" timeOffset="195243.27">17433 14472 6004,'-7'-8'1349,"1"1"-1259,6 7 0,-9 9 90,6 3-90,-6 9-3463,9-9 3553,-9 7-90,6-7 826,-6 9-826,9 0 0,-10-9 90,8 6-90,-7-6 0,9 9 90,0 19 2636,0-14-2726,0 5-90,0-12 90,0-8 0,0 1-90,0 7 0,0-17 90,0 8-90,9-1-90,-7 3-360,8 0-90,-10-3-629,0-9 966,0 0 1,8 7 0,3 1-1</inkml:trace>
  <inkml:trace contextRef="#ctx0" brushRef="#br0" timeOffset="195750.27">17649 14594 6183,'-10'-6'1260,"3"2"-1170,7 4 90,0 0-1,0 9-89,0 3-481,0 9 391,0 0 90,-10-9-90,8 7 229,-7-17-229,9 17 0,0-17 90,0 17-90,0-7 90,0 9-1652,0-9 1652,9-3 363,-7-9-93,8 10-270,-10-8 269,9 8 721,12-10-900,-6 0 1631,3 0-1451,-8-10-181,-8 8 271,17-17 0,-7-2-360,-1 7 0,-1-15 0,-10 27-90,0-17 90,0 17 0,0-17-90,0 17 180,-10-36-180,-1 31 90,-1-21-90,3 28 0,-1 0 0,8 0-180,-17 0 90,17 0-1529,-27 9 1169,15-6-360,-7 6-2338,12 0 3148,9-6 0,-3 13 0,1-7 0</inkml:trace>
  <inkml:trace contextRef="#ctx0" brushRef="#br0" timeOffset="196221.27">17876 14379 6183,'-6'-4'990,"1"1"-810,5 3 0,9 0 0,-7 0-1,17 10 1,-16-8 0,6 7-90,0 1 90,3-8 0,0 17 90,7-7-3004,-7 9 2824,9-9 0,0 6 0,-9-6 0,6 9 0,-15 1-90,16-11 90,-17 8 90,17 12-180,-17-15 90,8 22-90,-10-26 90,0 9-90,0 0 2913,0-9-2913,0 6 0,0-15 90,-10 25-90,-2-14 0,1 17 90,1-20-90,1-1 0,6-1-90,-15-6 90,15 15 0,-16-15 180,8 16-3270,-10-17 2910,9 17 0,2-17-180,10 8-269,0-10-720,0 0 269,-9 0 1080,7 0 0,0 4 0,12 2 0</inkml:trace>
  <inkml:trace contextRef="#ctx0" brushRef="#br0" timeOffset="197053.27">18554 14734 6094,'-7'-1'1259,"2"0"-1079,5-8 90,0 6-91,0-6-89,0 9 0,0 0 270,-9 0-270,6 0 0,-6 0-90,9 0 90,0 0 0,-10 0-90,8 0 0,-7 0 90,9 0 0,0 0-90,-10 0 90,8 0-90,-7 0 0,9 0 1439,0 0-1349,9 0 0,-7 0-252,17 0 252,-17 0 0,17 0 0,-16-10 0,15 8 0,-6-7 0,0 9 0,7 0 180,2 0-180,2 0-90,-1 0 90,-13 0 161,-9 0-251,9 0 90,-6 0 0,16 0-90,-17 0 90,7 0-90,-9 0 0,0-10 0,0 8 0,10-7 0,-8 9 0,8 0 90,-10 0-90,0 0 0,9 0 0,-7 0 0,8 0 0,-10 0-68,0 0 1,0 7-1,1 2 1</inkml:trace>
  <inkml:trace contextRef="#ctx0" brushRef="#br0" timeOffset="203865.27">19178 14524 7982,'-12'10'360,"2"26"-360,10-20 90,0 15-90,0-3-5275,0-14 5275,0 7 1368,9-2-1368,-6-17 822,6 8-822,-9-1 0,0-6 0,0 6 3265,0-9-3265,0 9 90,0-6 180,0 6-90,0-9 719,0 0-809,9 0 90,-6 0 180,16-9-270,-8-3 0,1 0 0,-2-7 0,-1 17 90,-7-17-90,17 8-1,-17-1 1,8-7-90,-1 17 90,-6-17 0,6 16 0,0-15-90,-6 15 90,6-16-90,-9 17 0,0-7 0,0 9 0,0 0 90,10 9-90,-8-7 0,17 17 0,-17-16 0,8 15 0,-10-15 0,0 16 0,9-8 0,-7 1 0,8 7 90,-1 2-90,-7-7 0,8 14 0,-10-25 0,0 6 0,9 1 0,-6-8 0,6 7 0,0-9 90,-6 0-90,16 0 0,-17 0 90,17-9 0,-17 7 0,17-8 0,-17 10 0,17-9-90,-17 6 90,17-25 90,-16 14-135,6-15 0,0-1 45,-6 11-90,6-28 0,-9 45 0,0-17 0,0 17 0,-9-7 0,6 9-450,-6-10 180,0 8-90,6-8-90,-16 10 1,17 0-451,-7 10-899,9-8 360,0 8 1439,0-10 0,-1 10 0,1 4 0</inkml:trace>
  <inkml:trace contextRef="#ctx0" brushRef="#br0" timeOffset="204437.27">19606 14625 5914,'-3'-11'899,"0"21"-809,3-5 90,0 23 0,0-16-180,0 9 90,-9 0 0,7-9 0,-8 6 0,10-6-90,0 0 90,0 7-90,0-17 90,0 8 179,10-1-179,-8-7 180,7 8-180,1-10 180,-8 0-1247,17 0 1247,-7 0-2949,9 0 2769,-9 0 90,-3 0 180,0 0-180,-6 0 269,16-10-269,-17 8 450,17-17-540,-17 17 803,8-17-713,-10 17 3302,0-17-3392,0 16 0,0-6 0,0 9 90,0-9 0,0 6 0,0-6-180,0 9 269,0 0-269,0 9-1447,0 3 1447,0 0 0,0 7 0,0-8 0,0 1-863,0 7 863,0-17-90,0 17 90,0-7 0,0 0-90,0-3 90,0-9 0,0 9 1205,0 3-1475,0 0 1,0-3-1,0-9-360,0 10 746,0-8-926,0 8-899,0-10 1394,0 0 0,0 4 1,1 1-1</inkml:trace>
  <inkml:trace contextRef="#ctx0" brushRef="#br0" timeOffset="205128.27">19804 14328 5824,'-7'-1'719,"-9"4"-629,14 18-2121,-7 0 2121,9 0-239,0-9 149,0 7 533,0-17-443,0 17 0,0-17 450,9 17-450,-7-16 1125,8 6-1035,-10 0 791,0-6-611,9 6-180,-6-9 0,6 0 0,0 0 0,-6 0 90,16 0-1,-17-9-3301,17 6 3212,-7-6 0,-1 0 90,8 6-90,-17-16-90,8 17 0,-10-17 269,0-11-269,-10 4 0,8-14-90,-7 28 90,9 3-90,-10-1 3392,8 8-3392,-7-17 90,-1 17-90,-2-8 0,1 10 0,-8 10 0,16-8-180,-15 17-90,6-17-179,0 8-1,3-1 450,-1 12 0,11 0 0,-6 6 0</inkml:trace>
  <inkml:trace contextRef="#ctx0" brushRef="#br0" timeOffset="207571.27">20387 14711 7263,'-2'-12'629,"19"-7"-539,-3 17 0,8-7 0,-13 9-90,0 0 90,3 0 0,0-10-90,-3 8 90,1-8 0,-8 10 180,26-9-180,-23 7 0,14-8-90,-10 1 0,-6 6 90,6-6-90,-9 9 90,9-19-90,-6 14 90,6-13-90,-9 18 0,0-10 0,0 8 0,0-7 0,0-1 0,-9 8 90,6-8-90,-6 1 0,9 7 0,-9-17 0,6 16 0,-6-6 0,9 9 0,0 0 0,-10 0 0,8 0 0,-7 0 0,9 0 0,0-9 0,0 6 0,0-6 0,0 9 0,0 0 0,-10 9 0,8-6 0,-7 6 0,9 0 0,0 3 0,-10 0 0,8 7-90,-8-17 90,10 17 0,0-7 0,0-1 0,0 8 90,0 21-90,0-12 0,0 12 0,10-21 0,-8-7 0,8 0 0,-10 7 0,0-17 0,0 26 0,0-14 0,9 7 0,-7-11 0,8-10 0,-10 9 0,0-6 0,0 6 0,0-9 359,0 9-179,0-6 0,0 6 0,0-9 720,0 0-810,0-19 0,0 5-1,0-7-89,0 2 0,0 17 90,9-17 0,12-2 0,-7 7-90,15-14 0,-27 25 0,17 3 0,-17 3 0,26 15 0,-23-6 0,14 0 0,-19 7 0,9-17 0,-6 17 0,6-7-90,-9-1 90,9-1-629,-6 18 179,6-21-1979,-9 21 2429,0-28 0,2 12 0,0 2 0</inkml:trace>
  <inkml:trace contextRef="#ctx0" brushRef="#br0" timeOffset="207928.27">20890 14554 6094,'-11'-7'899,"2"2"-809,9 5 90,0 0-90,0 9 0,0 3 0,-9-1 0,7 8-90,-8-7 180,10 9-180,0 0 89,-9 10-378,6-17 289,-6 14 0,9-16 90,0 9-90,0-9 0,0 7 90,0-17 0,9 26-2087,-6-14 1997,16 8 90,-17-4-90,7-15 299,1 6-299,-8-9-90,8 10-90,-1-8 1088,-7 7-908,8-9 0,3 0 0,3 0 0</inkml:trace>
  <inkml:trace contextRef="#ctx0" brushRef="#br0" timeOffset="208465.27">21040 14634 6183,'0'-4'990,"0"-9"-720,0 10 0,0-6-1,9 0 1,3 6-90,0-6 450,16 9-540,-14 0 0,7 0 0,-2 0 0,-17 0 0,17 0 0,-17 9-1,17-6-89,-16 15 180,15 4-90,-15 1-90,6-2 90,-9-2-90,-9-7 0,6 9 90,-6-9-90,0-3 0,6 1 90,-16 1-90,17 1 0,-17 7 90,17-17-90,-7 8 0,9-1 0,0-7 0,-10 8 0,8-10 90,-8 0-90,10 0 360,0 0-180,-9 0 0,7 0 0,-8 0-91,10 0 1,0 0-90,19 0 90,-14 0 0,23 0-90,-26 0 90,17 0-90,-7-10 90,18 8-3392,3-17 3302,0 17 90,-2-7-180,-19 9 180,6 0-90,-15 0 0,6 0 0,1 0 0,-8 0 3482,7 0-3482,-9 0-360,0 0 0,10 0 1,-8 0-2610,8-10 2969,-10 8 0,1-6 0,2 11 0</inkml:trace>
  <inkml:trace contextRef="#ctx0" brushRef="#br0" timeOffset="208790.27">21435 14412 6094,'20'8'1349,"-19"-11"-1169,37 31-90,-27-16 89,1 0-89,7 6 90,-17-6 45,12 15 0,0 5-5615,-9 8 5435,5-9 0,-1-1-45,-9 1 221,-9-1-221,6-6 483,-16 6-483,17-8 180,-26 8-270,-5 12-1799,-2-6 900,-5 4 989,19-29 0,7 8 0,2-7 0</inkml:trace>
  <inkml:trace contextRef="#ctx0" brushRef="#br0" timeOffset="209927.27">16425 15631 6273,'-12'-5'900,"22"0"-720,-5 5 180,23-9-181,-16 6-89,9-6 0,0 9 0,-9 0 0,7-10 180,2 8-90,12-7-90,0 9-90,-12 0 90,-12 0-90,-9 0 0,10 0-180,-8 0 0,7 0-1259,-9 0 1439,0 0 0,8 7 0,2 3 0</inkml:trace>
  <inkml:trace contextRef="#ctx0" brushRef="#br0" timeOffset="210203.27">16428 15872 6543,'8'-10'1439,"3"2"-1169,0 8 0,8-10 0,-7 8-90,9-7 90,0 9 269,10-10-359,-8 8-90,-2-7-180,-11 9-180,-10 0-517,0 0 0,8 6 0,2 2 0</inkml:trace>
  <inkml:trace contextRef="#ctx0" brushRef="#br0" timeOffset="212103.27">17428 15647 6094,'-4'-3'719,"0"1"360,4 2-989,0 10-90,0-8 90,0 17 90,0 11-90,0 6-90,0 6 90,0-11-90,0-10 90,0 0-90,0-9 0,10 6 0,-8-15 0,7 16 0,-9-17 0,0 26 0,0-23 90,0 14-90,0-10 0,0-7 0,0 8 0,0-1 0,0-6-3341,0 15 3251,0-15-629,0 6-181,0-9 271,0 0 629,-9 0 0,15 9 0,-4 2 0</inkml:trace>
  <inkml:trace contextRef="#ctx0" brushRef="#br0" timeOffset="213044.27">17711 15776 5824,'-9'-4'629,"2"1"-539,7 3 90,-9 0-90,7 0 180,-8 0-90,10 0-90,-9 0 90,6 0 0,-6 0-1,9-9-89,0 6 0,-9-6 0,6 9 90,-6-9-180,9-3 90,0 0-90,0-7 90,0 17-90,0-7 90,9-1-90,-6-2 0,6 1 0,0-8 90,3 7-90,0 0 0,-3 3 0,-9 9 0,10-10 0,-8 8 0,17-7 0,-7 18 0,9-7-1379,-9 8 1379,-3-10 0,0 9 0,-6 3 0,6 0 0,1 7 0,-8-17 0,17 36 89,-17-31 1291,8 30-1380,-10-25 0,0 9 0,0 0 0,-10-9 0,8 26-752,-17-31 842,17 30-90,-17-25 0,16 0 0,-6 7 0,0-17 0,6 17 0,-6-17 0,-10 17 0,14-7 0,-13 0 752,18-3-752,-10-9 90,8 0-90,-8 9 90,1-6 90,7 6-90,-8-9 629,1 0-539,6 0 0,-6 0 0,9 0-90,-9 0 360,6-9-360,-6 6 0,9-6 359,-10-10-359,17 14-90,-14-23 90,17 26 0,-10-7-90,9-1 90,-6 8-90,15-8 90,4 1-90,-8 7 0,14-8 0,-26 10 90,17 0-90,-7 0 0,0 0 0,6 10 0,-6-8 0,0 7 0,-3-9 0,1 10 90,2-8-90,-1 8 0,-1-10 0,-10 0 0,9 0 0,-7 0 0,8 9-270,-10-7 0,0 8 0,0-10-3238,9 0 2249,3 0 1259,0 0 0,6 3 0,-6 2 0</inkml:trace>
  <inkml:trace contextRef="#ctx0" brushRef="#br0" timeOffset="213537.27">18292 15834 9332,'10'-12'1349,"-3"2"-1169,3 10 539,11 0-539,2 0-90,8 0 0,-19 0 90,16-10 0,-5 8-3482,10-8 3392,-2 10-90,-19 0-922,6 0 1012,-6-9-90,0 7 0,-3-8 90,1 10-90,-8 0 2981,17 0-2891,-17 0-90,8 0 1513,-10 0-7540,0 0 6027,0-9 0,3 12 0,1-4 0</inkml:trace>
  <inkml:trace contextRef="#ctx0" brushRef="#br0" timeOffset="214437.27">19412 15526 6273,'-1'-6'1260,"0"1"-91,-9 5-989,8 0 0,-7 0 0,9 0 269,0 0-359,9 10 0,-7-8 270,17 36-1940,-7-13 1580,0 8-621,-3-4 621,-9-27 90,0 17-90,0-7 90,10 9-90,-8 9 90,7-16 1522,-9 15-1612,0-27 859,0 7-1129,0 1-2518,0 2 1708,0-1 1080,0-1 0,9-4 0,1 2 0</inkml:trace>
  <inkml:trace contextRef="#ctx0" brushRef="#br0" timeOffset="-214667.46">19740 15531 6094,'-7'-9'629,"11"12"-539,-2-1 90,17 7-90,-17 1 0,8-8 0,-1 8 0,-7-1 0,17-7 0,-7 17 539,19 2-449,-8 3 0,8-3-90,-20-2 0,8-17 0,-16 8-90,15-1 90,-15-7 90,16 17-90,-8-17-90,1 8 0,-2-10 90,-10 0-180,9 9-90,-7-6 0,8 6-90,-10-9-293,0 0 1,7 3 0,1 2 0</inkml:trace>
  <inkml:trace contextRef="#ctx0" brushRef="#br0" timeOffset="-214267.46">19923 15577 6004,'-15'20'539,"-6"-15"-224,5 22 0,2 3-1412,-3-12 1142,-3 8 0,3-2 45,14-12 380,-6 6-380,-1-15-1,8 16 197,-7-17-286,-1 17 90,8-17 0,-7 17-90,-1-17 90,8 8 521,-8-1-611,10-7 90,0 8-90,0-10-338,0 0 1,2 9 0,0 2 0</inkml:trace>
  <inkml:trace contextRef="#ctx0" brushRef="#br0" timeOffset="-212630.46">20460 15498 6004,'-7'-2'1169,"1"0"-989,6 2 180,0 0-91,0 9-269,-9-6 90,6 16-90,-6-17 90,9 17-90,0-17 0,-10 17 0,8-7 0,-7-1 90,9 8-90,0 2 90,-10 3-90,8 7 0,-7-10 0,9-10 0,0 8 0,0-7 0,0 9 90,0 0-90,0 1 0,9-1 0,-7 0 90,8-9-90,-10 6 0,9-15 0,-7 6 0,8-9 90,-10 10-90,9-8 0,3 7-270,0-9 0,7 0-89,-17 0-451,7 0 90,-9 0 720,0 0 0,12 5 0,3 1 0</inkml:trace>
  <inkml:trace contextRef="#ctx0" brushRef="#br0" timeOffset="-211967.46">20615 15704 6183,'-11'-11'1170,"2"3"-900,19 8-1,-8 0 1,17 0-90,-17 0 540,26 0-630,-23 0 0,23 0 90,-25 0-90,6 0 0,0 0-90,-6 0 0,6 0 0,-9 0-90,10 0 90,-8-10 0,16 15 0,-7-5 0</inkml:trace>
  <inkml:trace contextRef="#ctx0" brushRef="#br0" timeOffset="-211325.46">20921 15492 6094,'-5'-10'1259,"2"1"-1169,3 9 629,0 0-539,0 19 0,0-5-180,0 16 90,0-18-90,0 7 0,0-17 0,0 17 0,0-17 90,0 8-90,0-1 90,0 3-90,0 0 0,0-3 90,0 1-90,0-8 0,0 7 90,0 1-90,0-8 0,0 8 90,9-10-90,-7 0 90,17 9 0,-7-7-90,0 8 0,7-10 90,-17 0-90,7 0 0,1-10 90,-8 8-90,17-7 90,-17 9-90,8-10 90,-1 8-90,-7-8 89,8 1 1,-1-3 0,-6 0 0,6-6 0,-9 15 0,0-16 360,9-2-270,-6 7-90,6-5 90,-9 19 90,0-9-181,0 7 91,0-17-90,0 16 0,0-6-90,0 9 90,0 0-90,0 19 0,0-14 0,0 13 90,0-8 0,0 30-90,0-12 90,0 21-90,0-37 0,0 7 0,10-17 0,-8 26-3392,7-23 3392,-9 14-180,0-10 90,0-6-90,0 6-90,0 1-89,0-8-1,0 7 3392,0-9-3325,0 0 1,4 9 0,2 2 0</inkml:trace>
  <inkml:trace contextRef="#ctx0" brushRef="#br0" timeOffset="-210954.46">21249 15332 6004,'1'8'809,"10"7"-539,-9-12 0,8 15-90,-1-15 0,-7 16-1,8-8 451,8 29-450,-13-14-90,14 14 0,-10-19 0,-6 1 0,6-1-90,-9-10 90,0 8 0,0-7-90,0 9 90,0 0 90,-9 10-180,6-8-3302,-15 8 3302,15-10 89,-16-9-89,17 7 0,-17-17 0,-2 26-269,-2-23-361,-8 23-629,19-25 269,-7 6 990,8-9 0,-4 5 0,3 2 0</inkml:trace>
  <inkml:trace contextRef="#ctx0" brushRef="#br0" timeOffset="-210091.46">19946 15514 4114,'-4'-11'1170,"1"2"-54,3 9-936,0 0 515,0-9-605,0 6 262,0-6 188,0 9 805,0 0-1256,0 9-89,0 3 0,0 0 90,-9 7-90,6-17 0,-6 17 0,9-17 0,-10 26-1728,8-23 1728,-7 23 0,-1-25 0,8 15 0,-7-6 0,9 0 90,0-3-90,-10 1-90,8 11 1639,-8-7-1819,1 5-90,7-19-1349,-8 9 899,10-6 810,0 6 0,5-1 0,1 1 0</inkml:trace>
  <inkml:trace contextRef="#ctx0" brushRef="#br0" timeOffset="-204368.46">22258 15660 5914,'-7'-10'1439,"2"2"-1169,5 8 989,0 0-719,28 0-360,-11 0-91,23 0 1,-28 0 0,6-9 0,-6 6 0,9-6 0,1 9 0,-11 0 90,27 0-90,-31 0-90,21 0 0,-18 0-90,-8 0-90,7 0-180,-9 0-269,0-9 629,0 6 0,9 3 0,2 11 0</inkml:trace>
  <inkml:trace contextRef="#ctx0" brushRef="#br0" timeOffset="-204065.46">22270 15856 6723,'10'-13'990,"8"3"-271,-6 10-539,9 0 450,19 0-450,-14 0-90,4 0 0,-11 0-1,-7 0 1,9 0 0,-9 0-90,-3 0 0,-9 0-90,0 0-2158,10 0 1258,1-10 202,1 8 1,0 1-1,-9 13 1</inkml:trace>
  <inkml:trace contextRef="#ctx0" brushRef="#br0" timeOffset="-203671.46">22899 15395 6273,'2'-16'1799,"-1"4"-1619,-1 12 90,0 0-180,0 9 360,0 31-360,10-21-607,-8 28 517,8-35 238,-10 19-148,0-17-90,0 14 0,0-16 270,0 28-270,0-14 0,0 4 0,0-11 458,0-17-458,0 17 0,0-17-89,0 17-2070,-10-7 1169,8 0 990,-8-3 0,15-1 0,0 1 0</inkml:trace>
  <inkml:trace contextRef="#ctx0" brushRef="#br0" timeOffset="-202972.46">23336 15380 5914,'-18'-7'359,"5"1"-269,13 15 0,0-6 0,-10 6 90,8 1-90,-17-8-295,7 26 295,0-23-90,3 23 90,0-26-90,6 17 269,-16 2-179,17-6-90,-7 13 90,-1-16 0,8-1 0,-7 8-90,9-17 90,0 17 0,0-7-90,0 0 180,-10 16-90,8-14-2599,-8 17 2599,10-20-1,10 8 1,-8-16 0,8 15 0,-10-15 0,0 6 0,9 1 270,3 1 2805,-1 1-3075,8-2-1,-16-1 1,15-7-90,-15 8 90,6-10 0,1 0 360,11 0-270,2 0-1436,-2 0 1436,-2-10-90,-16 8 0,6-7 90,-9 9-90,9-10 0,-6 8 180,6-26-180,-9 23 0,0-23-90,0 25 89,0-6 1437,0-1-1436,0 8-90,-9-7 0,6 9 90,-15-10 0,-4 8-90,-10 2 90,-1 2 0,2 8-90,19-10-180,-7 0 0,8 9-180,-10-7-179,-1 8-361,11-1 52,-18-6 0,25 16 0,-15-6 0</inkml:trace>
  <inkml:trace contextRef="#ctx0" brushRef="#br0" timeOffset="-201607.46">20268 6952 3834,'-6'-5'900,"1"1"480,5 4 1048,0 0-1520,18 0-728,-13 0 0,23 0 0,-16 9 0,9-7 189,-9 8-279,7-10 90,2 0-1153,-7 0 1243,14 0-270,-16-10-9,9 8 99,-9-7-90,-3 9 0,-9 0-360,10 0-1259,-8 9 1438,8-7-1258,-10 8 1495,0-10 0,2 0 1,2 0-1</inkml:trace>
  <inkml:trace contextRef="#ctx0" brushRef="#br0" timeOffset="-201320.46">20232 7184 6183,'-10'-5'2519,"21"2"-2159,-6 3-90,23 0 0,-16 0-91,9-10 91,-9 8 450,35-8-1422,-19 10 792,14 0 0,-14 0 0,-25 0 0,16 0-180,-17-9-90,17 7-180,-17-8-3688,8 10 4291,-1 0 0,-1 5 0,8 0 0</inkml:trace>
  <inkml:trace contextRef="#ctx0" brushRef="#br0" timeOffset="-200952.46">20831 6763 6813,'-2'-16'3148,"1"9"-1709,1 26-1259,0-2-3700,0 23 3610,0-19 0,0 0 90,0 10-2238,-9-17 2148,6 14 0,-6-7-181,9 3 271,0 16-90,0-17 0,0 8-90,0-10-180,0 0-450,0-9 1,0-3-2467,0-9 3096,0 10 0,0-6 0,0 9 0</inkml:trace>
  <inkml:trace contextRef="#ctx0" brushRef="#br0" timeOffset="-199969.46">21284 6790 6183,'-7'-9'1170,"3"1"-810,4 8 539,0 0 1,-10 0-810,8 0 89,-8 0 1,10 0 180,0 0 0,-28 0-360,21 10 90,-31-8-90,36 8 0,-17-1 90,17-7-90,-17 17 90,17-17-90,-17 17 0,7 2 90,-9 3-90,9 7 0,3-20 0,9 8 90,-10-7-90,8 9 0,-7-9 0,9 7 90,0 2-90,0-7 0,0 14 90,0-26-90,0 17 89,0-16-89,0 6 90,9-9 90,-7 9 270,27-6-360,-25 6 90,25-9 0,-27 0-90,17 0 90,-17 0 179,17 0-269,-7 0 90,-1 0 540,8-9-540,-7 6 0,0-6-90,-3 0 90,-9 6-1,0-16-89,0 17 0,0-17 0,0 17 180,-9-26-180,-3 23-90,0-14 0,-7 19 0,8 0-180,-10 10-90,-1-8-179,1 17 449,-8-4 0,-1 0 0,10 6 0,-25 13 0</inkml:trace>
  <inkml:trace contextRef="#ctx0" brushRef="#br0" timeOffset="-197465.46">14976 16638 5914,'-6'0'1799,"1"-1"-90,5 1-1619,9-9 0,-6 6-1,6-16-89,-9 17 90,9-7 0,-6 9-90,6 0 90,1-10 0,-8 8-90,17-7 0,-17 9 90,17 0-90,-17 0 90,17 9-90,-17-7 0,17 8 0,-16-1 90,15 3-90,-15 0 0,16 25 0,-17-20 0,7 13 0,-9-11 90,0-17-90,0 17 0,-9-16 0,7 15 0,-8-15 0,10 16 0,-9-8 0,6 11 0,-6-11 0,9-1 0,-9-1 0,6-7 90,-6 8-90,9-10 1259,0 0-989,0-10-180,9 8-90,-6-17 90,6 17-90,0-7 0,-6-1 90,6 8-90,1-17 0,-8 17 90,7-17 0,20-2-90,-22-3 0,21 3 0,-19 2 0,-6 17 90,6-17-90,-9 17 0,0-27 0,9 25 0,-6-15 0,6 19 0,-9 0 0,0-10 0,0 8 0,0-7 0,0 9 0,0 0 0,-9 9 0,6-7-90,-6 17 180,9-16-180,0 34 90,0-30 0,0 31 0,0-26 0,0-1 0,0 8 0,0-16 0,0 15 0,0-15 0,9 16 0,-6-8 0,16 1 0,-17 7 0,17-17 0,-17 8 0,17-10-360,-7 9 0,-1-7-989,8 8-630,-16-10 1323,15-10 0,-3 13 0,11-5 1</inkml:trace>
  <inkml:trace contextRef="#ctx0" brushRef="#br0" timeOffset="-196925.46">15574 16558 6004,'-19'27'1349,"0"13"-1079,8 5-5654,1-3 5473,10-11 1,0-19 90,0 6 613,0-6-613,0 9 850,0 1-671,10 8-269,1-6-360,1 6-89,-2-18 359,-1-3 0,5-4 0,9 1 0</inkml:trace>
  <inkml:trace contextRef="#ctx0" brushRef="#br0" timeOffset="-196558.46">15690 16670 5824,'-3'-7'2068,"1"2"-1978,2 5-495,0 0 0,2 5 1,1 2-1</inkml:trace>
  <inkml:trace contextRef="#ctx0" brushRef="#br0" timeOffset="-195675.46">15690 16661 6183,'-3'-13'1350,"1"2"-991,2 2-179,9 6 0,-7-6 540,17-1-540,-7 8-90,0-7 90,6-1 0,-6 8-1,0-7-89,7 9 180,-7 0-270,-1 9 0,-1-7 90,-10 8-90,0-1 0,0-7 0,0 17 0,0-16 90,0 15-90,-10-6 0,8 9 90,-17-9-90,17-2 0,-8-1 0,10-7 0,0 8 0,-9-10 0,7 0 90,-17 9 0,16-7 90,-6 8-90,9-10 0,0 0 90,0 9 179,0-6 361,0 6-540,0-9 809,0 0-719,9-19-180,3 14-90,0-13 90,7 18 0,-17 0-90,17-10 0,-17 8 90,8-7-90,8 18 90,-13-7-90,23 8 0,-25-10 0,16 9 0,-17-7 0,7 17 0,-9-16 90,10 15-90,-8-6 0,8 0 0,-10-3 0,0 1 0,-10-8 0,8 8 0,-8-1 0,1-7 0,-12 17 0,7-17 0,-15 17 0,18-16 0,-1 6 0,3-9 0,-1 0 0,8 0 90,-17 0-810,7 0 271,-9 0-1,9 0-180,3 0-359,9 0-1260,9-9 2249,-6 6 0,16-13 0,-6 8 0</inkml:trace>
  <inkml:trace contextRef="#ctx0" brushRef="#br0" timeOffset="-195246.46">15958 16462 6273,'10'-9'2879,"3"3"-2699,8 6 719,28 9-809,-20 3-1024,20-1 1024,-28 8-258,-9-7 258,7 0-124,-7 7 124,-1-8-90,-1 11 90,-1 8 0,-7-6-2441,8 6 2351,-10-9 90,0 1-925,0-1 925,0-10 78,0 8-78,0-7 0,-10 0 90,-11 25-90,-2-30-90,2 31-61,2-26 61,7 0 2717,0-3-2627,-7 0-90,17-6 0,-17 16 90,17-17-270,-26 17 1763,23-17-1853,-14 8-270,19-1-269,0-7-806,0 8 176,0-10 1439,0 0 0,0 0 0</inkml:trace>
  <inkml:trace contextRef="#ctx0" brushRef="#br0" timeOffset="-194875.46">16505 16684 6903,'1'-12'2249,"-6"8"-1889,23-6-91,-15 10 1,16 0 360,2 0-3454,2 0 3184,17-9-270,-26 6 90,15-6-90,-18 9-1,1 0 1,7 0 0,-17 0 90,17 0-180,-7-9 2734,0 6-3004,-3-6-719,-9 9 44,0 0 1,9 8-1,2 2 1</inkml:trace>
  <inkml:trace contextRef="#ctx0" brushRef="#br0" timeOffset="-194581.46">16570 16805 6633,'47'-11'2879,"-15"2"-2700,-13 9-89,-17 0 90,17 0 360,2 0-720,2 0-180,-1-9-359,-13 6-1890,0-6 2609,-6 9 0,12 1 0,-8-1 0</inkml:trace>
  <inkml:trace contextRef="#ctx0" brushRef="#br0" timeOffset="-189722.46">17225 16718 5363,'-9'-10'0,"2"3"228,7 7 671,0 0-822,9 0-77,-7 0 39,8 0-39,-10 0 1197,0 0-1197,-10 0 0,8 0 0,-7 0 0,9 0 0,-10 9 0,8-7 0,-8 8 0,1-10 0,7 0 0,-8 0 0,10 0 0,0 0 0,-9 0 0,6 0 0,-6 0 0,9 0 1349,0 0-1259,9-10 0,-6 8-90,16-7 90,-17-1-90,7 8 0,1-8 0,-8 10 90,26-9-90,-14-3 0,17 0 90,-19 3-90,-3 9 0,1-9 0,-8 6 0,7-6 89,1-10-89,-8 14 0,8-13 0,-10 18 0,9-10 0,-7 8 0,8-8 0,-10 10 0,-10-9 0,8 7 0,-7-8-543,9 1 543,0 6 0,-10-6 0,8 9 0,-17 0 0,17 0 0,-8 0 0,1-9 543,6 6-543,-15-6 0,15 9 0,-6 0 0,-1 0 0,8 0-89,-7 9 89,9-6 0,-10 6 0,8 0 0,-7-6 0,9 6 0,0-9 0,0 19 0,0-14 0,0 32-3392,9-13 3392,-7 18 0,8-9-903,-10-2 903,0-20 0,0 8 0,9-16 0,-7 15 0,8-6 0,-10 9 2631,0 1-2631,0-11 1302,9 8-1302,-6-17 0,6 8 0,-9-1 0,0-6 0,0 6 0,0-9 0,0 9 451,0-6-271,0 6 90,0-9 270,0 0-450,0-9-90,0 6 90,0-15 0,0 6-90,0 0 0,9-7 90,-6 8 0,34-20-90,-30 17 0,22-5 0,-20 19 0,-7 0 0,17 0 0,-7 0 0,9 19-3392,-9-14 3392,7 13 0,-17-8 0,17 2 0,-17-1 90,8 8-90,-10-7 0,0 0 0,0-3 0,0-9 0,0 9-180,9-6 3392,-7 6-3482,8-9-3688,-10 10 3958,0-8 0,1 8 0,0-9 0</inkml:trace>
  <inkml:trace contextRef="#ctx0" brushRef="#br0" timeOffset="-189357.46">17676 16615 5914,'-13'10'449,"3"-7"-269,10 15 0,0-15 0,-9 16 0,6-8 90,-6 11-180,9-1 0,0-10 0,0 8 90,0-16-1,0 15 1,9-6-90,-6 0 0,6-3 0,0 1 0,-6 2-773,16-1 773,-17 8-2083,17-17 2083,-7 17-360,-1-16-1716,8 6 367,-17-9 1619,8 0 0,-6 5 0,1 2 0</inkml:trace>
  <inkml:trace contextRef="#ctx0" brushRef="#br0" timeOffset="-188968.46">17981 16600 6363,'-6'-3'1260,"2"-9"-991,4 10-89,0-7 450,0 9-270,0 18-270,0-13 0,0 23-90,0-25 90,0 15 0,0-15-90,0 16 269,9 2-179,-7 2-90,8-2 0,-10-2 0,0-16 90,0 15-90,0-15 0,0 16 0,0-17 90,0 7-90,0 1 0,0-8 90,0 8-90,0-1 0,0-7-180,0 8-989,0-10 321,0 0 0,4 4 0,2 1 0</inkml:trace>
  <inkml:trace contextRef="#ctx0" brushRef="#br0" timeOffset="-188548.46">18126 16415 6273,'-4'-6'990,"1"1"539,40 24-1349,-18-5 180,31 17-180,-29-20-599,-10 8 509,8-7 399,-7 19-220,9 11-269,-9-7 90,-3 5 90,-9-9-90,-9 2 0,-12 18-3073,7-25 2983,-15 12 90,27-36-90,-17 17 0,8-7 268,-11 0-898,-8 6-179,16-15-700,-5 16 250,19-17 2050,-10 7 0,15-8 0,-6 0 0</inkml:trace>
  <inkml:trace contextRef="#ctx0" brushRef="#br0" timeOffset="-186480.46">19179 16781 5824,'-1'-9'719,"0"1"-629,1 8 3778,0 0-3778,-9 0-90,6 0 0,-16 0 0,17 0 0,-7 0 0,9 0 0,0 0 0,-10 0 0,8 0 0,-17 0 0,7 0 0,1 0 0,1 0 0,10 0 0,0 9 0,0-6 0,0 6 0,-9-9 0,6 0 0,-6 0 0,9 0 180,0 0-90,9-9-90,-6 6 0,16-6 0,-17 9 90,26 0-90,-4 0 0,-1 0 0,-4 0 0,-10 0 0,-6 0 0,6 0 0,-9 0 0,0 0 0,10 0 0,-8 0 90,7 0-90,-9 0 0,0 0 0,10 0 0,-8 0 0,8 0 0,-10 0 0,0 0 0,9 0 0,-7 0 0,8 0 0,-1 0 0,3 0 0,0 0 0,-3 0 0,-9 0 0,0 0 0,19-9 0,-14 6 0,13-6 0,-18 9 0,0 0 0,10 0 90,-8 0-180,8 0 90,-10 0 0,0 0 0,9 0 0,-7 0 90,8 0-90,-10 0-90,0 0 90,9 0 90,-7 0-90,17 0 0,-16 0 0,6 0 0,-9 0-832,0 0 0,-9 5 0,-3 1 0</inkml:trace>
  <inkml:trace contextRef="#ctx0" brushRef="#br0" timeOffset="-179273.46">19828 16648 6094,'-9'-6'1888,"2"1"-1708,7 5 630,0 0-720,0 19 0,0-14-90,0 23 0,0-26 90,0 17-90,0-17 90,0 17-90,0-7 90,9 18-90,-6-15 0,6 13 90,-9-26-90,0 17 0,0-17 0,0 8 0,0-1 90,0-7-90,0 8 89,10-1-89,-8-6 90,7 6 90,-9-9-90,0 0 0,10-9 0,-8 6 450,26-16-360,-23 17 0,23-17-90,-25 8 0,15-1-1,-15-7 1,6 17 0,1-17 90,1-2-90,1-3-90,-2 3 90,-10 12-90,0 9 0,0-10 0,0 8 90,9-8-90,-7 10 0,8 0 0,-10 10 0,0-8 0,9 17 90,-7-17-90,8 17 0,-10-17 0,9 17 0,-6-16 0,15 25 0,-15-14 0,6 7 0,-9-11 0,0-10 0,0 9 0,10-7 90,-8 8-90,7-10 0,-9 0 0,19 9 0,-14-7 0,23-2 0,-26-2 90,17-17 0,-16 17-90,15-17 90,-6 7-45,-1-15 0,-1-4 45,2 0-90,-6-4 0,-2 2 0,-4 9 0,0 3 0,0-7 0,-10 23 0,8-14 0,-17 19-90,7 10-90,0-8-90,3 8-90,0-1-89,6-7 449,-16 26 0,24-9 0,-7 16 0</inkml:trace>
  <inkml:trace contextRef="#ctx0" brushRef="#br0" timeOffset="-178602.46">20322 16756 5757,'-1'-8'720,"0"22"-464,1-10-166,0 15 147,0-9-148,0-8 1,0 17 90,0 2-90,-9 2-62,6-1-28,-6-13 176,9 0-176,0-6 90,0 16-90,0-17 0,0 7 0,0 1 0,0-8 0,0 8 89,0-10 1,0 9 0,0-7 90,0 8 0,0-10 90,0 0-180,9 0 360,3 0-360,9 0 90,0 0-90,-9 0-1,7 0 1,-17 0-90,17-10 90,-17 8 0,8-7 270,9 9-270,-15 0 0,15-10 0,-19 8 0,0-8 180,10 10-180,-8 0 90,7-9 179,-9-3-269,0 0 0,0 3 90,0 9-90,0-9 180,0 6-180,0-6 90,0-1 0,0 8 180,0-7-181,0 9 91,0 0-180,0 9 0,0 3-90,0 0 0,0 6 0,0-6 90,0 9-90,0 1 0,0-11 90,10 27-90,-8-22 0,8 15 0,-10-12 0,0-17 0,0 8-90,0-1-90,0-7-809,0 17 449,0-17-90,0 8-269,0-10-1,0 0 1,1 4-1,1 2 1</inkml:trace>
  <inkml:trace contextRef="#ctx0" brushRef="#br0" timeOffset="-178224.46">20538 16271 6004,'-3'51'719,"0"-2"-719,3-37 90,0 0 180,9 25-270,-7-30 90,-2 31-90,-2-36 90,-7 8-90,9-1-180,0 3 0,0 0-360,0-3 540,0 1 0,-1 1 0,1 9 0</inkml:trace>
  <inkml:trace contextRef="#ctx0" brushRef="#br0" timeOffset="-176569.46">21088 16798 6094,'-3'-7'1169,"0"1"-989,3 6-90,0-9 90,0 6 89,9-6-89,3 0-90,0 6-90,7-16 90,-17 17-90,8-7 90,-1 9 0,-7-10-90,8 8 180,-10-17-180,0 17 0,0-17 90,0 7-90,0 0 0,0 3 0,-10 0 0,8 6 0,-7-6 90,-10-1-90,14 8 0,-14-17 0,19 17-90,-9-7 90,6 9 0,-6 0 0,9 0 0,0 0 0,-9 9 0,6-7 0,-16 17 0,17-7 0,-7 9 0,9-9 0,0 7 0,0 11 0,0-13-90,0 30 180,0-43-90,0 34 0,9-24 0,-7 7 0,8 17 0,-10-31 0,0 31 0,0-36 0,9 7 0,-6 1 0,6-8 0,-9 8 0,0-10 0,0 9 0,0-7 90,0 8 0,0-10 270,0 0-180,9-19-180,-6 14 90,6-14-90,-9 10 0,10 7 89,-8-17-89,17 16 0,-17-15 0,8 15 90,8-25-180,-4 23 180,8-13-90,-4 18 0,-15 0 0,6 0 0,1 9 0,1-7 0,1 8 0,16 8 0,-23-13 0,14 23 0,-19-25 0,0 6 0,0 1-90,9-8-179,-6 7-1,6 1-2429,-9-8 2699,0 8 0,6-6 0,0 3 0</inkml:trace>
  <inkml:trace contextRef="#ctx0" brushRef="#br0" timeOffset="-176254.46">21486 16690 6004,'-13'15'539,"3"-8"-966,10 12 966,0 12-449,0-5 170,0 4-170,9-11 0,-6-17 86,6 17-87,-9-17-89,10 8 90,-8-1-180,17 3-269,-7 0-271,-1-3 263,8-9 367,-17 0 0,17 5 0,-9 0 0</inkml:trace>
  <inkml:trace contextRef="#ctx0" brushRef="#br0" timeOffset="-175696.46">21734 16603 6183,'30'-14'1440,"-11"8"-1350,11-3 179,-1 18-179,-25-7 180,25 17-270,-27-7 90,7 9 0,-18-9-90,7-3 90,-8 1-90,10-8 90,-9 17-90,6-17 0,-15 17 0,15-17 90,-16 8-90,17-10 90,-7 0 0,9 0 90,-10 9 0,8-7 449,-7 8-449,9-10 1079,0 0-899,18-10-270,-4 8-90,8-7 90,-13 9-90,0 0 90,-6 0-90,16 0 0,-17 9 90,17-7-90,-17 8 0,17-1 0,-17-6 0,8 6 90,-10 0-90,0-6 0,0 6 0,0-9 0,0 10 0,0 1 90,-19 11-90,14-11 0,-23 8 0,26-17 0,-17 8 90,7-1-90,0-6 0,-7 6 0,17-9-720,-26 9 361,23-6-91,-23 6-450,26-9-809,-8 0 270,10 0 1439,0 0 0,-1-6 0,-1-1 0</inkml:trace>
  <inkml:trace contextRef="#ctx0" brushRef="#br0" timeOffset="-175363.46">22054 16415 6094,'-1'-6'809,"4"1"-539,8 5-90,8 0 0,-7 0 0,0 0-1,7 10 316,6 21 0,-1 6-4657,-3-2 4162,5 4 0,-5 0-1319,-21-9 1409,0-6-3,0 6-87,-9-8 90,6-1-90,-15 0 90,15 0 0,-16-9-1606,8 16 527,-29 5-181,14-7 1554,-14 11-384,19-34 0,6 19 0,2-7 0</inkml:trace>
  <inkml:trace contextRef="#ctx0" brushRef="#br0" timeOffset="-174330.46">16647 17513 6183,'23'-14'1350,"-21"8"-1170,27-3-90,-20 9-1,-7 0 1,8 0 0,-10 0 0,9 0 0,3 0-90,0 0-180,-3 0 0,-9 0-989,0 0 629,9 0 540,-6 0 0,12 8 0,-7 3 0</inkml:trace>
  <inkml:trace contextRef="#ctx0" brushRef="#br0" timeOffset="-173973.46">16737 17673 6094,'50'-23'1709,"0"5"-1620,-48 18 1,17-10 90,-17 8 0,17-7 0,-16 9-180,6 0 0,0 0 0,-6 0-270,6 0-989,-9 0 539,0 0 720,0 9 0,9-6 0,1 6 0</inkml:trace>
  <inkml:trace contextRef="#ctx0" brushRef="#br0" timeOffset="-169471.46">17940 17566 5824,'3'-11'449,"-6"3"-359,22 8 0,-17 0 0,8 0 0,8 0 0,-13 0 90,33 0-90,-24 0-90,7 0 0,-2 0 90,-17 0-90,8 0 0,-1 10 0,-7-8 0,8 7-411,-1-9 411,-7 0-616,8 10 706,-10-8-90,9 8 0,-6-10 0,6 9 0,-9-7 0,0 17 0,0-7 90,0 9 295,0-9-385,-9-3 642,6 1-642,-6-8 0,9 7 0,-10 1-3392,-1 2 3392,-1-1 0,-7-1 90,17-10-90,-8 0 90,1 0 0,7 0 0,-8 0 3931,1 0-3931,-3 0 90,0-10-90,3 8 0,9-7 0,0 9 0,-10-10 0,8 8 270,-7-26-360,9 23 0,0-14 0,9 10 90,-7 6-90,8-16 0,-1 8 90,-6-1-90,6-7 0,-9 17 0,9-8 0,-6 10 0,6 0 0,-9-9 0,0 7 90,10-17-90,-8 7 0,7 0 0,-9 3 0,0 9 0,0-10 0,0 8 0,0-7 0,0 9 0,-9-19 0,7 14 0,-8-23 0,10 26 0,-9-17 0,6 16 0,-15-6 0,15 9 0,-16-9-501,17 6 501,-7-6 0,9 9 0,-10 0 0,8 0 0,-17 0 0,17 0 0,-8 0 0,1 0 0,7 0 0,-17 9 501,16-6-591,-6 6 180,9-9-180,0 0 180,-9 0-90,6 0 0,-6 19-90,9-14 90,-10 13 0,8-8 0,-7-8 0,9 8 90,0-1-90,0-7 0,0 26 0,0-23 0,0 14 0,0-10-180,9-6-270,-7 6-90,8 1-629,-10-8 1169,9 7 0,-5 0 0,6 2 0</inkml:trace>
  <inkml:trace contextRef="#ctx0" brushRef="#br0" timeOffset="-168372.46">18662 17629 6094,'-8'-10'899,"2"2"-719,6 8-90,0 0 0,-10 9 0,8-7 270,-7 8-271,9-10 1,0 0-90,-10 0 0,8 0 90,-7 0-90,9 0 0,0 0 270,-10 0-180,8 0-90,-8 0 90,10 0 180,0 0 0,-9 0-180,7 0 0,-8 0 0,10 0 1619,0 0-1529,10 0-90,-8 0-90,17 0 0,-17 0 89,8 0-89,-1 0 0,3-10 0,-1 8 90,8-7-90,2 9 0,-6 0 0,3 0 90,-8 0-90,2 0 0,9-10 0,0 8 0,-9-7-974,-3 9 974,-9 0 0,0 0 90,9 0-180,-6 0 90,6 0 0,-9 0 0,10 0 974,-8 0-974,7 0 0,-9 0 90,0 0-90,10 0 0,-8 0 0,8 0 0,-10 0 0,0 0 0,9 0 0,-7 0 0,8 0 0,-10 0-1215,0 0 1,8 5 0,3 2 0</inkml:trace>
  <inkml:trace contextRef="#ctx0" brushRef="#br0" timeOffset="-167002.46">19318 17425 5914,'-8'-3'989,"2"1"-809,6 2 450,0 0-540,9 10 89,-6-8-89,6 7 0,-9-9 0,0 10 90,0 2-180,0-1 180,0 8 90,10 2-180,-8-7 0,7 15 0,1-18 0,-8 1 90,8 7-180,-10-7 90,0 9 179,9 19-1077,-7-14 898,17 14-90,-17-29 0,8 8 89,-10-7-89,0 0 90,0 7-90,0-8-90,9 20 1,-6-8 807,6-1-808,-9-4 90,0-15-89,0 16 89,0-8 0,0 1-90,0 7 90,0-7 0,0-1 0,0-1 0,0-1 0,0-6 0,0 6-90,-9-9 180,6 0 269,-6 9-89,9-6-180,0 6 90,-10-9-90,8 0 180,-17 0-180,17 0 90,-7-9 90,-1-3-91,-2 0-516,1-7 337,1 17 90,10-17 0,0 8 0,-9-11-90,6 1 90,3-19 0,3 24-90,6-22 0,-9 36 0,0-17 427,0 17-427,10-17 0,-8 7-1079,17-9-91,-7 0-539,-1 9 360,8 3 1349,-17 9 0,15-2 0,-8 0 0</inkml:trace>
  <inkml:trace contextRef="#ctx0" brushRef="#br0" timeOffset="-166462.46">19260 17315 5914,'-11'-1'269,"3"1"-538,8 0 269,0 0 0,8 0 0,3 1 0</inkml:trace>
  <inkml:trace contextRef="#ctx0" brushRef="#br0" timeOffset="-166031.46">19690 17503 6094,'-3'1'1259,"29"19"-1079,-19-6 0,31 7-90,-26-2 89,-1-17-89,8 17 90,-7-17-90,0 17 0,7-17 0,-8 17-599,20-7 598,-8 0 1,-1 7 189,-13-17-279,-9 7 90,9-9-90,-6 0 0,6 10 90,-9-8 321,10 8-681,-8-10 0,7 0-180,-9 0 0,0 0 0,6 7 1,2 3-1</inkml:trace>
  <inkml:trace contextRef="#ctx0" brushRef="#br0" timeOffset="-165617.46">19922 17457 6094,'-2'-9'989,"-10"12"-899,10 9 0,-17-1 0,8 17 0,-1-23 0,2 23 180,1-6-1,-12 20-179,7-16 0,-15 21 0,27-33-90,-7 7 90,-1-2 0,8-17 0,-7 17-90,9-7 0,0 0-1083,0 6 1083,-10-15 90,8 6-90,-8-9 0,10 0 0,0 0 90,0 10 179,0-8 905,0 7-1084,0-9-810,0 0 0,4 5 1,1 2-1</inkml:trace>
  <inkml:trace contextRef="#ctx0" brushRef="#br0" timeOffset="-163270.46">20320 17743 5914,'0'-3'899,"0"1"-719,0 2 0,9-10-180,3 8 180,0-7 180,26-1-360,-31 8 90,30-17-90,-34 17 89,15-8-89,-15 10 0,6 0 90,1 0-90,1-9 90,1 6-90,-2-6 0,-10 9 90,0 0-90,0-9 180,0 6-180,0-6 0,0 9 90,0-10-90,0 8 0,0-17 90,0 17-90,-10-17 180,8 17-180,-8-17 90,10 17-90,-9-8 0,7 10 90,-8 0 0,10-9-90,0 6 90,0-6 0,0 9 90,0 0-180,0 19 0,10-14 0,-8 23 0,7-16 0,-9 9 0,0-10 0,0 8 90,10 40-1774,-8-26 1684,3 2 0,0-2 0,-5-12 0,0-9 0,0 7 0,0-7 0,0-1 90,0 18-90,0-25 1684,0 15-1684,0-19-180,0 0-90,0 10-1439,0-8 1709,0 7 0,-6-6 0,0 0 0</inkml:trace>
  <inkml:trace contextRef="#ctx0" brushRef="#br0" timeOffset="-162704.46">20280 17524 6004,'-1'-11'1079,"0"3"-989,1 8 360,0 0-270,0 19-180,0-5 89,0 7-89,0-2 0,0-17 90,0 17-90,0-7 0,0-1 0,0-1 0,0-1 90,0 12-90,0-6 0,0 13 0,0-26 90,9 17-90,-7-17 0,8 8 0,-10-10 0,0 9 90,0-7-90,0 8 0,0-1 0,0-6 0,0 6 0,0-9-690,0 0 1,0 0-1</inkml:trace>
  <inkml:trace contextRef="#ctx0" brushRef="#br0" timeOffset="-161921.46">20894 17530 7443,'-2'19'539,"2"0"-449,0 3 90,0-11 450,0 36-540,0-28-465,0 31 465,0-29 114,0-10-114,0 8 0,0-7 0,0 9 0,0 0 180,9 10-180,-7 2-90,8-10 90,-10 6 260,0-18-260,0 1-90,0 7 90,0-17-90,0 17 180,0 2-180,0 3 0,0-3 0,0-2 90,0-17-90,0 8 0,0-10 90,0 9 90,-10 3 0,8-1-90,-7-1 90,9-10 89,0 0-89,0 9 0,0-6 0,0 6 360,0-9-450,0 0 90,-10-9-90,8 6 0,-17-6 0,17 9 179,-8-10-89,1-1 0,-3-20-90,0 17-90,3-14 90,9 25-90,0-15 90,0 6-90,0-9 90,0 0 0,9-1-525,-6 1 435,6 0 0,-9 9 0,9-7-90,-6 17 90,6-17-180,-9 17-89,10-17-106,-8 17-345,17-17 270,-17 17-89,8-17-361,-10 7-989,0 0 450,9 3 1439,-7 9 0,13-7 0,-9 0 0</inkml:trace>
  <inkml:trace contextRef="#ctx0" brushRef="#br0" timeOffset="-161420.46">20976 17336 6273,'24'-12'1709,"4"2"-1619,-16 10 0,-1 10 90,8-8 270,-7 26-360,0-14 0,-3 8 0,-9-4-90,0-15 90,0 16 0,0-8-90,0 1 180,-9 16-90,-3-14 0,0 8-90,3-13 179,9-9-179,0 0 180,-10 0-90,8 0 90,-7 0 630,9 9-540,0-6 179,0 6-269,0-9 630,0 0-361,18-19-449,-3 15 180,25-25-180,-26 18 90,23-1 0,-23 3-90,17-1 0,-19 8 90,7-8-1282,-8 10 1012,1 0-89,7 0-1,-17 0-180,8 0-90,-10 0 1,9 0-451,-7 0 417,8 0 1,-1 13-1,2 2 1</inkml:trace>
  <inkml:trace contextRef="#ctx0" brushRef="#br0" timeOffset="-161106.46">21520 17661 6543,'-8'-4'1529,"1"0"-1169,7 4 989,47-19-1169,-25 14-90,27-13 90,-30 18-90,-7 0 0,9-10 0,-10 8 0,8-7-450,-7 9-719,0 0-360,-3 0 359,-9 0 1080,0 0 0,11 7 0,2 3 0</inkml:trace>
  <inkml:trace contextRef="#ctx0" brushRef="#br0" timeOffset="-160873.46">21560 17817 6094,'38'-18'1439,"-13"8"-1349,-6 1-180,-17 9-270,8 0-270,-1-9 630,3 6 0,4-1 0,-1 11 0</inkml:trace>
  <inkml:trace contextRef="#ctx0" brushRef="#br0" timeOffset="-159973.46">22172 17334 6004,'-15'8'1259,"8"-3"-989,-3 16 89,1-2 541,7-7-720,-8 0 90,10 7-90,0-17 89,10 17-89,-8-17 90,7 17-90,1-17 270,-8 8 359,36-1-719,-31-7 90,30 8-90,-25-10 90,0 0-90,-3 0 0,10 0 0,-14 9 360,42-6-450,-40 6 90,21-9-90,-18 0 0,-8 0 90,7 0-90,-9 0 90,19 9-90,-14-6 0,14 6 0,-19 1 0,0-8 89,0 7-89,0 1 0,0-8 0,0 17 0,0-17 0,0 8 0,-10-1 0,8-7 90,-17 17-90,17-16 0,-17 15 0,-2-15 0,7 6 0,-15 1 0,27-8 0,-17 7 90,17-9-90,-7 0 0,-1 0 0,8 0 90,-8 0 180,10 0-180,-9-9 0,7 7 0,-17-8 0,16 10 0,-6 0 90,9-19-90,0 15-90,0-25 90,0 27-90,9-7 0,-6-1 0,6 8 90,1-26-90,-8 23 0,17-14 0,-17 10 0,8 6 90,-1-6-90,-7 9 0,8-9 0,-1-3 0,-7 0 0,8-7 0,-10 8 0,0-1 0,0-7 0,0 17 0,0-17 0,0 16 0,-19-25 0,14 23 0,-23-23 0,26 26 0,-26-7 0,23 9 0,-23 0 0,25 0-90,-34 0-90,20 9-540,-32 3 360,35-1-89,-5-1-1,19-1-90,0-6 540,-10 15 0,16-6 0,-5 8 0</inkml:trace>
  <inkml:trace contextRef="#ctx0" brushRef="#br0" timeOffset="-157622.46">21132 17483 5914,'5'-21'719,"-6"10"-629,11 1 0,-10 10 0,0 0 90,-10-18-3302,-2 3 3122,1-6 90,-8 2-90,16 17 90,-6-7-90,9 9 0,0 0 90,-9 9 0,6-7-90,-6 17 3392,9-16-3392,0 15 0,0-6 0,0 0 90,0 7 359,0-7-359,9-1 0,-6-1 90,6-10-90,-9 9 0,0-7 90,9 8-180,-6-10 270,16-10-270,-8 8 0,1-7 0,-2 9 90,-10-10 0,0-1-90,0-1 90,0-7-90,0 7 90,-10-9-90,8 9 0,-8 3 0,10-1 0,0 8 0,0-7 0,0 9 0,0 0 0,-9 18 0,7-13 0,-17 23 0,16-25 0,-6 16 0,9-17 0,0 17 0,0-17 89,0 8-89,0-10 0,0 9 0,0-7 0,0 8 90,0-10 0,0 0-90,-9-38 0,6 19-784,-6-21 784,9 31 0,0 9 0,0 0 0,-10 28 0,8-11 0,-7 13 90,9-11-90,0-17-90,9 17 90,-7-17 90,8 8-90,-1-1 0,3-6 0,0 6 694,-3 0-694,-9-6 90,0 6-90,19-18 0,-14 6 90,14-6-90,-10 9 0,-7-9 0,8 6 0,-10-6 0,0-1 0,0 8 90,-10-17-90,8 17 0,-7-17 0,-1 7 0,8 1 0,-8 1-90,10 10 0,0 0 90,-18 10 0,13-8 0,-14 17 0,19-17 0,0 8 0,0-1 0,0-7 0,0 8 90,9-10-90,-6 9 0,6-7 0,1 8 0,-8-10 0,17 0 0,-7 0 0,-1 0 90,8 0-90,-7-10 0,0 8 0,6-7 0,-15 9 90,6-10-90,-9 8 0,10-17 0,-8 17-90,7-8 90,-18 1 0,7 7 0,-8-17 0,10 16 0,0-6 0,0 9 0,0 0 0,-9 9-90,6-6 90,-15 16-1276,15-17 1276,-6 17 0,9-17-2969,0 26 2969,0-23 0,0 23 0,0-25 0,0 6 0,9 0 0,3 3 853,0 0-763,-3-3 3302,-9-9-3392,10 0 0,-8 0 0,17 0 0,-17 0 90,17-9-90,-7 7 0,-1-8 0,-1 1 0,-10 6 0,0-15 0,0 15 0,-10-16 0,8-2 0,-7 7-90,-1-14 90,8 26 0,-7-8 0,9 10 0,0 0 0,-10 10 0,-2 1 0,1 1 0,1 7 0,10-7 0,0 9 0,0-9 0,10 16 0,-8-23 90,7 13-90,-9-18-90,10 0 180,-8 0-90,8 0 0,-10 0 0,0 0 0,9-9-90,-7 7 90,8-17-90,-10 16-270,-10-15 91,8 6-91,-7 0-1349,9 3 1709,-10 9 0,2 6 0,-9 1 0</inkml:trace>
  <inkml:trace contextRef="#ctx0" brushRef="#br0" timeOffset="-156861.46">22671 17543 6453,'-1'-9'2429,"1"1"-2069,0 8 719,0 0-539,18 0-180,-4 0-91,17 0-179,-19 0 90,7 0 0,-8 0-90,11 0 90,-11 0-90,8 0 270,12-9-3662,-15 6 3302,22-6 90,-36 9-90,8 0 90,-10 0-90,0 0 0,9 0-90,-7 0 1593,8 0-3662,-10 0 1731,0 0 1,7 4 0,2 1 0</inkml:trace>
  <inkml:trace contextRef="#ctx0" brushRef="#br0" timeOffset="-156014.46">23224 17235 6183,'-2'-12'1350,"0"7"-1170,2-4-1,0 9 811,0 0-900,0 18 0,0-13 0,0 23-90,0-25 0,0 15 180,0-6-180,0 9-587,0-9 587,0-2 0,0-10 90,0 9-90,0-7 0,0 8 90,0-1 0,0 12-90,0-7 0,0 15 587,0-27-587,0 7 0,0 1 0,0-8 0,0 17 0,9-17 0,-6 8 89,6-1-89,-9-7 0,0 8 0,0-1 0,0-6 0,0 6 180,0 0 0,0-6-90,0 6 90,0-9 0,9 0-90,-6 0 0,6 0 0,1 0 0,-8 0 90,17 0-90,-7 0 0,9-9 0,-10 6-90,8-6 89,-16 9-89,6 0 90,0-9-90,-6 6 0,6-6 90,1 9 0,-8-10-978,7 8 978,-9-17-90,0 17 90,0-17 0,0 7-90,0-9-26,-9 0 26,7 9 90,-17 3 0,16 9-90,-6 0 0,9 0 1046,0 0-1046,0 9 0,0-6 0,0 15-200,0-15 200,0 16-3250,0-8 3250,0 20 0,9 2-2084,-6 0 2084,6-3-1085,-9-8 1085,10-1 0,-8-10 0,7 8 144,-9-7-504,0 19 90,0-17 1707,0 5-1886,0-10 1742,0-7-1293,0 8 0,13-9 0,3 0 0</inkml:trace>
  <inkml:trace contextRef="#ctx0" brushRef="#br0" timeOffset="-155318.46">23700 17356 6453,'-8'-12'2609,"2"-6"-2249,6 16-180,0-8 89,0 10 811,0 0-810,0 19-91,9 14-89,-7-7-90,8 12 0,-10-27 0,0 11 90,0-11-90,0 17-3302,0 5 3302,0 3 0,0 4 0,0-29 90,0 8-180,0-7 180,0 9-90,0 10 0,0-8 0,0-2 0,0-11 0,0-1 3392,0-6-3392,0 15 0,0-6 90,0 0-90,-10-3-888,8-9 888,-7 10 0,9-8 0,0 17 0,0-17 0,0 8 0,0-10 0,0 0 978,-10 9-798,8-7-90,-8 8 90,10-10-90,-9 0 0,7 0 180,-8 0 359,1-10-539,6 8 0,-6-17 90,9 17-90,0-7 0,0 9 0,-9-10 0,6-2-90,-6 1 90,9-8 180,9-12-180,-6 5-90,6-4 0,0 11 0,-6 17 90,16-27 0,-8 15-90,1-7-180,7 2 90,-17 17-90,8-7-90,-10 9-1979,9-10-269,-7 8 539,8-8 1979,-10 10 0,2 2 0,1 1 0</inkml:trace>
  <inkml:trace contextRef="#ctx0" brushRef="#br0" timeOffset="-154699.46">23600 17043 6233,'10'-23'1619,"-7"9"-1419,6 5 609,19-1-269,-2 8-443,7-7 173,-5 9-267,-25 0 87,6 0 10,0 0 170,3 9-180,9 3 0,-9 0-90,-2 6 0,-10-15 90,0 16-90,0-8 90,-10 11-90,8 8-1126,-8-16 1126,1 5 90,7-19-90,-8 0 0,10 0 989,0 9-809,0-6 0,0 6 1216,0-9-1216,0 0 0,19-9-1705,-14 6 1615,23-6 0,-16 0 0,-1 6-90,18-16 90,-25 17-90,25-17 90,-18 17-90,11-17 90,-1 7-90,-10 1-1064,8 1 1154,-16 10-90,15 0 0,-15 0 1338,6 0-1338,-9 0-4767,0 0 3238,-9 10 1529,6-8 0,-7 17 0,8-6 0</inkml:trace>
  <inkml:trace contextRef="#ctx0" brushRef="#br0" timeOffset="-153952.46">24094 17521 6094,'-4'-9'1259,"2"2"-989,2 7 449,0 0-89,9 0 89,22 0-449,4-10-3572,7 8 3392,-11-7 0,-19 9-809,25 0 89,-30 0-719,22 0 1349,-29 0 0,1 1 0,1 0 0</inkml:trace>
  <inkml:trace contextRef="#ctx0" brushRef="#br0" timeOffset="-153606.46">24086 17714 7263,'30'-4'1304,"0"0"0,-8 3-1214,34-9 0,-54 10 0,8 0 270,9 0-360,-15 0-180,15 0-180,-19 0-472,0 0 0,10 2 0,1 1 0</inkml:trace>
  <inkml:trace contextRef="#ctx0" brushRef="#br0" timeOffset="-152905.46">24526 17326 6004,'1'3'989,"1"25"0,1 7-989,9 0 45,-6 5 0,-3-2 45,-3-17 360,10 38-450,-8-38-413,8 35 503,-10-44 11,0 0-11,0 16-270,0-23-89,0 14-91,0-19 112,0 0 1,4 3 0,2 1-1</inkml:trace>
  <inkml:trace contextRef="#ctx0" brushRef="#br0" timeOffset="-151904.46">24912 17487 6004,'-11'-2'2068,"-7"1"-1888,15 1 0,-16 0 0,17 0 720,-17-10-810,17 8-2195,-7-7 2195,-1 9 0,8 0 0,-8-10 359,10-11-449,0-3 90,0 3-90,10 12 0,-8 9 90,36-19-90,-31 14 2105,21-13-2105,-28 18 90,38 28-90,-29-21 0,29 30 0,-38-34 0,9 34 0,-7-20-637,8 13 637,-10-11 0,0-16 0,0 15 90,-10 22-90,-1-11 0,-1 11 0,3-31 90,-10 29 0,14-29-90,-23 29 0,25-38 637,-15 9-367,-4 3-180,8 0 0,-14-3-1,26-9 1,-8 0 630,-18-19-4022,21 14 3302,-21-13 90,28 8 0,0 8 180,0-36-270,0 31 0,0-21 0,9 19 3482,-6 6-3482,44 3 0,-29 3 0,32 6 0,-38-9 0,35 19-518,-29-5 518,22 7 0,-30-11 0,-10-10-540,19 9 270,-15-7-90,15 8-179,-9-10-1,-8 0 540,17 0 0,-6 5 0,10 3 0</inkml:trace>
  <inkml:trace contextRef="#ctx0" brushRef="#br0" timeOffset="-149655.46">20201 9155 6004,'-16'-6'2248,"3"1"-2068,13 5 90,0 0 450,0 9-451,0-6 181,0 6 180,0-9-90,0 0 1259,66-9-1710,-40 6-44,13-2 0,-1 1 45,-17 4-539,10-9-1,-17 6-1728,5-6 1549,-19 9-2250,0 0 2166,0 9 1,-3-1 0,0 9 0</inkml:trace>
  <inkml:trace contextRef="#ctx0" brushRef="#br0" timeOffset="-149403.46">20165 9370 0,'20'-8'1988,"-10"2"-1161,36 1 0,5 0-1007,-25-6 803,15 5 0,-7 0-892,-32-4 269,17 10 0,-6 5 0,10 0 0</inkml:trace>
  <inkml:trace contextRef="#ctx0" brushRef="#br0" timeOffset="-149000.46">20753 8981 5959,'-5'-13'4497,"0"-1"-3985,5 2-422,10 12 0,-8 2 224,12 27 1,0 8-2342,-9-14 2027,5 13 0,-1-3 90,-9-22 463,0 8-283,9 40-270,-6-26 143,6 26-143,-9-50-4048,0 10 4048,0-14 0,8 17 0,2-17 0</inkml:trace>
  <inkml:trace contextRef="#ctx0" brushRef="#br0" timeOffset="-148105.46">21220 9028 6004,'-6'-6'1888,"-8"10"-1708,11-1-90,-16 6 90,17-9 1439,-26 0-1439,14 0 0,-7 0 0,11 0 809,1-19-899,6 5 0,-6-7 0,9 12 270,9-20-360,-6 22 0,16-21 0,-17 28 0,7 0 90,20 0-90,-22 0 0,30 0 90,-34 0-90,6 0 0,19 28 0,-21-21 0,22 31 0,-29-36 0,0 17 0,0 21 0,0-12 0,0 12 0,-8-5 0,-3-4-850,-3-7 850,4 11 0,-2-2 0,-6-21 90,15 7-90,-44 11 0,38-13 0,-29 11 0,29-28 450,-12 0-360,6 0 0,-3 0 850,18 0-41,-10-19-899,8 14 90,-17-23 0,26 26 270,-4-36-360,18 31 90,-10-21-90,8 28 0,21 9 0,-12-6-327,22 6 327,-38 0 0,6-6-90,13 25-90,-5-23-90,4 14-180,-20-19-89,-10 0 539,9 9 0,-2-4 0,8 9 0</inkml:trace>
  <inkml:trace contextRef="#ctx0" brushRef="#br0" timeOffset="-145654.46">20638 3824 6004,'0'-8'359,"-10"2"-179,8 6 540,-8-9-630,10 6-90,0-6 90,0-1-90,0 8 270,0-7-270,0 9 0,0 0 269,19 0-179,-14 0-90,23 0 90,-26 0 135,27 0 0,8 0-45,-4 0-728,2 0 0,1 0 548,4 0-246,-26 0 426,27 1 0,3-2-180,-19-9 0,10 9 0,-1 0 0,-16-8 0,-15 9 180,16 0-180,-17 0 0,17 0 0,-17 0-90,8 0 1142,-10 0-1052,0 9 0,7-5 0,2 7 0</inkml:trace>
  <inkml:trace contextRef="#ctx0" brushRef="#br0" timeOffset="-144946.46">21902 3058 6183,'-9'-17'1979,"2"3"-629,7 14-901,0 0-359,0 19-4251,0-5 4161,0 16-159,0 1 159,0-17-1811,0 24 1811,0-24 90,0 35-1193,0-32 1103,0 20 1310,0-25-1310,0 0-900,0 16-1079,0-14 1663,0 7 316,0-11 0,3-6 0,1 2 0</inkml:trace>
  <inkml:trace contextRef="#ctx0" brushRef="#br0" timeOffset="-144554.46">21626 3515 6183,'15'-12'1799,"7"2"-945,29-1 1,4 3-3581,-11 3 2771,16-5 0,-4 1 991,-35 9-766,13-4 0,0-1-1399,-10 2 1219,32-6-180,-47 9-90,-6 0 180,6 0 0,-4 2 0,2 1 0</inkml:trace>
  <inkml:trace contextRef="#ctx0" brushRef="#br0" timeOffset="-143903.46">21892 3567 6004,'-15'6'719,"2"22"1,5 5-720,5-10 45,-2 13 0,1-4-45,4-20 449,-9 16-269,6-14 90,-6 8-90,9-13 1529,37-9-1619,-27 0 0,37-9 0,-35 6 989,28-16-989,-14 8 0,4-1 0,-20 3 270,-20-10-360,8 14-454,-8-14 544,10 10-90,0 6 0,-9-6 539,-3-10-539,0 14 0,3-13 90,9 18 0,0 18-90,0-3 205,0 15-205,0-9 0,0 1 89,4 25 1,1 2-90,-2-18 0,2 18 0,-1-4-179,-4-34 179,-19 39 0,16-21 0,-15 21 0</inkml:trace>
  <inkml:trace contextRef="#ctx0" brushRef="#br0" timeOffset="-142803.46">20936 3297 6363,'-1'-9'1170,"0"2"1528,-9-12-2608,8 14 90,-7-13 540,18 18-630,-7 9-90,8-7 0,-1 17 134,10 15 1,2 0-135,-2-8 45,7 16 0,-5-9-45,-19-30 90,27 34-90,-15-30-180,7 22 0,-12-20 180,1-7 0,-6 14 0,8-8 0</inkml:trace>
  <inkml:trace contextRef="#ctx0" brushRef="#br0" timeOffset="-142399.46">21143 3238 0,'-10'-12'0,"-27"50"475,21-16-475,-5 7 0,2 0 1505,7-7-1280,-16 16 0,-1 1-225,18-13 497,-19 16 0,3-9-497,25-30 2994,-17 25-2994,7-14 0,1 7 1150,1-11-1420,10-10 270,0 0 0,4 4 0,1 2 0</inkml:trace>
  <inkml:trace contextRef="#ctx0" brushRef="#br0" timeOffset="-141505.46">21318 5138 6094,'-2'-9'2428,"1"2"-2338,1 17-90,0 2 90,9-1 180,22 36-270,-15-28 90,22 21-90,-36-21 180,36 11-180,-31-13 0,31 11 0,-36-18 90,17-8-90,-17 7-90,8-9-90,-10 10-270,9-8 0,-7 8-398,8-10 0,-8 1 0,2 2 0</inkml:trace>
  <inkml:trace contextRef="#ctx0" brushRef="#br0" timeOffset="-140966.46">21514 5143 5914,'-24'27'389,"1"0"1,4 1 0,1-4-300,-3 0-90,2 4 0,17-16 90,-17 0-90,17 6 90,-17-6-90,7 9 0,0 1 0,-7-11 90,17-1-90,-7-1 0,-1-7 0,8 8 0,-7-1 0,9-6 0,0 6 90,0-9-90,-10 0-90,8 0-270,-8 0-180,10 0 540,0 0 0,5 8 0,1 2 0</inkml:trace>
  <inkml:trace contextRef="#ctx0" brushRef="#br0" timeOffset="-140755.46">21956 4881 6094,'-1'52'236,"-1"0"0,1-1 0,3 0 0,1-1 0,-1-13 0,1-13 0,7 7 0</inkml:trace>
  <inkml:trace contextRef="#ctx0" brushRef="#br0" timeOffset="-139854.46">21778 5299 6094,'-10'-4'1888,"11"1"-314,43-3 1,18 2-4971,-8 2 3486,6-2 0,-3-1 869,-26-5-240,18 8-898,-30-8 420,19 10-691,-38 0 450,0 0 0,4 3 0,2-1 0</inkml:trace>
  <inkml:trace contextRef="#ctx0" brushRef="#br0" timeOffset="-139053.46">21896 5421 6183,'-6'-1'2519,"-7"0"-2429,11 10 0,-8-7-90,10 17 360,-9 31-270,6-10-775,-6 11 685,9-22 257,-9-27-77,6 45-180,-6-38 0,9 29 90,0-38 0,0 0 1349,19 9-831,-15-6-519,15 6 1,-9-18 450,39-3-540,-28 0 0,36-7 0,-55 17 540,17-17-540,-17 17 90,8-7 0,-10 9-90,0 0 809,0-19-719,0 14 0,0-23 0,0 25 900,-10-25-901,8 23 1,-8-13-90,10 18 360,-9-10-360,7 8 0,-8 2 90,10 12-45,0 20 0,0 4-45,0-13 0,0 14 0,0-8 0,0-26-3392,10 44 3482,-8-38-1114,7 38 1024,-9-45 0,0 8 0,0-1 0,-9 12 0,9-2 0,-6 5 0</inkml:trace>
  <inkml:trace contextRef="#ctx0" brushRef="#br0" timeOffset="-137547.46">21579 6815 6363,'-6'-12'5217,"2"4"-5127,4 8-90,9 9 90,-6-7 0,6 8 0,0-10-90,-6 9 90,6-7 45,18 31 0,3 10-135,-7-8-2126,13 1 0,-4-1 2216,-20-7-90,7-16-1408,-7 9 1408,-1 0 0,8-9 0,-16 6-5487,15-6 5487,-15 0 0,13 4 0,-7-7 0</inkml:trace>
  <inkml:trace contextRef="#ctx0" brushRef="#br0" timeOffset="-137105.46">21903 6816 6094,'-9'-12'989,"-18"34"0,-1 12-899,17-8-2119,-19 13 0,3 0 2029,25-18 1237,-17-9-1102,-6 19 0,1 4-135,2-12 328,-2 7 0,1-1-328,14-10 90,-3-7-90,0-1 90,3-1-90,9-10-630,0 0 0,7 1 1,2 1-1</inkml:trace>
  <inkml:trace contextRef="#ctx0" brushRef="#br0" timeOffset="-136804.46">22152 6713 6273,'-6'-11'2609,"0"7"-2429,6-5 719,10 46-809,-8-18-90,8 21 135,-5-5 0,-1-4-496,-2-17 361,4 22 0,-2-6 0,-4-28 0,-10 26 0,16-14 0,-6 16 0</inkml:trace>
  <inkml:trace contextRef="#ctx0" brushRef="#br0" timeOffset="-136399.46">21981 7145 6363,'-6'-6'2833,"41"-3"1,11 3-8224,-25 3 5480,30-6 0,1 0-808,-28 6 808,9-6-116,-3 9 116,-8 0 0,8 0 90,-6-10 90,16 8-63,-17-7-118,-2 9 1692,-11 0-4299,8 0-451,-13 0 2860,14 0 109,-19 0 0,2 1 0,1 1 0</inkml:trace>
  <inkml:trace contextRef="#ctx0" brushRef="#br0" timeOffset="-135653.46">22235 7236 6004,'-5'-10'1799,"9"68"-1710,-1-42 1,2 22 0,-1-1 90,-4-25 1529,-9 47-2102,6-38 663,-6 26 50,9-47 1839,9 10-2069,3-8 90,0 7-90,7-18 90,-17 7 134,28-8 1,6 1-1203,-22 6 933,22-2 0,-6 1 349,-28 4-34,26-19-270,-23 14-90,14-13 0,-19 18 359,-9-19 658,6 14-927,-6-23 0,-1 26 990,8-27-990,-17 25 0,17-15 0,-7 19 179,9 0-269,0 0 0,9 9 90,-7-6-90,4 26 0,-2 7 0,-4-12 90,0 35-90,9-40-899,-7 11-1236,8-4 1505,-10 5-269,0-22-3329,0-9 4228,0 9 0,0-2 0,0 7 0</inkml:trace>
  <inkml:trace contextRef="#ctx0" brushRef="#br0" timeOffset="-134652.46">21639 9033 6363,'-4'-9'1799,"1"2"-539,32 16-1170,-13 3-5661,15 9 5661,-13 1-1167,-6-1 1167,19 0 987,-17 0-1077,14-9 135,-3 12 0,-1-1-341,-2-14 206,5 16 0,-7-3 2122,-20-19-5810,0 15 3688,0-15 0,3 11 0,1-9 0</inkml:trace>
  <inkml:trace contextRef="#ctx0" brushRef="#br0" timeOffset="-134254.46">21844 8992 6004,'0'-10'989,"0"3"0,-28 44-899,21-18-5750,-21 31 5660,18-29 1409,8 0-1319,-17 0 45,3 17 0,1 2-503,-1-15 368,-5 17 0,4-8 90,15-32-450,-26 36-89,23-31 2423,-23 21-2693,25-28 306,-6 0 0,17 6 1,3 2-1</inkml:trace>
  <inkml:trace contextRef="#ctx0" brushRef="#br0" timeOffset="-133904.46">22176 8956 6363,'-8'-13'1799,"3"39"0,4 13-1799,1-11 45,0 17 0,0-3-45,0-30 0,0 44-2487,0-44 1857,0 44-719,0-53 1349,-10 15 0,13-10 0,-7 9 0</inkml:trace>
  <inkml:trace contextRef="#ctx0" brushRef="#br0" timeOffset="-133604.46">21962 9406 6633,'38'-4'1919,"-1"-3"0,7-2 0,-6 2-1829,5 2-45,13-5 0,-7 2 135,-37 8-1889,26 0 809,-31 0-989,21 0 1889,-28 0 0,5 3 0,0 2 0</inkml:trace>
  <inkml:trace contextRef="#ctx0" brushRef="#br0" timeOffset="-132903.46">22149 9485 6004,'-5'55'3867,"1"-16"-3507,4-11-5660,0-14 5479,0 17 91,-9-10 1088,7 0-638,-8 19-450,1-23 711,6 20-891,-6-34 90,9 6 809,19-9-809,4 0 1591,10 0-1771,-12 0 90,-2 0 249,-7 0-69,28-9-2917,-14 6 2737,4-15-90,-20 15 0,-1-6 1401,3-10-1401,0 14 90,-3-13 0,-9 18 3896,0-29-3896,0 22 0,0-21 0,0 28-90,0 0 270,-9-9-270,6 6 90,-6-6-90,9 9 0,0 0 90,0 37-90,0-27-858,-9 37 948,6-26-327,-6-7 237,3 23 0,2 1 0,2-14 0,2 35 0,-7-40-270,23 11 0,-23-13-90,17 11-359,-10-28 719,0 0 0,0 0 0</inkml:trace>
  <inkml:trace contextRef="#ctx0" brushRef="#br0" timeOffset="-125711.46">22818 3651 5914,'0'-6'629,"0"2"-449,-10 4 1079,8 0-1079,-7 0 0,9 0 1169,0 0-359,18 0-810,-13 0 359,33 0 91,-8 0 0,1 0-630,11 0 90,17 0 0,-40 0-90,-17 0-269,8 0 269,-1-10 90,-7 8 0,8-7-270,-10 9 0,0 0-90,9 0-90,-7 0-90,8 0-989,-10 0 966,0 0 1,-5 15 0,-2 5 0</inkml:trace>
  <inkml:trace contextRef="#ctx0" brushRef="#br0" timeOffset="-125259.46">22811 3840 6273,'-8'-5'3598,"2"1"-3328,6 4 2069,28 0-2159,-21 0-1024,30 0 1024,-34 0 135,16 0 135,2 0-450,2 0-1782,-2 0 1872,8 0-90,-25 0 90,25 0 479,-27 0-479,17 0 90,11 0-180,-13 0 0,11 0-90,-28 0-1094,0 0 0,9 5 1,2 2-1</inkml:trace>
  <inkml:trace contextRef="#ctx0" brushRef="#br0" timeOffset="-123214.46">23764 3591 5824,'-8'-7'359,"-8"10"-179,13-1-180,-6 7 90,9-9 270,0 0 0,-10 0 0,-1 0-270,-1 0 0,3 0 0,9 0 269,0 0-269,-10-9 450,8 7-450,-8-8 0,10 10 450,-9-9-450,7 6-90,-8-6 89,10 9-89,0-9 90,0 6-90,0-6 90,0-1-90,0 8 0,0-7 90,10-1-90,-8 8 0,7-7 0,-9-1 90,0 8-180,10-8 180,-8 10-90,8 0-90,8-9 180,-13 7-90,14-8 0,-19 10 0,9 0-90,-6 0 90,15 0 0,-6 0 90,0 0-90,-3 0 0,10 10 0,-14-8-3392,14 17 3392,-10-17 0,-7 17 0,8-17 0,-10 8 0,0-1 0,9-7 0,-6 27 0,6-15-853,-9 7 853,0-2 0,0-7 2970,0-1-2880,0 8-90,0-17 0,0 36-2887,-9-21 2887,6 13 89,-6-11 776,9-17-865,0 8 0,0-1 0,-10-7 0,8 17 0,-7-16-307,-1 15 397,8-15 852,-17 16-942,17-17 0,-8 7 0,10 1 0,-9-8 0,7 8 90,-27-1-90,15-7 261,-7 8-171,12-10-90,9 0 2312,-10 0-2222,8 0 270,-17 0-180,7 0-90,1 0 269,-8 0-269,16 0 180,-6-10-180,9 8 90,0-17 0,0 17-180,0-8 90,0 1 90,-9-3-180,6 0 90,-6 3 90,18 0-180,-6-3-1495,6 0 1585,0 3-90,-6 9 0,6-10 0,1 8 0,-8-7 90,45 18-180,-38-7 90,38 8 90,-44-10-90,16 9 0,2 12 0,2-7 1495,-2 15-1495,-11-27 0,-10 7 0,0 1 0,9-8 0,-6 17-2846,15-17 2846,-15 8 0,6-10-90,-9 9-89,0-7-91,0 8-90,0-10-180,10 0-449,-8 0-1080,7 0 450,-9 9 2024,0-6 1,4 8 0,0-8 0</inkml:trace>
  <inkml:trace contextRef="#ctx0" brushRef="#br0" timeOffset="-122419.46">23058 5181 6004,'-4'-9'1079,"1"2"0,12 7-809,-7 0 360,17 0-360,-7 0 0,0 0-91,6 0 91,-15 0-90,16 9 180,2-7 180,21-2-360,-7-2-1380,5-7 1380,-18 9-91,-11 0-89,-1 0 90,-1 0-449,-7 0-1,8 0-90,-1 0 0,-6 0 1021,6 0-2101,-9 0 1530,0 0 0,3 6 0,0 2 0</inkml:trace>
  <inkml:trace contextRef="#ctx0" brushRef="#br0" timeOffset="-122065.46">23081 5406 6363,'4'-5'3149,"4"2"-8270,22 3 5391,-15 0 90,22 0 1026,-23 0-1206,17 0 0,-10 0-90,0 0 978,-9 0-978,7 0 269,-7 0-449,27-10-179,-22 8 3125,11-8-3756,-28 10 133,0 0 0,12 4 0,2 1 0</inkml:trace>
  <inkml:trace contextRef="#ctx0" brushRef="#br0" timeOffset="-121546.46">23859 5072 6273,'-2'-17'3239,"0"9"-2790,2-1-179,0 9 810,0 0-991,0 18-1026,0-3 937,0 6 337,0-2-247,0 2-90,0-7 90,0 14-90,0-16 90,0 18-90,0-6-877,0 16 967,0-26-90,0 14 709,9-16-709,-6 0 0,6 7 0,-9-8 90,0 29-90,0-14 0,0 5 0,0-22 0,0-9 0,0 0 90,0 10-90,0 1 0,0 1 948,0-2-948,0-10-5127,0 0 5127,-9-10 0,-3-2 0</inkml:trace>
  <inkml:trace contextRef="#ctx0" brushRef="#br0" timeOffset="-120750.46">23138 6850 6183,'-2'-8'2069,"1"3"-1439,11 14-360,-8-6 809,36 6-809,-22-9 0,24 0-180,-19 0 0,-9 0 0,7 0 0,-17 0-90,17 0-180,-17 0 180,17 0 0,-16 4 0,7 2 0</inkml:trace>
  <inkml:trace contextRef="#ctx0" brushRef="#br0" timeOffset="-120463.46">23139 7077 6453,'17'-4'1709,"-5"1"-1169,28 3-270,-7-10-5578,-9 8 5398,4-7-90,-16 9 1116,-1 0-1655,8 0-631,-17 0 1379,8 0 1,2 4-1,3 1 1</inkml:trace>
  <inkml:trace contextRef="#ctx0" brushRef="#br0" timeOffset="-119570.46">23813 6689 6903,'0'-12'1169,"0"3"-989,0 9-90,0 0 360,0 18-360,0-13 0,0 23-90,0-25 90,0 15-90,0-6 90,0 9-3392,0 1 3302,0-1 0,0 0 90,0-9-90,0 6 0,0-6-1115,0 0 1115,0 7 0,0-17 0,0 8 2795,0-10-2795,0 9 629,0-7-359,9 8-90,-7-10 1802,17 0-1892,-17 0 0,17 0 90,-16 0 179,25 0-179,-5-10-3482,1 8 3392,4-7 0,-26 9 90,17-10-90,-16 8 90,6-8-180,0 10 180,-6-9 3212,6 7-3302,-9-8 0,0 1 0,10 6 90,-8-15-90,7 6-3029,-9 0 3029,0 3 0,0 9 0,0 0 90,0-10 450,-9-1-541,7-1 1,-8 2 0,10 10 3838,0 0-3838,10 38-90,-8-29 0,7 38 0,-9-35 0,0 19 0,0-17-3392,0 23 3482,0-22-90,10 15 0,-8-18 0,8 7 0,-10-17 0,0 17 0,0 2 0,0-7-219,0 14 219,0-25 3284,0 6-3284,0 1 90,0-8-180,0 7 90,0-9-90,0 0-630,0 10-1439,0-8-302,0 8 2461,-10-10 0,9 1 0,-7 0 0</inkml:trace>
  <inkml:trace contextRef="#ctx0" brushRef="#br0" timeOffset="-118714.46">23002 8979 6363,'-8'-3'2969,"1"2"-2520,7 1 2610,0 0-2879,9-10-90,3 8-3123,19-7 3213,2 9-2358,0 0 2268,7 0-13,-17-10 13,8 8-90,-20-8 90,8 10-90,-7 0-180,0 0 0,-3 0 1722,-9 0-2081,0 0 503,10 0 36,-8 0 0,8 5 0,-10 0 0</inkml:trace>
  <inkml:trace contextRef="#ctx0" brushRef="#br0" timeOffset="-118367.46">23010 9101 6183,'-1'-12'3149,"0"4"-2520,11 17-997,-8-7 638,17 8-3775,-7-10 3775,9 0-90,-10 0 468,18 0-468,-15 0-158,16 0 338,1-10-270,-8 8 179,17-7-179,-25 9 198,13 0-468,-16 0 2284,-1-10-5072,-1 8 2968,-10-8 0,5 18 0,2 1 0</inkml:trace>
  <inkml:trace contextRef="#ctx0" brushRef="#br0" timeOffset="-117466.46">24100 8661 6363,'-7'-12'3149,"11"-1"-2700,-2 1-89,17-7-1722,-16 17 1452,6-7 576,0 9-576,-6 0 90,16 0-180,-8 0 433,11 0-343,-11 0 0,17 9 0,-23-7-90,14 17 892,-10-16-892,-6 15 180,-3 13-180,-3-15 0,-6 22 0,0-36 0,6 8 0,-16-1 90,8-6-1919,-10 15 1829,-1-15-1709,11 6 1709,-8 1 0,16-8 0,-6 7 0,9-9 0,-9 0 0,6 0 0,-6 0 0,9 0 0,-10 0 1458,8 0-1458,-7 10 2080,9-8-2080,0 8 0,0-10 900,0 0-810,9 0 0,3-10-2412,9 8 2412,0 2 0,-9 2-90,7 8 0,-17-10 90,17 0 0,-17 0 0,17 0 0,-7 0 90,18 9-180,-6 3 90,-3-1 2231,-11-1-2321,-10-10 0,9 0 90,-7 9-90,8-6 0,-10 15 0,0-15 0,0 6 0,0 1 90,0-8-90,0 7 0,0 1 0,0-8 0,-10 17 90,-1-7-90,-11 9 0,1-9 0,9-3 0,-6-9 0,6 9 0,-19-6 90,-2 16-90,10-17 0,-5 7 0,25-9-90,-6 0-90,-1 0-809,8 0 989,-7-9 0,8 12 0,0-6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0T03:41:15.30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27348 617 6363,'-11'-3'990,"3"1"-720,8 2-1,0 0 1,10-11 90,-7-2-180,7 0 0,0 3 0,-7-1-90,8 9 90,-1-9-90,-7 1 90,18-3-91,-19 0 1,9 2 0,-1 1 0,-7-3 0,7 0 0,1-8 0,-9 18 0,9-18 0,-11 19 90,0-19 0,0 18-90,0-18 0,0 19 0,0-19 180,-11 8-181,9 0 1,-9-8 0,11 18-90,-10-7 90,7-1-90,-7 8 90,10-7-90,0 10 0,0 0 0,-11 0 0,9 10 0,-9-7 0,11 18 90,0-18-90,-10 38 0,7-22 0,-7 25-205,10-10 294,0 3-1473,0 10 1384,0 10 44,0-22 1,0 1-45,0 27 0,0-29 0,0-1 0,0 14-998,0-10 1088,0 7-90,0-7 0,0 10 90,0-10 67,10-3-68,-7-11 1,18 1 0,-19-1 1340,9-10-1340,-1 8 1363,-7-18-1274,7 7 1,-10-10 270,11 0-270,-9 0 0,9 0 0,-1 0 0,-7 0-90,18-10 90,-19 7-91,9-18 1,-11 19 0,0-19 90,0-3-90,0-23-90,0 8-265,0-16 265,0 29 90,0-8-90,-11 0 90,-2-23-583,-10 4 493,10-4-740,-8 23 740,18 10 0,-18 1 0,19-1-184,-19 11 184,18-8 0,-18 19 0,18-9 444,-17 11-444,17 0 673,-18 0-673,8 11 0,0 2 0,-8 10 565,18-10-565,-7 8 0,10-8 0,-10 11 0,17-1 0,-14 1-90,17-1 90,-10-10-90,0 8 90,0-8 0,10 1 0,-7 6-90,18-17 90,-18 18 0,17-18 0,4 7 0,2-10-90,19 0 90,-19 0 0,18-10 0,-18 7 0,-2-18 0,-3 8 0,-8 0 0,0-8 0,8 8 0,-19-11 0,19 1 0,-8-11 0,0 18 0,-2-15 0,-11 28-90,0-18 90,0 19 0,0-9 0,0 1 0,0 7-90,0-7 90,0 10 0,0 0 0,0 10-3392,0 14 3392,0 2-431,-11 8 431,9-11 0,-9 1-90,11-1 1,11 1 89,-9-11-90,9 8 90,-11-8 3178,10 0-3268,-7 8 735,18-18-645,-19 7 0,19-10-90,3 10 90,-9-7 0,27-3 0,-26-3 0,7-17 0,-12 17 0,-1-18 0,-7 18 0,18-17 0,-18 6 0,7-9-90,-10 10 90,0-8 0,10-3-90,-7-2 90,7-8 0,-10 21 0,0 3-90,0 10 90,0 0-90,0-11 90,0 9-90,0-9 90,0 11 0,0 21 0,0-16 0,0 27 0,0-19 0,0 0 0,0 8 0,0-8 0,0 0 0,11 8 0,-8-19 0,7 19 0,-10-18 0,0 7 0,0-10 90,0 0-90,0 11 0,0-8 0,0 7 0,0-10 0,0 0 0,0-10 0,0-4 0,0 1 0,10-8 0,-7 8 0,8 0 0,-1-18 0,3 5-373,11-11 373,-1 14 0,1 2 0,-1 8-90,1 0 90,-1 2 0,1 11 0,-11 0 0,8 0 0,-8 0 0,0 0-89,8 11 178,-8 2-178,0 0 89,-3 8 282,1-19-282,-9 19 0,9-8 0,-11 0 0,10 19 90,-7-27-90,18 26 0,-19-18 0,9 0 0,-11 8 0,10-18 0,-7 7 0,18 1 0,-8-8 0,0 7 0,8-10 0,-8 0 0,10 0 0,1-10 0,-11 7 90,8-8-90,-8 1 0,0 7 0,8-18 0,-8 8 0,0-21 0,-2 19 0,-1-17 0,-7 19 0,7-10 0,-10-1 0,0 1 0,0-1-90,-10 1 90,7-1 0,-7 11 0,10 3 0,-11-1 0,8 9 0,-7-9 0,10 11 0,-10 11 0,-4 2-90,-9 0 90,10 8 0,-8-8 0,18 10 0,-18 1 0,19-1 0,-19 11 0,18-18 0,-7 15 0,10-18-90,0 11 90,0-1 0,0-10 0,10 8 0,-7-18 0,18 18 0,-8-18 0,10 7 0,-9-10 90,6 0-90,-17 0 90,28-10-90,-25 7 0,25-28 90,-18 15-90,0-29 0,8 19 0,-18-8 0,7 0 0,-10-13 90,0 8-1642,0-16 1462,0 29 90,0-18-831,0 7 831,0 1-2603,0-9 2603,0 19 0,-10-8-132,7 10 132,-7 1 915,10-1-915,0 1 639,0 10-729,0 2 3398,0 11-3308,0 0 256,0-10-256,0 7 0,-11 3 0,8 13 0,-7 21 0,0-7 0,7 6 0,-7 1 0,10-7-3392,0 38 3392,0-34 0,0 35-204,0-30 294,0 22-90,10-9 0,-7 9 0,7-11-678,0 0 678,-7-11-90,18-2-58,-18-20 58,18 6 0,-8-17-180,0 18 2882,8-18-2972,-19 7 88,9-10-807,-1 0-241,-7 0-479,18 0 1862,-19 0 1,26-5-1,-7 0 1</inkml:trace>
  <inkml:trace contextRef="#ctx0" brushRef="#br0" timeOffset="736">29280 563 6183,'0'-12'1080,"11"-8"-810,-8 17 89,7-7 451,11-1-540,-5 9 0,7-9-90,-2 22 0,-18-9-1,18 9 1,-19-1 0,19-7 0,-18 18 0,18-8-90,-19 0 90,9 8-90,-11-8 270,0 21-270,0-8-1,0 8 1,0-11 0,0-10-90,-11 8 90,9-8 0,-9 1 0,11 6 0,0-17 0,-10 7 90,7-10 180,-7 11-180,10-8 180,0 7-181,0-10 181,0 0-270,-11-10 0,9 7 90,2-8-90,2 11-90,9-10 180,-11-3-90,10-11-90,-7 1 90,18-11 0,-19 8-90,19-8 0,-18 0 0,18 18 90,-19-15-90,9 18 0,-11-11 0,0 1 0,10-1 0,-7 11 0,7 3 0,-10-1 0,0 9 0,0-9 0,0 11 0,0 0 0,-10 11 0,7-9 0,-7 19 90,10-8-90,-11 11 0,9-1 0,-9 1 0,11-1 0,0 1 0,0-1 0,0 1 0,0-1 0,0 1 0,0-11 0,11 8 0,-9-8 0,9 0 0,-11 8 0,10-18 0,-7 17 0,18-17-90,-8 7-90,0 1 0,8-8-90,-8 7 0,0-10-90,8-10-179,-8 7-1080,10-18-630,1 18 450,-11-17 1799,8 17 0,-7-15 0,10 8 0</inkml:trace>
  <inkml:trace contextRef="#ctx0" brushRef="#br0" timeOffset="1011">29952 265 6453,'-18'-3'1439,"10"0"-1079,-2 3-90,-1 10 0,8-7 0,-7 18 0,0-8-90,7 11-1,-18-1 1,18 1 0,-17-1 0,17 11 0,-8-8-90,1 8 0,7 0 90,-7 13-1764,10 3 1674,0 7 0,10-20-90,-7-3 90,7-11-500,1 1 410,-8-1-196,17-9 107,-17 6-253,18-6 72,-18-1 1406,17-3-1856,-17-10-323,8 0-216,-1 0 1349,-7 0 1,15 0 0,-8 0 0</inkml:trace>
  <inkml:trace contextRef="#ctx0" brushRef="#br0" timeOffset="1572">30009 461 6543,'1'-8'1170,"9"2"-901,-7 6 91,18 0-90,-8 0 0,0 0 0,8 0 269,2 11-449,-7 2 90,15 0 0,-28 8-90,7-8 90,1 10-90,-9-10 0,9 8 0,-11-8 0,0 11 0,0-11 0,0 8 0,0-8 0,0 0 90,0 8-91,0-19 1,0 9 90,0-11-90,-11 10 0,9-7 90,-9 7-90,11-10 540,0 0-450,-21-10-90,16 7-90,-16-7 90,21 10-1,0-11 1,0 9-90,0-9 90,0 1-90,0-3 90,11-21-90,-9 8 0,30-19-451,-27 19 541,26-8-90,-18 11 0,11 10 0,-1-8 0,1 8 0,-1 0 0,-10-8-90,19 18 90,-27-7 0,26 10 0,-28 0 0,7 0 0,1 0 0,-8 0 0,7 10 0,0-7 451,-7 18-451,7-19 0,-10 19 0,0-8 0,0 21 0,0-8 0,0 8 0,0-10 90,11 10-90,-8-8 0,7 18 0,-10-28 0,10 15 0,-7-28 90,8 7-90,-11-10-90,0 11 90,0-9-360,0 9 1,0-11-721,0 0 1,16-3-1,5-2 1</inkml:trace>
  <inkml:trace contextRef="#ctx0" brushRef="#br0" timeOffset="1891">30593 164 6543,'11'-2'1529,"-15"-5"-1169,36 27 0,-30-17-90,19 18 0,-8-18 0,11 17-1,-11 4 1,8 2-357,-8 8 356,0-10-89,8 10 90,-19-8-90,19 18 0,-18-18-577,7 29 577,-20-26-1,7 26-89,-7-19 45,5-2 0,-1 0-878,-7 19 743,-10 4-180,-1-13-360,-10-7 90,8 10-944,0-23 0,-3-1-45,-10 14 1439,-8-14 0,12 4 0,11-6 0</inkml:trace>
  <inkml:trace contextRef="#ctx0" brushRef="#br0" timeOffset="5216">6328 804 6903,'-1'-15'450,"0"2"-360,1 13 539,0 0-539,11 0-90,-8 11 0,7-8 90,0 7-90,4-10 0,-1 0 90,18 10-90,-15-7 90,18 7 0,-11 1-90,11-8 180,13 17-1091,3-17 1001,7 8 0,1-22 0,-23 10 0,0-1-882,2-8 0,-1 0 837,0 8 0,-1 1 45,23-20 0,-1 18-90,-7-17 90,7 6-90,-10 1-516,-10-8 606,7 8-90,-18 0 90,19-8-90,-19 8 90,18 0-90,-7 3 0,-1-1 90,30 9-180,-35-9 135,16 9 0,3 4-104,-6 9 59,-4-5 0,-1 1 90,-3 6-90,9 8 90,-19-8-90,18 10-1265,3 1 1265,3-1 90,7-9-177,-20 6 87,-3-17 0,0 18 0,3-18 4,-1 7 41,7-9 0,0-2-45,-6 1 53,10 1 0,3-2-53,-1-9 0,11 7 90,-2-8-90,-11 1 0,0 7 90,-10-17-468,7 17 378,-18-18-111,18 18 111,-17-18 0,17 19 0,3-19 0,-8 18 0,27-7 0,-27 10 236,8 0-146,-3 0 2318,-18 0-2408,29 0 0,-26 0 0,15 10 0,-10-7 1421,-7 7-1421,7-10 180,10 11-180,-15-9 90,15 19-90,-20-18 90,-1 7 255,1-10-255,-1 0-90,1 0 0,-1 0 603,1-10-603,-1 7 0,11-7 90,-8 10 146,8-11-236,11-2 0,-6 0-600,-6 3 1,2-1 599,15-2 0,-11 2 0,0-1 0,13-1 0,-17 1 0,-2 3-2965,4 6 2875,7-7 180,-18 10-680,19 0 590,-19 10 0,18-7 0,-18 7-275,8 1 275,0-9 0,-8 19 90,8-18-180,0 18 90,-7-8 90,7 0-90,-1-3 0,-6 1 45,14-9 0,4-2-45,2 11-103,-3-10 0,1-2 103,2 1 90,0 0 1851,0 0-1941,-11 0 0,19-11 0,-5 9-440,0-9 440,4 1 0,-17 7 189,0-7-189,-3 10 0,0 0 0,-8 0 0,8 10 0,-11-7 1370,-10 7-1370,8-10 618,-8 11-618,21 2 0,-8 0 1417,8 8-1417,0-8-3162,-8 0 3162,8-3 0,-10 1-161,-1-8 161,11 7 90,-7-10-90,7 0 0,-1 10 0,-6-7 90,7-3-90,0-3 0,-8-7 90,8 10-90,0 0 0,-8-10 0,8 7 43,-11-8-43,11 1 0,-8 7 0,8-17 0,0 17 0,-8-18 0,8 18 90,11-18-90,-6 8 0,8 0 0,-13 3 0,-10-1 0,-1 9 0,-10-9 0,8 11 0,-8 0 0,11 0 0,-1 0 3244,-10 0-3244,8 0 0,-8 11 0,11-9 0,-1 9 0,-10-1 373,8-7-373,-8 7 73,11-10-73,-1 0 0,11 11 0,-8-9 0,8 9 0,0-11 90,-8 0-90,29 0 0,-15-11 0,17 9-615,-10-9 615,-10 1 0,-3 7 0,-11-7 0,1 10 0,-1-11 0,-10 9-90,8-9-90,-18 11 0,7 0-1439,-10 0 764,0 0 1,-12 9-1,-2 1 1</inkml:trace>
  <inkml:trace contextRef="#ctx0" brushRef="#br0" timeOffset="22783">28912 1361 6273,'-4'-11'1350,"0"2"-1081,4 9 91,0-11-90,0 9-90,0-9 90,0 11 989,0 0-1169,0 21 0,0-15-90,0 25 90,0-29-90,0 19 90,0-8-90,0 11 90,0-1-90,0-9 90,0 6-90,0-6 90,0 9-90,0 1 0,0-1 90,0-10-90,0 8 0,-10-8 0,7 11 90,-7-11-180,10 8 180,0 2-90,0-7 90,0 5-90,0-11 0,0-7 0,0 7 0,0 1-90,0-9 0,0 9-90,0-11-832,0 0 0,8 4 0,2 1 0</inkml:trace>
  <inkml:trace contextRef="#ctx0" brushRef="#br0" timeOffset="23366">29231 1461 6453,'1'-15'900,"11"4"-630,1 11-1,0 0-89,8 0 90,-8-10-90,11 7 0,-11-8 0,8 11 0,-8 0-90,0 0 90,8 0 0,-19 0-90,19-10-1,-18 7 1,7-7 0,-10 10 0,0 0 0,11 0-90,-9 0 90,9 0-90,-11 0 90,0 0-90,-11 0 90,-2 0-90,-10 0 0,-1 0 90,11 0-90,-8-11 0,8 9 0,0-9 90,-8 11-90,19 0 0,-19 0 0,8 0 0,-1 0 0,4 0 0,0 0 0,7 0 0,-7 0 0,-1 0 0,8 0 0,-7 0 0,10 0 0,-10 0 0,7 11 0,-8-9 0,11 9 0,0-11 0,0 0 0,0 10 0,0 3 0,0 1 0,0 6 0,0-17 0,0 18 0,0-8 90,0 0-90,0 18 0,0-15 0,0 18 0,0-10 0,11-1 0,-8 11 0,7-18 0,-10 15-90,0-18 0,0 11 90,0-1-90,10 1 90,-7-1 0,8-10-90,-11 8 90,0-18 0,0 18-90,0-19 90,0 9 0,0-1 0,0-7 0,0 7 0,0-10-922,0 0 0,3-5 0,1-2 0</inkml:trace>
  <inkml:trace contextRef="#ctx0" brushRef="#br0" timeOffset="23583">29243 1722 6004,'-5'-3'1079,"11"-9"-899,7 9 0,0-7-90,8 10 90,-18 0-90,18 0-90,-8 0-90,10 0-90,1 0 180,10 0 0,-4-2 0,10 0 0</inkml:trace>
  <inkml:trace contextRef="#ctx0" brushRef="#br0" timeOffset="24049">29865 1482 6004,'13'-13'719,"-9"2"-539,16 11 0,-17 0-90,8 0 90,-11 0 90,10 0-180,-7 0 0,18 0-1,-19 0 1,9 0-90,-11 0 180,0 0-180,-11-10 90,-2 7 0,-10-17-90,9 17 90,-6-8-90,17 11 0,-18 0 90,18 0-90,-17-10 0,17 7 90,-18-7-90,18 10 0,-7 0 0,0 0 0,7 0 0,-8 0 0,1 0 0,7 0 0,-7 10 0,-1-7 0,9 7 0,-9-10 0,11 11 0,-10-8 0,7 17 90,-7-7-90,10 1 90,0 27 0,0-22-90,0 25 90,0-31-90,0 8 90,0-8-90,10 21 90,-7-8-90,7 8 90,-10-10-90,0-11 0,0 8 0,11-8 90,-9 0-90,9 8 0,-11-19 90,0 19-90,0-18 0,0 18 0,10-19-90,-7 19-90,7-18-90,-10 7 0,0-10-293,0 0 1,8 9 0,2 2 0</inkml:trace>
  <inkml:trace contextRef="#ctx0" brushRef="#br0" timeOffset="24263">29709 1783 6183,'8'-11'900,"-8"3"-810,10 8 0,11 0-90,-15 0-90,25 0-720,-18 0 451,0 0 359,8 0 0,-11 1 0,11 0 0</inkml:trace>
  <inkml:trace contextRef="#ctx0" brushRef="#br0" timeOffset="24783">30264 1534 6094,'13'-3'539,"2"1"-359,8 2 0,1 0 0,-11 0 0,8 0-90,-8 0 90,10 0-90,1 0 0,-11-10-1,8 7 1,-18-7 0,7 10 90,0 0-90,-7 0 90,8 0-180,-11 0 0,0 0 0,0-11 90,-11-2-1124,8 0 1034,-17 2 0,17 11 0,-8 0 0,11 0 0,-10 0 0,7 0 0,-7 11 944,0-8-944,7 7 0,-8-10 0,11 10 0,0 4 0,0-1 90,0 7-90,0-6 0,0 9 0,0-10 0,0 8 0,0-8 90,0 11-90,0-1 0,0 1 90,0-1-90,11 1 0,-8-1 0,7 1 0,-10-1 90,0 1-90,10-1 0,-7-10 0,7 8 0,-10-18 0,0 18 0,0-19 0,0 19-180,0-18-90,11 7-180,-8 1-539,7-9 989,-10 9 0,1-10 0,1 0 0</inkml:trace>
  <inkml:trace contextRef="#ctx0" brushRef="#br0" timeOffset="26799">31171 1713 6004,'-16'-11'719,"10"-8"-539,-4 17 0,10-9-90,0 11 90,-11 0-90,8 0 0,-7 0 0,0 0 90,7 0-180,-18 0 179,8 21-89,0-16 0,-8 27-90,18-19 90,-7 0-90,-1 8 90,9 2 0,-19-7-90,18 15 0,-7-18 90,10 0-90,0 8 0,0-18 0,0 18 0,0-19 90,10 19 0,-7-18-90,18 18 90,-19-19 0,9 9 0,-1-11 0,-7 0 90,18 10 90,-8-7-180,0-3 89,8-3-89,-18-7 90,17 10-90,-17 0 90,18 0-90,-18-11 0,7 9 0,0-9 0,-7 1 0,8-3 0,-11 0-90,10-8 90,-7 18 0,7-18-90,-10 8 90,0 0-90,11-8 0,-9 8 0,9 0 90,-11-8-90,0 19 0,0-9 0,0 11 0,0-10 0,0 7 90,0-7-90,0 10 0,0 0 0,0 10 0,0 3 0,0 0 89,0 8-178,0-8 89,0 0 89,-11 8-89,9-8 0,-9 0 0,11 8 0,11-8 0,-9 11 0,9-1 0,-11-10 0,10 8 0,-7-18 0,18 18 0,-19-19 0,19 19 0,-18-18 0,18 18 0,-8-18 90,10 7-90,1-10-3302,10 0 3392,-8-10 0,8 7-90,-21-8 0,8 1 90,-8-3-90,0 0 0,8-8 0,-19 8 0,19-11-183,-18-10 183,7 8 0,1-8 0,-9 0 0,9 8 3257,-11-8-3257,0-21 0,0 24-411,-11-24 321,9 32 180,-9-1-180,11 1 90,0-1 0,-10 1 0,7 9 391,-7 4-391,10 10 0,0 0 0,0-10 428,0 7-428,0-8 0,0 22 0,-11-8 0,9 17 0,-9-6 0,11 9 0,-10 1 0,7-1 0,-7 11 0,-1 13 0,9 3 0,-9-3 90,11-13-90,11 0 0,-9-8 0,9 8 0,-11-11 0,10 1 0,-7-11 0,7 8 0,1 2 0,-9-7 0,19 5 0,-18-11 0,7-7 0,1 7 90,-9 1-90,19-8 0,-18 7 90,18-10 0,-8 0-90,10 0 0,-9 0 90,6 0-90,-7 0 0,1 0 90,6-10-90,-17 7 0,18-8 90,-18 1-90,28-14 90,-26-2 0,16-8 0,-21 11 0,0-1-90,11 11 90,-9-8 0,9 8-90,-11-10 90,0 10-90,-11-8 89,9 8-89,-9 0 0,11 2 0,0 1 0,0 7 0,0-7 90,0 10-90,0 0 0,-10 0 0,7 0 0,-7 10 0,10-7 0,0 18 0,0-19 0,0 19 0,0-8 0,0 0 0,0 19 0,0-27 0,0 16 0,0-11 0,0-7 0,0 7 0,0 1 0,10-9 0,-7 9 0,7-11 90,-10 0-90,0 0 0,11 0 0,-9 0 0,9 0 0,-11-11 0,0 9 0,0-9 0,0 1 0,0 7 0,0-18 0,0 19 0,0-9 0,0 1 0,0 7 0,0-18 0,0 19 0,0-9 0,0 11-90,0-10 90,0 7 0,0-7 0,0 10-90,0 0 90,-11 0 0,9 0 0,-9 0 0,11 0-89,0 0 89,-10 0 0,7 0 0,-7 0 0,10 0 0,0 0 0,-11 10 0,8-7-90,-7 7 90,10 1 0,0-9 0,0 9 0,0-1 0,-10-7 0,7 7 0,-7-10 0,10 11 0,0-9 0,0 19 0,0-18 0,0 7 0,10 1-90,-7-9 90,7 9 0,-10-11 0,0 0 0,10 0 0,-7 10 0,8-7 0,-11-3 0,0-3 0,10-7 0,-7 10 0,18 0 0,-19 0 0,9-11 0,-11 9 0,0-9 0,10 11 0,-7-10 0,7 7 0,-10-7 0,0-1 0,0 9 0,11-9 0,-9 11 0,9-10 0,-11 7 0,0-7 0,0 10 0,0-11 0,0 9 0,0-9 0,0 11 0,0 0 0,0 21-90,0-16 90,0 27 0,0-19 90,-11 0-90,9 8 0,-9-8 0,11 10 0,0-10 0,0 8 0,0-8 0,0 21 0,-10-7 0,7 6 0,-7-9 0,10 10 0,-11-8 90,9 8-90,-9-10 0,11 10 0,-10-8 0,7 29 90,-7-27-3482,-1 38 3392,8-38-255,-7 17 255,10-22 90,-10 1-90,7-11 0,-7 8 0,-1-19 3265,8 9-3265,-17-1 0,17-7 90,-18 7 291,18-10-381,-17 0 0,17 0 0,-18 0 90,8 0-90,0 0 0,2 0 90,1-10-90,7 7 90,-7-7-90,10-1 90,0-2-90,0-10 90,0-1-90,10-10-324,3 8 324,11-8 0,-1 0 0,1 8 0,-1-8-90,1 11 0,0-11 0,-1 8-90,1-8 0,-1 10 0,-10 1-89,8-1-1,-8 1-180,11 9 0,-1-6-2518,1 6 1439,-11 1 1529,-3-7 0,3 18 0,2-8 0</inkml:trace>
  <inkml:trace contextRef="#ctx0" brushRef="#br0" timeOffset="28837">32105 1954 7623,'-1'-14'180,"0"3"-180,1 11 719,0 0-539,0-11-180,0 9 90,0-9 0,0 11 180,0 0-180,10 0 0,-7 0 90,7 0-180,-10-10 90,0 7-1,0-7-89,0 10 180,0-11-180,0 9 0,0-9 90,0 11 0,0 0-90,-10 21 90,7-16-90,-7 16 0,10 0 0,0-16 0,0 27 0,0-30 0,0 9 90,0-1-90,0 3 0,0 11 0,0-11 0,0 8 0,0-18 90,10 7-90,-7-10 90,7 10-90,1-7 180,2 7-90,0-10 0,-3 0 0,1 0 0,2 0 0,0 0 180,8 0-270,-8-10 89,0 7 1,-3-7 90,-10 0-180,0-4 90,0 1-90,0-8 0,0 8 90,0-10-90,0-1 0,0 11 0,-10-8 0,7 8 90,-7-10-180,-1-1 180,-2 1-90,0 10-90,3-8 90,-1 18 0,9-7 0,-19-1 0,18 9 0,-7-9 0,-1 11 0,9 0 0,-19 0 0,18 0 0,-7 0-90,-1 11 90,9-9 0,-9 19 0,1-8 0,7 11 0,-18-1 0,19 1 0,-9-11 0,11 8 0,11-8 0,-9 10 0,9-10 0,-1 8 0,3-8 0,0 11 0,8-11 0,-8-3 90,11-10-90,-1 0 90,-10 11 0,8-19-90,-8 16 90,0-19 0,19 11 0,-27-10-90,26 7 90,-28-18-90,18 8 90,-18 0-90,17-8 0,-17 8 0,7-10 0,1-1 90,-8-10-427,7 8 337,0-8 0,-7 21 0,8-8 0,-11 8 0,0-10 0,0-1 0,0 11 0,0-8 337,0 19-337,0-9 0,0 1 0,0 7-90,-11-7 180,8 10-180,-7 0 180,0 10-180,7-7 90,-18 18 0,8-8 0,0 0 0,2 8 0,1-8 0,7 10 0,-7 1 0,10-11 0,0 8 0,0-19 0,10 19-90,3-8 180,1 0-656,6 8 566,-17-18 0,18 7 90,-8-10-180,11 0 180,-11 11-180,7-9 90,-6 9 90,-1-11-90,8 0 0,-19-11 0,19 9 0,-18-9 476,7 11-476,-10 0 0,11 0 0,-9 0 0,9 0 0,-11 0 90,0 0-90,-11 11 0,9 2 0,-9 0 0,11 8 0,-10-19 0,7 19 0,-7-8 0,-1 11 0,19-1-90,-16-9 180,19 6-180,-11-17 90,0 18 0,10-8 0,-7 0 90,28 8-90,-15-18 90,7 7 0,-12-10-90,-11 0 90,31 0-90,-23 0 90,23 0 0,-10-10-90,-16 7 0,16-18 0,-21 18 0,11-17 90,-9 17-90,19-18 0,-18-2 0,7 7 0,-10-16 0,0 30 0,11-19 0,-9 18 0,9-7 0,-11 10 0,0 0 0,0-21 0,0 16 0,0-16 0,0 21 0,0 0 0,-21 42 0,16-32 0,-16 42 0,21-49 0,0 7 0,0 11 0,0-15 0,0 14 0,0 1 0,0-15 0,0 15 0,0-11 0,0-7-90,0 7 90,10 0 0,-7-7 0,28 8 0,-26-11 0,16 0 0,-21 0 0,21-11 90,-5-2-90,18-21 0,-21 18 0,-3-25-313,1 25 223,-9-18 90,9 21 0,-11-29 0,0 24 0,0-20 0,0 0 0,0 17 0,0-16 0,0 1-90,0 18 90,0-37-1523,0 39 1523,0-36 0,0 44 0,0-34 0,0 40 0,0-9 0,0-10 175,0 16-175,0-16 0,0 21 0,0 0 0,-11 63 918,9-37-918,-9 39 0,11-23 0,0-24 0,-10 37 0,7-39 0,-7 26 0,10-16 0,10 21-180,-7 0 90,7-21-180,-10 5 0,0-28 1,0 7-631,0 11 1,0-15-900,0 14 449,0-20 1513,0 0 0,16 9 1,3 2-1</inkml:trace>
  <inkml:trace contextRef="#ctx0" brushRef="#br0" timeOffset="29958">32941 1898 6273,'-8'-9'810,"22"12"-540,-9 0 0,16 7-90,-21-10-1,0 0 1,31-10-90,-23 7 90,24-7-90,-32-1 0,0 9 0,0-9 0,10 1 0,-7 7 0,7-7-90,-10-11 0,0 16 90,0-16-90,0 0 90,0 16-90,0-16 90,0 0-90,0 16 90,0-16-90,0 21 359,0 0-359,-21 41 90,16-20-339,-16 24 249,21-3 90,-10-24 0,7 16-90,-8-3 90,11-26-90,0 37 90,0-36-90,0 35 0,0-35 90,0 14 0,0 1-90,0-15 90,0 25-90,0-28 429,0 7-249,0-10 0,0 0-90,11 10-90,-8-7 90,7 8 0,-10-11 179,0 0-269,21-21 0,-16 15 0,16-15 0,-11 11 0,-7 7-90,18-17 180,-18 17-180,7-8 90,-10 11 0,11-10 0,-9 7 0,9-7 0,-11 10-89,0 0 89,10 21 89,-7-16-89,7 16 0,-10-21 0,0 21 0,0-16 0,0 16 0,0-21-89,0 21 178,0-16-89,0 16 0,0-21 0,11 0 0,-9 0 0,9 0 0,-11 0 90,0 0-90,21 0 0,-16 0 0,16 0 0,-21 0 0,10-21 0,-7 16 0,7-16 0,1 11 0,-9 7 0,9-28 0,-11 25 0,0-15 0,0 11 0,0 7-90,0-7 90,0 10 0,0 0 0,10-21-89,-7 16 89,7-16 0,-10 21 0,0 0 0,-21 52-408,16-39 318,-16 50 180,21-60-90,0 17 0,0-17 0,0 8 0,0-11 90,-10 20 0,7-14 0,-7 15 497,10-21-317,0 0-270,31-32 0,-13 3 0,16-7 0,-13 15 0,-18 21 0,7 0-90,1-10 90,-9 7 0,9-8 0,-11 11 0,0 0 0,21 11 0,-16-8 0,16 7 0,-21-10 0,0 21 0,0-16 0,0 16 0,0-21 0,0 0 90,0 21-90,0-16 0,0 16 0,0-21 450,0 0-450,21-31 0,-6 12-206,9-15 206,-3 14 0,-19 17 0,19-18 0,-18 18 0,7-7 0,-10 10 0,0 0 206,11 21-206,-9-16 0,9 16 0,-11 0-90,0-16-90,0 16 0,0-21-180,-11 21 1,9-16-541,-9 16-2608,1-11 3508,-3-7 0,-7 18 0,1-8 0</inkml:trace>
  <inkml:trace contextRef="#ctx0" brushRef="#br0" timeOffset="30149">32797 1714 11670,'-7'-11'-90,"-9"-9"90,14 18 0,-9-9 0,11 11 0,0 0 0,-10-10-90,7 7 0,-7-7-89,10 10-946,0 0 1,7 3-1,1 2 1</inkml:trace>
  <inkml:trace contextRef="#ctx0" brushRef="#br0" timeOffset="32730">31297 519 6004,'-9'-11'629,"1"8"-539,8-8 0,0 11 180,10 11-180,-7-9 0,7 19 0,-10-8 0,0 11 0,0-1 0,0 11 0,0-8 0,0 8-1,0 0-89,0-18 90,0 15 0,0-18 0,11 11 0,-9-11 90,9-3 0,-11 1-90,10-8 90,-7 7-90,7-10 90,1 0-90,-9 0 90,19 0-90,-18 0 359,18-10-359,-8 7 0,0-18-90,-3 18 90,1-17 0,-9 17 0,9-18 0,-11 18-90,0-18 90,0 19-90,0-19 0,0 8 90,10-11-90,-7 11 0,7-8 90,-10 19-90,0-19 0,0 18 0,0-7 0,0-1 0,0 9 0,0-9 0,0 11 0,0 0 0,0 11 0,0 2 0,0 10 0,0-10 0,0 8 90,0-8-90,0 11 0,0-11 0,0 8 0,0-8 0,11 10 0,-9 1 0,9-11 90,-11-3 0,0 1 0,10-8 0,-7 7 0,18 0-90,-19-7 89,19 8 1,-8-11-90,0-11 90,8 8-90,-8-7 0,0 10 90,8-10-90,-18 7 0,7-18 0,1 18 90,-8-17-90,17-4 0,-17 8 0,18-25 0,-18 25 0,7-18 0,-10 10 0,0 1 90,0-1-90,10 1-90,-7-11 90,8 18 0,-11-5 0,0 21 0,0-10 0,0 7 0,0-7-90,0 10 90,0 0 0,10 21 0,-7-16 0,17 37 0,-17-37 0,8 26 0,-1-18 0,-7 11 0,18-1 0,-19 1 0,9-1 90,-1 1-90,-7-1 0,7 1 0,1-11 0,-9 8 0,9-8 0,-11 0 0,0-3 0,0 1 90,0-8-90,0 7 0,0 0 0,0-7 0,0 8 0,0-11 0,-11 0 0,9 0 0,-19 0 90,8 0-90,0-11 0,-8 8 0,8-7 0,-21 0 0,18 7 0,-15-8 0,17 1 0,1 7 0,3-7 0,0 10 0,7 0 0,-8 0 0,11 0-90,0 0 90,-10-10 0,7 7 0,-7-8 0,10 11 0,0 0 0,10 21-90,-7-5 90,18 8 0,-18-4 0,7-17 90,0 8-180,-7-1 90,18-7 0,-8 17 0,0-17 0,8 8 0,-8-1 0,0-7 0,8 7 0,-8-10 0,0 0 0,8 0 90,-8-10-90,0 7 0,8-7 0,-8-1 0,11-2 0,-11-10 0,-3-1 90,1 11-180,-9-18 90,9 15 0,-11-18 0,0 10 0,0 1 0,0-1 0,0 1 0,0 10 0,0-8 0,0 8 0,0 0-90,0 2 90,0 11-90,0 0 90,0 21 90,0-5-90,0 7 0,0-2 0,0-8 0,0 11 0,0-1 0,0-10 0,0 8 0,10-8 0,-7 1 0,7 6 0,1-17 0,-9 18 0,9-18 0,-11 7 0,10-10 0,-7 0 0,18 10 0,-19-7 0,19-3 0,-18-3 0,18-7 0,-19 10 0,19-10 90,-18 7-90,18-18 0,-19 18-90,19-17 90,-18 17 0,7-18 0,-10 8 0,11 0 0,-9-8 0,9 18 0,-11-7 0,0-1 0,0 9 0,0-9 0,0 11-90,0 0 90,10 11 0,-7-9 90,7 19-90,-10-18 0,0 18 0,0-8 0,0 0 0,0 8 0,0-18 0,0 7-90,0-10 180,0 10-90,0 3 0,0 1 0,0-4 0,0-10 90,0 0-90,11-10 0,-9 7 0,9-18 90,-11 18-90,0-17 0,0 6 0,10 1 0,-7-8 0,7 8 0,-10 0 0,11-8 0,-8 8 0,7-10 0,0 10 0,-7-8 0,7 18 0,-10-7 0,11-1 0,-8 9 0,7-9 0,-10 11 0,0 0 0,10 11 0,-7-9 0,8 19 0,-1-8 0,-7 11 0,7-1 0,0-10 0,-7 8 0,8-8 90,-11 11-90,10-11 0,-7 8 0,7-18 0,1 17 0,-9-17 0,9 18 0,-1-18 0,-7 7 0,7-10 0,1 10 0,-9-7 0,19 8 0,-18-11 0,18 0 0,-8 0 0,0 0 0,-3 0 90,-10 0-90,21-11 0,-16 8 0,27-17 0,-30-4 0,9 8 0,-1-15 0,-7 28 0,7-28 0,-10 5 0,0 0 0,0-16-90,0 37 90,0-27 0,0 19 0,-10 0 0,7-8 0,-7 19 0,-1-9 0,9 11 0,-9 0 0,11 0 0,-10 0 0,-3 0-90,0 11 90,-8-9 90,18 19-180,-18-18 180,19 18-180,-9-19 90,11 19 0,0-18 0,0 7-90,0 1 90,0 2 0,0 0 0,11 8 0,-9-19 0,9 9 0,-11-11 0,31 10 0,-23-7 0,34 7 0,-40-10 0,30 0 0,-27 0 90,37-10-90,-37 7 0,16-7 0,-11-1 90,-7 9-90,7-9 0,1 11 0,-9 0 90,9 0-90,-11 0 0,0 0 0,0 32 0,0-4-484,0 9 394,-11 15-1065,9-33 1155,-9 35-90,11-38 90,0 26-90,0-16 90,0 0-223,0 16 133,0-16 432,0 0-342,0 37 0,0-53 0,0 53 0,0-37-90,0 0 90,0 16 0,0-36 0,0 25 1080,0-29-1080,0 9 90,0 10-90,0-16 0,0 16 260,0-21-260,-10 10 90,7-7-90,-7 7 0,10-10 90,0 0 0,-11 0 0,9 0 0,-9 0 0,11 0 0,0 0 0,-21-20 0,16 14 0,-16-15-90,21 1 90,0 14 0,0-35-90,0 35 90,0-36-90,0 37 0,11-57 90,-9 30-346,19-25 256,-8 2-577,11 26 577,-11-26-90,8 29-270,2-18 90,3 17-89,-2 4 89,-3-8-180,-19 25-90,19-25-179,-18 28-990,7-7 449,-10 10 1321,0 0 0,9-4 0,2-1 0</inkml:trace>
  <inkml:trace contextRef="#ctx0" brushRef="#br0" timeOffset="33131">32156 363 6094,'-3'-6'449,"0"2"-1168,3 4 719,10 11 0,-7-4 0,9 9 0</inkml:trace>
  <inkml:trace contextRef="#ctx0" brushRef="#br0" timeOffset="34790">28008 1250 6004,'35'-2'359,"3"1"-269,20 1-5570,-9 0 5570,9 0 0,-1 0 781,-7 0-781,-6 1 0,1-2 0,20-10-50,-16 10 0,4 0 50,9-5 0,1 1-861,-5 5 0,-1 0 801,-11-3 0,1-1 0,-1 1 15,12 2 0,-1-1 0,-4-3 0,1 0-45,4 5 0,2 0-374,4-5 0,0-1 419,-5 5 0,2 0-45,-16-2 0,2-1 0,-1 0 45,20-1 0,-1 0-262,-18 4 1,0 0-1,0 0 247,0-2 0,0-1 0,0 1-30,0 2 0,0 1 0,0 1-49,0 2 1,0 1-1,0-1 79,0-2 0,1 0 0,-1 0 58,0 2 0,0 0 0,0 1-88,18 2 0,0-1 0,0-4 0,-2 0 45,-3 4 0,-2 1-45,1-1 0,0 0-66,0-4 0,-1 1 66,-4 3 0,-1 0 0,0 1 0,-1-1 0,-9-4 0,-3 0 0,-4 4 0,-1 1 0,4 0 0,0-2 0,24-1 0,-28 2 0,1 0 296,9-4 1,-1-2-297,10 1-45,-8-1 0,-3 2-45,-4 10 627,16-9-717,-29-2 1382,8 8-1921,-10-26 179,-11 36 540,8-36 0,-12 35 0,10-17 0</inkml:trace>
  <inkml:trace contextRef="#ctx0" brushRef="#br0" timeOffset="35485">28968 2374 6183,'48'-2'1080,"5"-5"-810,7 18-2096,-11-10 1,1-2 1915,-10 1 0,-1 0 0,6 0 0,4 0-614,-3 0 1,3 0 0,-3 0 568,-3 0 0,0 0-16,7 0 1,5 0 0,-3 0-349,1 0 1,1 0 378,0 0 0,5 1 0,-2-2-395,-10-2 1,-1-1-1,2 0 365,9 3 0,2 1 0,-3-1-148,-8-3 1,-2 0-1,-1 1 163,20 3 0,1 0-45,-20 0 0,2 0 0,-1 0 162,-1 0 1,0 0 0,3 0-133,14 0 0,4 0 0,-4 0 0,-14 0 0,-3 0 0,3 0 0,14 0 0,3 0 0,-4 0-33,-1 0 1,-2 0 47,5-1 0,0 2-45,-5 4 0,0 1 45,-6-5 0,1 0-280,4 5 0,-1-1 190,-9-5 0,0 0 464,10 5 0,-1 0-419,-10-4 0,3 1-135,0 2 0,9 2 0,0 0 0,-7-1 292,4-4 1,0 0-203,-6 2 0,7 0 0,-2 0 0,-11-1-45,19-2 45,-23-1 0,-2 2 1033,12 9-1078,8-7-90,-11 7 90,-11-10 2160,9 0-2340,-9 11-90,-10-9-165,-5 9-15,-10-11 540,-9 0 0,23 0 0,-8 1 0</inkml:trace>
  <inkml:trace contextRef="#ctx0" brushRef="#br0" timeOffset="77674">13528 3356 6094,'-3'-9'539,"1"2"-359,2 7-383,0 0 1,2 7 0,1 2 0</inkml:trace>
  <inkml:trace contextRef="#ctx0" brushRef="#br0" timeOffset="78986">13543 3300 6004,'-11'-17'449,"2"3"-269,9 14-90,0 0 0,11-10 0,-9 7 90,9-7-180,-11 10 360,0 0-360,0-11 90,10 9 0,-7-9-90,7 11 0,-10 0 90,0 0-90,11 0 90,-9 0-90,9 11 0,-11-9 0,0 9 0,0-11 0,10 0 0,-7 0 0,7 10 89,-10-7-89,0 18 0,0-19 0,-10 9 0,7-1 0,-7-7 0,10 18 0,0-18 90,-11 7-90,9 0 0,-9-7 90,11 7-90,-10-10 90,7 11 0,-7-8 0,10 7 0,0-10 90,0 0-90,-11 0 270,9 0-270,-9 0-90,11-10 90,0 7 0,0-8-90,-10 11 90,7 0-90,-7-10 90,10 7-90,0-17 0,10 17 90,-7-18-90,7 18 0,-10-7 0,0-1 89,11 9-89,-9-19 0,9 18 90,-11-7-90,10 10 0,-7-11 0,7 9 0,-10-9 0,11 11 0,-9 0 0,9 0 0,-11 0 0,0 0 0,10 11 0,-7-9 0,7 19 0,-20-8 0,7 11 0,-7-11 0,10 8 0,0-18-90,0 17 90,-11-17 0,9 7 0,-9-10 0,11 11 0,0-8 90,0 7-90,0-10 270,0 0-90,-10 0-90,7 0 0,-7 0 0,10 0 90,0 0-90,-11-10-90,9 7 90,2-18-90,2 18 90,9-17-90,-11 17 0,0-18 0,0 18 0,0-7 0,0-1 0,10-2 90,-7 0-90,18-8 0,-19 19 0,19-9 0,-18 11 0,7 0 0,1 0 0,-9 11 0,9-9 0,-11 9 0,10-1 0,-7-7 0,7 7 0,1 1 0,-9-9 0,9 19 0,-11-18 0,0 7 0,0 1 0,-11-8 0,9 17 0,-9-17 0,11 18 0,-10-18 0,7 7 0,-7-10 0,-1 10 0,9-7 0,-9 8 0,1-11 0,7 0 90,-7 0-90,10 0 0,0 0 90,-11 0-90,9 0 0,-9 0 90,1 0-90,7 0 89,-7-11-89,10 8 0,-11-17 0,9 17 0,-9-18 90,11 18-90,0-7 0,0 0 0,0-4 0,0 1 0,11-8 0,-9 8 0,9 0 0,-1 3 0,3-1 0,0 9 0,8-9 0,-18 22 0,7-9-90,-10 9 180,11-11-180,-9 10 90,9 3 0,-11 0 0,0 8 0,0-18 0,0 18 0,0-8 0,-11 0 0,9 8 0,-9-18 0,11 7 0,0-10 0,0 0 0,0 10 90,-10-7-90,7 8 90,-7-11-90,10 0 270,0 0-270,-11 0 90,9 0 0,-9-11 0,1 8-90,7-7 90,-7 0-90,10-4 0,0 1 0,0-7 90,0 17-90,0-18 0,0 18 0,10-7 0,-7-1 0,7 9 0,-10-9 0,0 11 0,11 0 0,-9 0 0,9 0 0,-1 11 0,-7-9-270,7 19 90,-10-8-449,-10 11 179,7-1-2159,-18 1 1260,8-11 1349,-10 8 0,7-10 0,2 10 0</inkml:trace>
  <inkml:trace contextRef="#ctx0" brushRef="#br0" timeOffset="80268">13701 3562 6094,'-7'-6'899,"1"2"-719,6 4-900,0 0 271,-11 0 449,9 0 0,-15 11 0,10 3 0</inkml:trace>
  <inkml:trace contextRef="#ctx0" brushRef="#br0" timeOffset="82120">13873 3508 5824,'-11'-2'0,"1"1"0,10 1 0</inkml:trace>
  <inkml:trace contextRef="#ctx0" brushRef="#br0" timeOffset="86601">14496 2806 5914,'-5'-4'449,"1"1"-494,4 3 0,9 7 0,2 1 0</inkml:trace>
  <inkml:trace contextRef="#ctx0" brushRef="#br0" timeOffset="106287">18065 8153 6094,'-1'-8'539,"-11"1"-359,9 7 0,-7 0-90,10 0-158,0 0 1,1-4-1,2-1 1</inkml:trace>
  <inkml:trace contextRef="#ctx0" brushRef="#br0" timeOffset="108602">23865 3687 5914,'-9'-10'269,"1"2"-269,8 8 360,0 0-450,10 0 0,-7 0 0,7 0 90,-10 0 360,0 0-360,11 0 0,-9 0 0,9 0 0,-11 0 180,0 0-180,0-10 0,0 7 0,0-7 90,0 10-90,0 0 0,10 0 0,-7 0 90,7 0-180,-10 0 360,0 0-270,0-11 0,0 9 0,0-9 0,0 11 0,0 0 0,11 0 0,-9 0 0,9 0 0,-11 0-315,0 0 0,7 10 0,1 3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0T03:44:53.82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2531 240 6453,'-8'-3'1170,"1"2"-990,7 1 1349,0 0-1439,11 10 0,-8-7 0,17 17-1,-17-17-89,18 18 90,-18-8 0,17 0 0,-17 8 0,18-8-90,-8 21 90,0-8-90,8-2 90,-18-3-90,18-8 90,-19 10-90,19 1 0,-18-1 90,18 1-90,-19-1 90,19 1-90,-8-1 0,0-10 90,8 8-90,-18-8 90,18 0-90,-8 8 90,0-8-90,-3 0 90,1-2-90,-9-1 0,9-7 90,-11 7-90,10-10 0,-7 11 0,7-8 0,-10 7 0,0-10-1080,0 0 1,-14-2 0,-4-1-1</inkml:trace>
  <inkml:trace contextRef="#ctx0" brushRef="#br0" timeOffset="366">2903 304 6183,'-6'-12'810,"2"3"-630,4 9 90,0 0-90,-11 10 269,-2 14-269,-10 2 0,10 8 0,-19 0-411,27-8 321,-26 8-46,28-11 136,-18 11-90,8-8-776,0 8 776,-8 0 0,19-18-121,-19 15 121,18-18-90,-18 11 90,19-11-90,-9 8 297,1-8-208,7 0-45,-7 8 46,10-18 619,-11 7-709,8 0 124,-7-7-124,10 7 0,0-10-832,0 0 0,4 6 0,1 2 0</inkml:trace>
  <inkml:trace contextRef="#ctx0" brushRef="#br0" timeOffset="751">3193 261 6094,'-10'-1'899,"2"-10"-719,8 8 90,0-7-90,0 10 0,-10 10-1,7-7 1,-18 7 0,18 0-90,-7-7 180,0 18-180,7-8 0,-8 11 0,1-11 0,7 8 0,-7-8 0,10 10-90,0 1 180,-11 10-90,9-8-90,-9 8 0,11-11 90,0 1-1,0-1-89,11 11 0,-9-18 90,9 15-90,-11-18 90,0 11-90,10-1 90,-7-10-90,18 8 0,-18-18 0,7 18 90,0-18-90,-7 7 0,7-10 0,1 0 0,2 0-90,0 0-180,8 0-89,-18 0-271,17 0-629,-17 0 269,8 0 990,-11 0 0,12-2 0,5-1 0</inkml:trace>
  <inkml:trace contextRef="#ctx0" brushRef="#br0" timeOffset="1099">3421 308 6453,'-6'-1'1080,"1"0"359,5 1-1349,0 21 180,0-5 0,11 28-181,-9-18 1,9 8 90,-11 0 0,0 13-90,10-8-90,-7 6 270,7-1-270,-10-15-180,0 15 90,0-31-809,-10-2 899,7-11 0,3 10 0,12 3 0</inkml:trace>
  <inkml:trace contextRef="#ctx0" brushRef="#br0" timeOffset="1424">3641 402 6183,'-10'-1'810,"1"0"-540,9 1-90,0 0 539,-11 11-629,9-9 90,-19 19-90,18-18 90,-18 18-90,8-8 0,0 0 0,3 8-90,-1-19 90,9 19 0,-19-18 0,18 18-90,-18-8 90,19 0 0,-9-3-90,11-10 90,0 0-90,0 11 0,0-9 90,0 9-90,0-11 89,0 0 1,11 0 0,12 0-90,3 0 90,-2 0-90,-3 0 0,-8 0 0,10 0 90,1 0-90,-1 0 0,1 10 0,-1-7-90,-10 7-90,-2-10-359,10 0-91,-16 0-539,16 0 179,-21 0 990,0 0 0,8 10 0,2 2 0</inkml:trace>
  <inkml:trace contextRef="#ctx0" brushRef="#br0" timeOffset="1797">3803 148 6183,'1'7'1170,"5"-7"-720,18 20-91,9-7-179,-17 1 0,16 6 0,-19-6-90,10 9-187,1-10 187,-11 8 90,8-8-90,-19 11 0,19-1 90,-18 1-91,18-1 1,-19 1 180,9 20-180,-11-15 0,0 15 0,0-20 90,0-1-21,0 1 20,-11 10-89,-2-8 0,-10 8 0,10-11 0,-8 1-90,8-1 90,0-9-90,-8 6 90,18-17 208,-18 18-298,8-8-89,0 0-1,3-2-180,10-11-90,-11 10-809,8-7-361,-7 7 271,10-10 1259,0 0 0,4 3 0,2 1 0</inkml:trace>
  <inkml:trace contextRef="#ctx0" brushRef="#br0" timeOffset="2071">4276 592 6273,'39'-15'1440,"-3"3"-1261,-13 12 91,1 0 180,20-11-977,-15 9 617,16-9-180,-22 11 201,-10 0-381,-2 0-77,-1 0-1272,-7 0 1619,18 0 0,-17 6 0,10 0 0</inkml:trace>
  <inkml:trace contextRef="#ctx0" brushRef="#br0" timeOffset="2303">4227 841 5046,'-10'-10'1169,"24"2"-173,1 8-726,19-10 0,-10 7 0,-1-7-91,1 10 1,-1-10 0,1 7-90,-1-8 0,1 11 132,0 0-402,-1 0-67,1 0-1372,-11 0 1066,8 0 553,-19 0 0,16 9 0,-9 1 0</inkml:trace>
  <inkml:trace contextRef="#ctx0" brushRef="#br0" timeOffset="2732">5415 443 6633,'-3'-11'1170,"0"3"-901,3 8 901,0 0-900,-10 10 269,7 35-449,3-14-560,3 34 559,7-39 1,-10 8 0,0-10 0,0-1 90,0 11-90,0-8-90,0 8 90,0-10-90,0-1 90,0-9-90,0 6 90,0-6 381,0-1-741,0-3-90,0 0-2069,0-7 1170,0 8 1259,0-11 0,8 8 0,2 2 0</inkml:trace>
  <inkml:trace contextRef="#ctx0" brushRef="#br0" timeOffset="3235">5652 611 6273,'-4'-13'1440,"0"3"-1171,4 10 1800,0 0-1979,-10 21 0,7-16-90,-7 27 90,-1-30 0,9 19-90,-9-8 90,11 0-90,0-2 90,0 10-90,0-16 90,0 26-90,11-18 90,-9 1-90,9 6 0,-11-17 0,0 18 90,10-18 0,-7 7 0,18 0-90,-18-7 90,7 8 0,0-11 0,3 0-1,1 0 91,-4 0-90,11 0 0,-16 0 90,26-11-90,-17 8 90,-1-7-90,8 0 90,-19 7-90,19-8 90,-18 1-90,18 7 0,-19-7 90,9 0-91,-11-4 91,0 1-90,0-8 90,0-2-90,0-3 0,-11-8 0,-2 10-90,-10 1 90,-1 10-90,1-8 0,-1 18 0,1-7 90,-1 10-90,0-11 0,1 9 0,-1 2-90,1 2 0,-1 9-180,11-1-989,-18 3 180,15 11-1260,-7-11 540,12 8 1799,1-19 0,17 17 0,-6-9 0</inkml:trace>
  <inkml:trace contextRef="#ctx0" brushRef="#br0" timeOffset="8588">6172 918 6633,'-6'0'1439,"2"0"630,4 0-1889,0 10-90,0-7 90,0 18-90,0-19 90,0 19-90,0-8 0,0 11 0,0-11 0,0 8 0,0-8-1,-11 10 1,9-10 0,-19 8-90,18-8 90,-7 0 0,-1 8-90,9-18 90,-19 18-90,8-19 0,0 19 90,-8-18-90,18 18 0,-18-19-90,19 9-180,-9-11-89,11 0-991,-10 0-359,7 0 360,-7 0 1349,10 0 0,7 9 0,1 2 0</inkml:trace>
  <inkml:trace contextRef="#ctx0" brushRef="#br0" timeOffset="8954">6761 889 6363,'-6'-10'1170,"1"2"-900,5 8 449,0 0-449,10 0 90,-7 0-180,18 0-90,-8 0 90,10 0-91,-10 0 1,8 0 0,-8 0 90,21 0-270,-18 0-90,15 0-179,-28 0-1530,18 0 899,-18 0 990,7 0 0,-1 5 0,2 1 0</inkml:trace>
  <inkml:trace contextRef="#ctx0" brushRef="#br0" timeOffset="9669">7589 717 6183,'-9'-6'900,"2"1"-540,-3 5-90,7 0-1,-18 10-89,18-7 90,-7 7-90,-1-10 90,-2-10-90,-10 7 0,10-7 269,-8 10-269,18 0 0,-18 0 0,19 0 90,-19-11-90,18 9-90,-18-9 90,19 11 0,-9-10-90,11 7 89,0-18-89,0 19 0,0-19 0,0 18 0,0-18 0,0 19 0,0-19 0,11 18-90,-9-18 90,9 19 0,-1-19-90,-7 18 0,18-18 90,-19 19-90,9-9 0,-1 11 90,-7 0-90,18 0 0,-8 0 0,0 0 0,8 11 90,-8-9-90,0 9 0,8-1 0,-18 3 0,7 11 0,0-1 90,-7 11-400,7-8 310,-10 8 0,0 0 0,0-8 90,0 8-90,0 0 0,-10-7 0,7 7 0,-7-1 90,0-6-90,-4 7 0,1-11 0,-8 1 90,19-11-90,-19 8 0,8-19 0,0 19 0,-8-18 0,18 7 310,-7-10-310,-1 11 0,-2-9 0,0 9 90,3-11-90,-1 0 0,9-11 0,-9 9 0,1-9 90,7 1-90,-7-3 0,10 0 90,0-8-90,0 8 0,0-11 0,0 1 0,10 10 0,-7-8 0,7 8 0,1-1 0,-9 4 0,9 10 0,-11-10 0,10 7 0,3-7 0,0 20 0,8-7 0,-18 7 0,18-10 0,-8 10 0,0-7 0,8 18-180,-19-18 0,19 18-180,-18-19-90,18 9-629,-18-1 1079,17 3 0,-5 4 0,10-2 0</inkml:trace>
  <inkml:trace contextRef="#ctx0" brushRef="#br0" timeOffset="9917">7897 886 6453,'14'-8'1350,"1"1"-991,-2 7-89,8 0 90,-8 0-4342,10 0 4432,22 0-270,-17 0 859,17 0-859,-22 0-90,1 0 90,-1 0-90,1 0-90,-1 0 0,1 0-180,0 0 0,-11 0-90,-3 0 1504,0 0-2314,-7 0 1080,8 0 0,-6 0 0,1 0 0</inkml:trace>
  <inkml:trace contextRef="#ctx0" brushRef="#br0" timeOffset="10167">8076 664 6363,'-5'-3'1260,"1"1"-991,4 12 1,0-7 0,10 18-90,-7-8 90,7 10-90,-10 1 0,11-1 90,-9 11-180,19-7 89,-18 7-89,7-1 0,-10-6-413,0 7 413,0 0 0,0-8-90,0 8-90,0-11-90,0 1-90,0-1-449,0 1-631,0-11 271,0-3 1079,0 1 0,1-5 0,0 9 0</inkml:trace>
  <inkml:trace contextRef="#ctx0" brushRef="#br0" timeOffset="11168">8887 694 6183,'-12'7'540,"3"8"-270,9-12-90,-10 7-90,7-10 180,-7 11-90,10-9-1,0 9 1,-10-11 0,7 0 0,-8 0-90,11 0 180,0 0-90,-10-11-90,7 9 90,-18-9 0,19 11-90,-9 0 89,11-10-89,0 7 90,0-18 270,-10 8-360,7-10 0,-7-1 90,20 1-90,-7-1 90,7 11-90,-10-8 0,11 19-90,-9-19 90,19 8-1,-18 0-89,18 2 90,-18 1-90,17 7 90,-7-7-90,1 10 90,6 0-90,-6 0 90,9 10-90,1 3 0,-1 0 90,-10 8-90,8-8 0,-8 11 90,0-1-90,-2 1 0,-11-1 0,0 1 90,0-1-90,0 11 0,0 3 90,-11 10-90,-2-10 0,-10 7-474,10-18 474,-8 8 0,18-21 0,-28 18 90,15-25-90,-8 15 0,4-11 0,17-7 0,-18 7 0,18-10 0,-17 0 0,17 0 90,-18 0 0,18 0-90,-18-10 0,19 7 90,-9-18 474,11 19-564,-10-19 90,7 18 0,-7-18-90,10 19 0,10-19 0,-7 18 90,18-7-90,-19 10 0,9 0 0,-1 0 0,3 10 0,11-7 0,-11 18 0,8-19 0,-8 19 90,11-18-90,-1 18 0,1-19 0,-1 9 0,11-11 0,-8 0 0,8 0-489,0 0 489,-8-11 0,8 9-161,0-19 161,-8 18 0,8-18 0,-10 19 0,-11-19 0,8 18 90,-8-18-90,0 8 90,8-10 0,-19-1-90,9 0 90,-1 1 0,-7 10 0,7-8 0,-10 8 480,0 0-480,0 2 0,0 1 79,0 7-79,0-18-90,0 19 90,0-9-90,0 11 90,0 0 0,-10 21-90,7-5 0,-7 18 0,10-11 0,0 1 90,0 10-90,0-8 0,-11 18 0,9-17 90,-9 17-90,11-18 0,0 19 0,0-19-366,0 18 366,0-18-674,-10 19 674,7-9 0,-7 22 0,-1-19 90,9 16-90,-9-19 0,11 1 90,-10 18-90,-3-26 0,0 15-263,-8-20 443,18-1-90,-18-10 0,19 8 324,-9-18-324,11 7 942,-10-10-942,7 0 486,-7 0-396,-1 0-90,9 0 90,-19-10-90,18 7 0,-7-18-90,10 8 90,0-10-90,0-1-90,0-20 0,0 15-270,10-36-719,3 36 629,0-16-899,19 11-1,-27-2-1438,26-1 629,-18-7 2159,0 18 0,14-8 0,-8 10 0</inkml:trace>
  <inkml:trace contextRef="#ctx0" brushRef="#br0" timeOffset="11334">9495 337 6363,'-10'-17'1350,"3"3"-1081,7 14-89,0 0-629,10 11-361,-7-9 90,18 19 720,-18-18 0,18 24 0,-8-6 0</inkml:trace>
  <inkml:trace contextRef="#ctx0" brushRef="#br0" timeOffset="11617">9956 1101 6543,'-4'0'1529,"0"-6"-1259,4 27 90,0-8 180,0 11-270,-10-1-91,7 1-360,-18-1 361,8 11 0,-10-8-90,-1 8-90,1-10-90,-1-1-270,1 1-359,-1-1-721,1 1 361,-1-1 1079,1-9 0,8 9 0,3-8 0</inkml:trace>
  <inkml:trace contextRef="#ctx0" brushRef="#br0" timeOffset="14191">11161 650 6094,'-7'-8'449,"1"1"-269,6 18-90,0-9 90,0 9-90,0-11 0,-11 0 90,9 0 0,-9 10-90,11-7 0,0 7 89,0-10-89,-10 0 0,7 0 0,-7 0 90,10 0-90,-11 11 0,9-9 90,-19 9-180,18-11 180,-7 0-180,-1 0 90,9 0 0,-19 0 90,18-11-90,-7 9 0,-1-9 0,9 11 0,-9 0-1,1 0 1,7 0 0,-7-10 0,10 7 0,0-18 0,0 19 0,0-19 0,0 18-90,0-18 90,0 19-90,0-9 90,0 1-90,10 7 0,-7-7 90,7-1-90,1 9 0,-9-9 0,19 11 0,-18-10 0,18 7 0,-8-7 0,10 10 90,1 10-90,-11-7 0,8 7 0,-8 1 0,0-9 0,8 19 0,-19-8 0,9 11 0,-11-11 90,0 8-90,0-8 0,0 21 0,0-8 0,-11 18 0,-2-17 0,0 6 90,3-9-90,-1 0 0,9-11 0,-19 7 0,18-6 0,-18-1 0,19 8 90,-19-19-90,18 9 0,-18-1 0,19-7 0,-9 7 0,1-10 0,7 0 0,-7 0 0,10 0 0,-11 0 90,9 0-90,-9 0 90,1 0 0,7 0-90,-7 0 90,10-10-1,0 7-89,0-7 90,0-1 0,0 9-90,0-19 0,0 18 90,0-18 0,0 8-90,10 0 0,-7-8 90,18 18-90,-19-17 0,9 17 0,-1-8 0,-7 11 90,18 0-90,-8 0 0,0 0 0,8 0 0,-19 0 0,19 11 0,-18-8 0,18 7 0,-19 0-180,19 4 0,-8 9-89,0 1-181,8-1-450,-18-10-809,18 8 270,-19-8 1439,9 11 0,-1 2 0,3 2 0</inkml:trace>
  <inkml:trace contextRef="#ctx0" brushRef="#br0" timeOffset="14441">11957 1172 6094,'-5'2'1079,"0"11"-809,5-11 0,0 19-1,-10-8-89,7 11 0,-7-11 0,10 8 0,-11-8-90,9 10 0,-19 1-90,8-1-270,0-10-180,-8 8-629,8-8 359,0 1 720,-8 6 0,19-11 0,-8 8 0</inkml:trace>
  <inkml:trace contextRef="#ctx0" brushRef="#br0" timeOffset="14877">12540 909 6004,'-3'-8'809,"12"1"-629,-7 7 90,19 0-90,-8 0-90,11 0 0,-1 0-325,11 0 145,-7 0-180,7 0-360,-11 0 91,1 0 539,-1-10 0,10 15 0,1-6 0</inkml:trace>
  <inkml:trace contextRef="#ctx0" brushRef="#br0" timeOffset="15459">13351 744 6363,'-9'-8'1440,"2"1"-1171,7 7 1,-10 0-90,-4 0 0,1 0 0,3 11 0,0-9-90,7-2 90,-18-2 0,18-9-1,-18 11 1,19 0 90,-19 0 0,18-10-180,-18 7 90,19-7 0,-9 10 0,11 0 0,-10-11-1,7 9-89,-7-19 90,10 18-90,0-18 90,0 19 0,10-19-90,3 8 0,0 0 0,8-8-90,-18 18 90,18-7-90,-8 10 90,0 0-90,8 0 90,-8 0-90,10 10 90,-9-7-90,6 18 90,-17-8-90,18 10 90,-18 22-90,7-16 0,-20 15-114,7-10 114,-7-8 0,-1 8 90,-2 10-90,-11-15 0,1 26 0,-1-29 90,11 8-90,-8-21 0,19 8 0,-19-18 0,18 18 0,-18-19 0,19 19 90,-19-18-90,8 7 0,0-10 0,2 0 293,1 0-293,-3 0 90,0 0-90,2-10 90,11 7-90,0-18 0,0 8 90,0-10-90,0-1 0,0 1 0,0-1 0,11 11 0,-9-8 0,19 8 0,-18 0 0,18-8 0,-19 18 0,19-7 0,-8 10 0,0 0 0,8 10 0,-18-7 0,18 8 0,-8-1 0,0-7 0,8 18 0,-18-19-90,17 19-90,-17-18-89,18 18-91,-18-19-180,7 19-539,0-18-1170,-7 18 450,8-19 1799,-1 9 0,-4-1 0,8 2 0</inkml:trace>
  <inkml:trace contextRef="#ctx0" brushRef="#br0" timeOffset="15670">13585 957 6363,'-8'-9'1350,"12"2"-991,-2 18 271,19-9-360,-8 9-90,11-11 0,-1 0-90,1 0-180,-11 0-270,18 0-180,-26 0-539,27 0 179,-9 0 900,3 0 0,14-1 0,-10 0 0</inkml:trace>
  <inkml:trace contextRef="#ctx0" brushRef="#br0" timeOffset="16866">14567 721 6273,'-5'-8'1080,"1"1"-720,4 7 89,0 0-179,-21 0 90,16 0-180,-37 0-90,37 0 90,-27 0-90,19 0 90,-10 0-90,-1-11 89,11 9-89,-8-9 0,19 1 0,-19 7 180,18-7-180,-7-1 90,10 9-90,-11-19 90,9 18-90,-9-7 0,22-1 0,-9-2 0,9 0 0,-11-8-1,10 19 361,35-30-450,-14 38 135,7-2 0,0 5-135,-9 19 90,5 17-90,-14-22 0,-17 1-3302,7 10 3302,-10-8 0,0 8 90,0-11-90,0 1 0,0 10 90,-10-8-90,7 8 45,-16 5 0,-3-2-45,3-11 0,-2 19 0,-2-6 90,-1-34-90,-10 16 0,19-21 0,-17 0 90,19 0-90,0 0 0,-8 0 90,19-11-90,-19 9 3392,18-19-3302,-7 18-90,10-18 90,0 8-90,0 0 90,-11-8-90,9 19 0,-9-9 0,22 1 89,-9 7-89,9-7 0,-11-1 0,10 9 0,-7-9 90,7 11-90,1 0 0,2 11 0,0-9 0,8 9 0,-8-1 0,0-7 0,8 7 90,-19 1-90,19-9 0,-8 19 0,0-18 0,-2 7 0,-1-10 0,-7 11 0,18-9 0,-8 9 90,0-11-90,8 0 0,-8 0 0,0 0 0,8 0 0,-8-11 0,11 9 0,-1-9 0,-10 1 0,8 7 0,-8-18 0,0 19 0,-2-19 0,-1 18 0,-7-18 0,7 8 0,-10 0 0,11-8 0,-9 18 0,9-17 0,-11 17 0,0-7 90,0 10-90,10-11 0,-7 8 90,7-7-90,-10 10 90,0 0-90,0-10 90,0 7-90,0-8 90,0 11 810,0 0-900,0-10 0,0 7 0,0-7 89,0 10-89,11 0 0,-9 0 0,9 0 0,-11 0 90,0 0-90,0 10 90,-11 14-90,9 2 0,-9 8 0,11-10 0,0-1 0,0 1 0,-10 10 0,7-8 0,-7 8 0,10 0 90,0-8-90,0 8 0,-11 0 0,9 13 0,-9-8-519,11 16 519,-10-29 0,7 18 0,-7-17 0,-1 6 0,9 1 90,-9 3-90,1-11 0,7 6-583,-7-19 583,10 0 0,0-3 90,-11 1 483,8-9-573,-7 9 0,0-1 0,-3-7 89,-1 7-89,4-10 620,10-10-620,0 7 0,-10-7 0,7-1 90,-8 9-90,11-19 0,0 8 0,0-11 0,0 1-288,0-1 288,11-10 0,-8 8 0,17-8 0,-17 10-90,18 1 90,-8-11-180,11 8 90,-11-8-180,8 10-90,-8 1 1,0-1-91,8 11-180,-8-18-629,0 15-1350,8-18 631,-19 11 1978,19-1 0,-15 0 0,9 0 0</inkml:trace>
  <inkml:trace contextRef="#ctx0" brushRef="#br0" timeOffset="17023">14903 489 6453,'-9'-10'1350,"2"2"-991,7 8 1,0-11-180,0 9-90,0-9-270,0 11-383,0 0 1,20 12 0,5 2 0</inkml:trace>
  <inkml:trace contextRef="#ctx0" brushRef="#br0" timeOffset="17591">15152 341 6453,'-3'-6'990,"0"1"-630,13 5-91,-7-11-89,7 9 90,1-9-90,-8 11 0,17 0 0,-7 0 0,1 0-90,6 0 90,-17 0-90,18 0 89,-18 0-89,17 0 90,-6 0-90,-1 0 0,8 0 0,-19 0 90,19 0-90,-18 11 0,7-9 0,-10 9 0,11-11 0,-9 10 0,9-7 0,-11 18 0,0-8 89,0 0-179,0 8 180,0 2-90,0 3-137,0 8 137,0-10 90,0 20-90,0-15 45,0 9 0,0 0-257,0-7 212,0 24 89,0-11-89,0-15 0,0 16-90,0-22 180,-11 21-90,9-15-90,-9 16 90,11-11-90,0-8 90,0 8-90,-10-11 90,7 11 0,-7 3-390,10-1 390,0-2-90,0-10 0,-11-11 0,9 8 90,-9-8-90,11 10 293,0 1-293,0-1 90,0 1-90,0-11 0,0 8 0,0-18 0,0 17 536,0-17-446,-10 8-90,7-1 0,-18-7 0,18 17 0,-28-17 0,5 18-518,-11-18 338,-7 7-89,18-10-271,-19 11-719,-2-9-1260,-2 9 630,-9-11 1387,1-11 0,13 16 0,-6-6 0</inkml:trace>
  <inkml:trace contextRef="#ctx0" brushRef="#br0" timeOffset="19007">5300 180 6004,'-5'-8'539,"2"1"-359,3 7 1529,0 0-1619,-11 10-90,9-7 90,-19 7-90,18-10 90,-18 0-90,19 0 0,-19 11 0,18-8 0,-18 7 90,8 0-90,-10-7 0,9 8 0,-6-1 0,17-7 90,-18 7-90,18-10 0,-7 0 0,10 10 0,0-7 0,-10 8 0,7-11 0,-8 0 0,11 0 0,0 0 0,0 10 90,0-7-90,0 7 0,-10 1 0,7-9 0,-7 9 0,10-11 0,0 0 0,0 10 0,0-7 0,0 7 0,0 1 90,10 2-90,-7 0 0,7-3 0,-10-10 90,0 11-90,0-9 90,0 19 0,0-8-90,0 11 0,0-11 90,0 8 0,0-8-90,0 0 90,0 8-90,0-8 89,0 10-89,0 1 90,0-1-90,0-10 90,0 8-90,0-8 90,0 11-90,0-1 90,0 1-90,0-1 90,0 1-90,-10-1 90,7 22 0,-7-16-90,10 15 90,0-20-303,10 10 213,-7-8 90,-3 8-90,-3-11 0,3 1 90,-7-1-90,25 1 90,-26 10-90,18-8 90,-10 8-90,0-11 90,0-10-90,0 8 90,0-8-90,0 11 90,0-11 0,0-3-90,11 1 90,-8 2-90,7 0 213,-10 8-123,0-18-90,10 17 89,-7-17-89,18 7 0,-18-10 90,17 0-180,-6 0 1,20 0-451,13 0-1540,13 0 1271,0-10-721,-13 7 271,-3-7 1259,-18 10 0,19-1 0,-8 1 0</inkml:trace>
  <inkml:trace contextRef="#ctx0" brushRef="#br0" timeOffset="21401">16703 869 6183,'-3'-12'900,"1"2"-630,2 10 719,0 0-809,0-10 90,11 7-90,-9-18 90,19 8-90,-18 0-90,18-8 89,-19 18-89,19-18 0,-8 8 90,0-10-90,8-1 0,-18 11 0,7-8 90,1 8-90,-9-10 180,19-1-180,-18 1 0,7 10 180,-10-19-181,0 27-89,0-16 90,0 21 0,-10-10-90,7 7 90,-7-7-90,10 10 0,-11 10 90,9-7-90,-9 7 0,1 1 90,7 2-90,-7 10 0,10 1 0,-11 10 0,9-8-1496,-9 18 1496,1-7 0,7 10 0,-7 10 16,-1-7-16,9 8 45,-9-4 0,1 1-1079,7 8 1034,-2-8 0,0 0 90,5 2-90,0-7 90,0-3-90,0-3 90,0-17 0,0 6-90,0-19 1473,10 6-1293,-7-6-13,7-1 13,-10-3 1233,0-10-1233,0 0 0,11 10 0,-9-7-90,9 8 90,-11-22-90,10 8 0,-7-17 0,7 17 0,1-18 0,-9 8 0,9-11 0,-11-9-90,10 6 90,-7-7-90,7 11 0,-10-1 90,-10-20-734,7 15 644,-18-26 90,8 29-90,0-8 0,-8 11 0,8-11 0,-10 8 0,-1-8 0,-10 10-1174,19 1 1174,-17 10 0,19 2 0,-10 1 571,9 7-571,4-7 0,0 20 0,7-7 0,-7 18 0,-1-19-90,8 19 90,-7-8 0,10 11 0,0-1 0,0 1 0,0-1 1157,10-10-1157,-7 8 0,18-8 0,-18 0 0,17 8 0,-6-18 0,9 7 0,1-10 0,-1 0 0,11 0 90,-8 0-90,8 0 0,11 0 0,-27-10 0,34 7 0,-47-7 0,27-1 0,-19 9 0,0-19 0,8 18 0,-19-18 0,19 19 0,-18-19 0,7 8 0,-10-11 0,0 1 0,0 10 0,0-8 0,0 18 0,0-18 0,0 19 0,0-9 0,0 11-90,0 0 90,-10 21 0,7 5 0,-7 0 0,10 16 0,0-26 0,0 18 0,0-21 0,0 18 0,0-15 0,10 7 0,-7-12 0,7-11 90,1 10-90,2-7 0,0 7 0,8-10 0,-19 0 0,19 0 0,-18 0 0,18-10 0,-18 7 0,17-7 0,-17-1 0,18 9 0,-8-19 0,0 8 0,-2-11 0,-11 11 0,10-8 0,-7 8-90,7 0 90,-10 3 0,0-1 0,0 9 0,10-9 0,-7 11 0,8 0-90,-11 0 90,0 11 0,0 2 0,0 0 0,0 8 0,0-8 0,0 10 0,0 1 0,0-1 0,0-10 0,0-2 0,0-1 0,0-7 0,0 7 90,0 1-90,0-9 0,0 9 0,0-11 0,0 0 0,0-11 0,10 9 0,-7-19 0,7 18 0,-10-7 0,11-1-90,-9-2 90,19-10 0,-8-1 0,11 1 0,-11 10 0,8-8 0,-8 18 0,0-7 0,8 10-90,-19 0 90,19 0 0,-18 0 0,18 0 0,-19 10 0,9-7 0,-1 18 0,-7-8 0,7 10 0,1 11 0,-9-8 0,19 8 0,-8-10 0,0-11 0,-2 8 0,-1-19 0,3 9 0,0-1 0,19-7 0,-27 7 0,26-10 0,-18 0 0,11 0 0,-1 0 0,-9-10 0,6 7 0,-7-7 0,11-1 90,-11 9-180,8-19 90,-18 8 90,7 0-180,-10-8 90,0 18 0,10-18 0,-7 8 0,8 0 90,-11-8-90,0 19 0,-11-19 0,8 18 0,-7-18 0,0 19 0,7-9-90,-7 11 90,10 0 0,-11 0 90,-2 0-180,0 11 180,-8-9-180,18 19 90,-17-18 0,17 18 0,-8-8 0,1 0-90,7 8 90,-7-19-90,10 30 0,0-27 90,0 26 0,0-28-90,10 18 90,-7-19 0,18 9 0,-18-11-90,17 10 90,-7-7 0,11 7 0,-11-10 0,8-10 90,-8 7-90,11-7 0,-11-1 90,8-2 0,-8 0-90,0-8 0,8 8 90,-19-10-90,9-1 0,-11 1 0,10-11 0,-7 8 90,7-19-520,-10 9 430,0-1-736,-10-7 736,7-3 0,-7 7-90,10-14 180,-11 17-180,9-10 90,-19 0 0,18 0 0,-18 10 0,19 3 0,-9 21 0,11 3 0,0-1 0,0 9 398,0-9-488,0 11 858,0 0-768,0 21 0,0 5 0,0 21-306,0 0 396,11 0-908,-9 0 818,9-10 0,-11 7-90,0-7-3020,0 0 2930,0 7 0,0-7-910,10-1 730,-7 9-495,7-19 226,-10 18-13,11-18-1607,-9 8 540,9-10 1709,-11-1 0,7-1 0,2 0 0</inkml:trace>
  <inkml:trace contextRef="#ctx0" brushRef="#br0" timeOffset="22135">18756 1012 6183,'4'-13'900,"-7"2"-630,24 11-90,-8 0 359,11 0-359,-1 0 90,-10 0-90,8 11 0,-8-9 0,0 19 0,8-8 0,-18 0-90,7 8 89,-10-8-89,0 0 0,0 8 0,0-8 0,-10 11 0,7-11 0,-7 8 90,-1-8-180,-2 10 90,0-10 0,-8-2 0,19-11-90,-9 10 180,11-7-90,0 7 90,-10-10-90,7 0 89,-7 0-89,10 0 90,0 0 180,0-10-180,0 7-90,0-7-90,10-1 90,-7 9 0,7-19 0,1 18 0,2-28 0,10 15 0,-10-7 90,19-9-90,-27 17-90,26-9 269,-18-7-179,1 15 0,-4-18 90,0 21 0,-7-8-90,7 8 0,-10 0 0,0 3 0,0-1 0,0 8 0,0-7 0,0 10 90,0 0-90,-10 21-90,7-5 0,-17 7 0,17-2 89,-8 3-89,11-9 0,-10 17 0,7-19 0,-7 10 0,10 11 0,0-18-89,0 15-91,10-18 180,3 11-180,1-11-270,17 8 90,-26-19-90,26 19-179,-17-18-2879,9 7 1619,1-10 1889,-1 0 0,2-2 0,1 0 0</inkml:trace>
  <inkml:trace contextRef="#ctx0" brushRef="#br0" timeOffset="22384">19321 765 6453,'-7'7'1080,"-9"18"-541,14 1-269,-19 11 270,18 18-701,-7-26 341,-1 15 0,9-20-90,-9-1 89,11 1-89,0-1 0,0 11 0,11-18-90,-9 15 0,9-7-21,-1-9-159,-7 17 0,7-19-89,1 0-361,-9 8-539,19-19 179,-18 9 990,18-11 0,-9 10 0,10 2 0</inkml:trace>
  <inkml:trace contextRef="#ctx0" brushRef="#br0" timeOffset="22838">19517 1024 6183,'23'-7'1530,"-16"2"-1261,24 5 181,-18 10-270,0-7 0,-3 18 0,1-19 0,-8 19-90,7-18 90,-10 18-90,0-8 0,0 10 269,0 1-359,0-1 90,0-10 0,0-2 0,0-11 0,-10 10 0,7-7 0,-8 7 180,11-10 180,0 0-360,0-10-1,0 7 1,0-7 0,0-1 0,0 9 0,0-19 90,11 8-90,-8-11-90,17 1 90,-17 10 90,28-19-180,-25 17-434,25-9 524,-18 3-90,0 19 0,-2-9 0,-1 11 0,3 0 0,0 0 90,8 11-90,-18-9 0,7 19 434,-10-8-434,0 0 0,11 19 0,-9-17 0,9 9 90,-11-3-90,0-8 0,0 10 0,0 1 0,0-11-180,0 8 90,0-19-180,0 9-90,0-11-4407,0 10 4767,0-7 0,5 14 0,1-8 0</inkml:trace>
  <inkml:trace contextRef="#ctx0" brushRef="#br0" timeOffset="23089">20023 700 6363,'5'1'1619,"5"-7"-1079,13 27-90,1-8 0,-1 11-91,1-1 451,10 11-1812,-8-7 1272,-3 7-1,-2-1 1,-8-6 90,11 27-180,-11-25 0,-3 16 0,-20-11-90,7-8 90,-17 18 25,6-18-205,-9 8-90,-11 0 166,8-8-346,-8 8-1169,0 0-1411,-3-8 1231,1 8 1619,12-20 0,8 2 0,8-9 0</inkml:trace>
  <inkml:trace contextRef="#ctx0" brushRef="#br0" timeOffset="25289">21053 982 6363,'-2'-10'1440,"0"-8"-991,2 16-179,0-9 360,0 11-360,0 0-1,0 21-89,-10-16 0,7 27 0,-7-19-90,10 10 90,0-10 0,0 8-90,0-8 0,0 11 90,0-1-90,0-10 0,0 8 0,0-8-1,0 0-89,0-2 90,10-1 0,-7-7 0,7 7 0,-10-10 0,11 0 90,-9 0-90,19 0 0,-18 0 90,18 0 0,-19-10-90,9 7 90,-1-7 0,-7-1-1,18 9 1,-19-19 0,9 18-90,-1-18 90,-7 8-90,7 0 90,-10-8-90,11 8 0,-9-10 0,9-1 90,-11 1-90,0-1 0,0 1-90,0 10 90,10 2-1,-7 1 1,7 7 0,-10-7-90,0 10 90,0 0-90,0 10 90,0 3-90,0 11 0,0-1 0,0 1 90,0-1-90,0 11 0,11-8 0,-9 8 0,9-21 90,-11 8-90,0-8 0,10 11 0,3-11 0,0 8 0,8-19 0,-8 9 90,11-11-90,-1 0 0,11 0 0,-18 0 0,15 0 0,-18-11 0,11 9 0,-1-19 0,1 8 0,-1 0 0,-9-8 0,6 8 0,-6-11 0,-1 1 0,7-11 0,-6 8 0,-1-8 0,8 0 0,-19 18 0,19-15 0,-18 28 0,7-18-90,-10 18 90,0-7 0,0 10 0,11-10 0,-9 7 0,9-7 0,-11 20 0,0 13 0,10-7 0,-7 16-90,7 1 90,-10-4 0,0 16 0,0-22 0,0 11 0,0-8-90,0-2 90,0-3-90,0-8 90,0 0-90,0 8 0,0-19 0,0 9 90,0-11-89,0 10 89,0-7-90,0 7 90,0-10-90,-10 0 90,7 0-90,-7 0 90,-1-10 0,-2 7-90,0-18 90,-8 19 0,8-19-90,-10 8 90,9 0 0,4 2 0,0 1 0,7 7-90,-7-7 90,10 10 0,-11 0 0,8 0 0,-7 0 0,10 0-90,0 0 90,0 10 0,0-7 0,10 7-90,-7 1 90,8-9 0,-1 19 0,3-18 0,31 18 0,-15-19 0,16 9 0,-22-11 0,-10 0 0,8 0 90,-8 0-90,11 0 0,-11 0 0,8 0 90,-19-11-90,19 9 0,-18-9 90,7 1-90,-10-3 0,11 0 0,-9-8 90,9 8-3482,-11-11 3392,-11-10 0,9 19 0,-9-17 0,11 19 90,0-10-90,0 10 0,0 2-90,0 11 90,0 0 3392,0 11-3392,0 2 0,0 0 0,0 8 90,0-8-180,0 10 180,0 1-90,0-1 0,11 1 0,-9-11 0,9 8 0,-11-19 0,10 19 0,-7-18 0,18 18 0,-8-19 0,21 9 0,-8-11 0,8 0 90,-11 0-90,-10 0 0,8 0 0,-8 0 0,11-11 0,-11-2 0,8 0 0,-18-8 0,17 8 0,-17 0 0,8-8 0,-11 8 0,10-21 0,-7 19 0,7-17 0,0 30 0,-7-9 0,8 11-90,-11-10 90,0 7 0,0-7 0,0 10 0,0 10 0,0 3 0,0 0 0,0 8 0,0-18 0,0 28 0,0-26 0,0 27 0,0-30 0,0 19 0,0-18 0,0 18 0,0-19 90,0 19-90,0-18 0,0 7 0,0-10 0,0 0 0,0-10 0,0-3 90,10 0-90,-7-8 0,18 8 0,-19-21 0,19 18 0,-8-15 0,0 18 0,19-11 0,-27 1 0,26 10 0,-18 2 0,11 11 0,-11 0 0,8 0 0,-8 0 0,0 11 0,8-9 0,-19 19 0,19-8 0,-18 0 0,7 8 0,-10-8 0,0 0 0,0 8 0,0-8 0,0 11 0,0-11 0,11 8 0,-9-19 90,19 30-90,-8-27 0,0 16 0,8-21 0,-8 0 0,0 10 0,40-18 0,-43 16 0,42-29 0,-39 19 0,11-19 0,0 8-1282,-1-11 1282,-10 1-224,8-22 224,-18 17 0,7-17 0,-10 22 0,0 10 0,0-8 0,0 8 0,0 0 0,-10 2 1160,7 11-1160,-7 0 256,-1 0-256,8 0 0,-17 0 0,7 11 0,-1-9 0,-6 19-90,6-18 0,-9 28 0,10-26 0,2 27 0,11-30 0,-10 9 90,18-1-90,-16-7 0,18 7 90,-10-10-90,0 11 90,11-9-90,-8 9 90,17-11-90,-7 0 90,1 0 0,6 0 0,-17 0 0,18-11 90,-8 9 0,0-9 90,18 1-90,-25-3 0,25 0 90,-28 2-90,7 1 90,1 7-90,-9-7-1,9-1 91,-11 9-180,0-9 90,0 11 0,0 0 0,0 11-90,0 2 90,0 0-90,-11 18 90,9-5-90,-19 11 0,18-3 90,-18 0-90,19-8 0,-9 18 0,1-18 90,7 19-804,-7-9 804,-1 1-90,8 7 0,-7-7 90,0 10-90,7-10 0,-7 7 90,10-18-90,-11 19 0,8-9 90,-17 11-90,17 0 90,-8-10-90,1-3 0,7-21 0,-7 8 90,0-8-90,7 0 0,-8 8 90,11-19 624,-10 9-624,7-11-90,-7 0 90,-1 0-90,-2-11 90,0 9-1,3-9-89,-1 1 90,9 7-90,-19-18 90,18 8 0,-18-10-90,19-1 90,-9 1-90,11-11-202,0 8 291,0-8-89,11 10 0,-9-10 0,9 8 0,-1-8 0,3 11 0,11-1 0,-11 1-89,8-1-1,-8 1-90,10-1 0,11 11-90,-18-8-180,15 18 0,-17-17-179,9 17-91,-10-18-629,8 18-1619,-8-7 719,11-1 1451,-11 9 1,9-14 0,-7 9 0</inkml:trace>
  <inkml:trace contextRef="#ctx0" brushRef="#br0" timeOffset="26069">24343 960 6363,'-1'-21'2069,"1"10"-1799,0 1 0,0 10 449,0 0-539,-11 20 0,9-4-90,-9 18 90,11-10-90,-10-1 90,7 1-90,-7-1 0,10 1 0,-11-1 0,9 1-90,-9-1 90,11-10 0,0 8-90,0-18 90,0 18 89,0-19 1,-10 19 0,7-18 0,-7 7-90,10-10 720,0 0-720,10-10 90,-7-3-180,7-11 179,-10 1-89,0-1-90,0 1 90,0-1-90,0 1 0,0-11 90,11 8-90,-9-19-195,9 19 195,-11-8 0,10 11 90,-7-1-90,7 1 90,-10 9-1,0-6-89,0 17 90,11-8-90,-9 1 0,9 7 0,-11-7 90,0 10 196,0 0-286,10 0 90,-7 10-90,18-7 0,-19 18 0,19-18 90,3 28 0,2-26 0,18 37 0,-18-26-1818,8 18 1818,-10-21 0,10 18-90,-8-26 0,-3 27 90,-2-19-90,-18 0 0,7 8 90,-10-19-90,0 19 0,0-18 0,0 18 1817,0-8-1817,-10 0 0,-3 8 90,0-8-90,-8 0 0,8 8 0,-11-19 0,1 19 0,-1-18 0,1 18 90,-1-19-90,-10 19 0,8-18 0,-8 18 0,21-19 0,-8 9 0,8-11 0,-10 10 0,-1-7-90,11 7 0,-8-10-89,19 0-91,-9 0-540,11 0-809,0 0 0,19-2 0,4 0 0</inkml:trace>
  <inkml:trace contextRef="#ctx0" brushRef="#br0" timeOffset="26326">24861 885 6633,'-1'-8'1799,"0"2"-1439,1 6 539,0 0-629,0 10 0,0 3-90,0 11 90,0-1-90,0 1 0,0-11-90,0 8 179,0 2-89,0 3-90,0 8 0,0-10 0,0-1 0,0-10-90,0 8 90,0-8-90,0 11 0,0-11-90,0 8-450,0-8 91,0 0-451,0 8-899,0-19 360,0 9 1439,0-11 0,1 8 0,0 2 0</inkml:trace>
  <inkml:trace contextRef="#ctx0" brushRef="#br0" timeOffset="26773">25293 921 6363,'7'-15'1170,"-1"3"-811,4 12 1,-7 0 0,18 0-90,-18 0 0,17 0 0,-7 0 179,1 0-269,6 0 270,-17 0-270,18 0-90,-18 0 90,7 0-90,-10 0 180,0 0-181,-10-10 1,7 7-90,-18-7 90,18 10-90,-17 0 90,17 0-90,-18 0 90,18 0-90,-17 0 0,17 0 0,-18 10 0,18-7 90,-7 7-90,-1-10 0,9 0 0,-9 0 90,1 10-90,7-7 0,-7 18 0,10-18 0,-11 18 0,9-19 0,-9 19 90,1-8-90,7 11 0,-7-1 0,10-10 0,0 8 0,0-8 0,-11 11 0,9-1 90,-9 1-90,11-1-3392,0 1 3392,0-1 0,0 1 90,0-1-90,0 1 0,0-1 0,0-10-90,0 8-270,0-8 0,0 0-179,0-2-271,0-11 848,0 0 1,6 7-1,0 2 1</inkml:trace>
  <inkml:trace contextRef="#ctx0" brushRef="#br0" timeOffset="26943">25163 1242 6903,'-2'-10'2429,"-5"1"-2070,28 9-89,-18 0 0,18 0 0,-19 0 0,19 0-90,-8 0 0,11 0-90,-11 0-180,8 0-720,-8 0 91,10 0-901,-9 0 361,-4 0 1259,-10 0 0,8 5 0,2 1 0</inkml:trace>
  <inkml:trace contextRef="#ctx0" brushRef="#br0" timeOffset="27585">26183 933 6363,'6'-8'1170,"5"1"-990,12-4 89,-10 8-89,8-7 0,-8 10 0,11 0 0,-1 0 0,-10 0 0,19 0 0,-27 0-90,16 0 0,-21 0 0,0 0 0,10 0-1,-7 0 1,7 0-90,-10 0 180,0 0-180,-21 0 0,16-10 90,-26 7-90,18-7 0,-11 10 90,1 0-90,-1 0 90,11 0-90,-8 0 0,8 0 0,0 0 0,-8 0 0,8 0 0,0 10 90,3-7-90,-1 7 0,9-10 0,-19 10 90,18-7-90,-7 18 0,10-18 0,-11 18 90,8-19-90,-7 19 0,10-8 90,0 11-90,0-11 90,0 8 0,0-8 0,0 10 0,-10 1 0,7-1-90,-7 1 90,10-1 0,0 1 0,0-11-1,0 8 1,0-8 0,-11 10 0,8 1-90,-7-11 90,10 8-90,0-19 90,0 19-90,0-18 0,0 7-90,0-10-359,0 11-1,0-9-450,0 9-899,0-11 1461,0 0 1,3 6 0,0 1 0</inkml:trace>
  <inkml:trace contextRef="#ctx0" brushRef="#br0" timeOffset="27757">26029 1282 6453,'1'-6'1799,"-6"0"-1439,25 6 0,-17 0-90,18 0 0,-8 0-91,11 0-179,-1 0-179,-10 0-91,8 0-360,-8 0-539,11 0 179,-1-10 990,-10 7 0,14-4 0,-6 11 0</inkml:trace>
  <inkml:trace contextRef="#ctx0" brushRef="#br0" timeOffset="28260">26860 952 6363,'36'-6'1619,"-3"-9"-1349,-10 12 0,-10-7 0,8 10 180,3 0-180,-9 0-91,17 0-89,-30 0 90,9 0-90,-11-11 90,0 8-90,0-7 90,0 10-180,-11 0 90,9 0 0,-19-10 0,8 7-90,0-7 0,-8 10 90,8 0-90,-11 0 90,11 0-90,-8 0 0,19 0 90,-19 0-90,8-11 0,0 8 0,2 3 90,11 3-180,-10 8 180,7-11-90,-7 0 0,-1 0 0,9 0 0,-9 0 0,11 10 0,-10-7 0,7 17 0,-7-17 0,10 18 0,0-8 90,-11 11-90,9-1 90,-9 1-1,1 10 1,7-8 0,-7 18-90,10-18 90,0 8 0,0 0 0,0 3 0,0-1-90,0-12 90,0-3-90,0-8 90,0 10-90,0-10 90,0 8-90,0-18 0,0 18 0,0-18 90,0 17-180,0-17 0,0 7-90,0-10-180,0 11-89,0-8-451,0 7-989,0-10 1529,0 0 0,5 2 1,1 1-1</inkml:trace>
  <inkml:trace contextRef="#ctx0" brushRef="#br0" timeOffset="28441">26759 1291 6453,'-10'-11'1799,"2"1"-1439,18 10 0,-7 0 180,18 0-271,-8 0-89,0 0 0,8 0 0,-8 0-180,10 0-90,-10 0-270,8 0-359,-8 0-1800,11 0 2519,-1 0 0,-8 3 0,-3-1 0</inkml:trace>
  <inkml:trace contextRef="#ctx0" brushRef="#br0" timeOffset="28952">27507 949 6453,'16'-4'1170,"1"0"-901,7 4 91,-1-10-90,1 7 0,-1 3-90,1 3 0,-11-3 0,8-3 0,-19-7-1,19 10 1,-18 0 0,7 0-90,-10 0 90,11 0-90,-9 0 0,9 0 0,-11 0 90,0 0-90,-11 0-90,-2-11 90,-10 8 0,10-7-90,-8 10 90,18 0-90,-18 0 0,19-10 0,-9 7 0,11-7 90,-10 10-90,-3 10 0,0-7 0,2 7 90,1-10-90,7 0 0,-7 0 0,-1 10 0,9-7 0,-9 8 0,11-1 0,-10-7 0,7 18 0,-7-19 89,10 19-89,0-8 0,0 11 90,0-1-90,0 1 0,0-1 90,0 1-90,0-1 0,0 1 90,0-1-90,0 1 90,0 10 0,0-8-90,0-3 90,0-2-90,0-8 0,0 0 90,0 8-90,0-8 0,0 11 90,0-11-90,0 8 0,0-18-90,0 17-1439,0-17-450,0 7 450,0-10 1529,0 11 0,2-8 0,2 8 0</inkml:trace>
  <inkml:trace contextRef="#ctx0" brushRef="#br0" timeOffset="30003">27349 960 6004,'-11'-10'539,"2"1"-359,9 9 450,0 0-450,-11 0 0,8 0 89,-7 0-89,10 0 360,0 0-450,21 0 0,-5 0 90,7 0 0,19 0-90,-13 0 0,18 0 0,-13 0 0,10 0-180,-15 0-90,15 0-1709,-20 0 899,-11 0 990,-3 0 0,-4 7 0,0 1 0</inkml:trace>
  <inkml:trace contextRef="#ctx0" brushRef="#br0" timeOffset="31566">25791 884 5914,'-8'-8'539,"1"3"-359,7 5-90,-10 0 180,7 0-90,-7 0-90,10 0 1709,0 0-1709,10 0-90,3 0 90,0 0-90,8 0 90,-8 0 0,11 0 0,-1 0 0,-10 0-90,8 0 89,-8 0 1,21 0 0,-7 0-90,-4 0 90,-2 0-90,-18 0 90,17 0-90,-17 0 90,8 0-90,-11 0 270,0 0-270,-11 0 0,8 0 0,-7 0 0,0 0 0,7 0 0,-8 0 0,1 0 0,7 0 0,-7 0 90,0 0-180,7 0 90,-8 0 90,11 0-90,-10 0 0,7 0 0,-7 0 0,10 0 0,0 0 0,-11 0 0,9 10 90,-9-7-90,11 7-90,0-10 180,0 10-90,0-7 90,-10 49-90,-3-31-3392,0 24 3482,2-24-90,11 2-1089,-10 24 1089,7-8-1758,-7-5 1758,10-2-705,0-17 705,-11 19 90,9-21-1,-9 19 1,11-27 558,0 26-648,0-18 1820,0 0-1820,0-2 1624,0-11-1624,0 0 90,0 10 3302,0-7-3302,0 7-90,0-10 0,-10 0 0,7 0 90,-7 0-90,10 0 0,0 0 0,-11 0 0,9 0 0,-9 0 90,1 0-90,-3 0 0,0 0 0,2 0 0,1 0 0,7 0 0,-7 0 0,-1-10 0,9 7 0,-19-7 0,18 10 0,-7 0 0,10 0 0,0 0 0,-11 0 0,9 0 0,-19 0 0,18 0 0,-7 0 0,10 0 180,0 0-180,10 0 90,-7 10-90,18-7 90,-8 7-90,0-10 90,8 0 0,-8 0 0,21 0-90,-8 0 90,8 0 0,0 0 0,2 0-395,1 0 395,-3 0-90,-11 0 90,-9 0-90,6 0 0,-17 0 90,18 11-90,-18-8-90,7 7 0,-10-10 305,0 0-575,10 0-90,-7 0-539,8 0-1260,-11 0 2249,0 0 0,2 2 0,1 0 0</inkml:trace>
  <inkml:trace contextRef="#ctx0" brushRef="#br0" timeOffset="33644">28472 1246 6633,'-8'-13'1349,"1"3"-989,7 0-90,0 7 540,0-18-630,0 8-1,-10 0 1,7-8 0,-18 19-90,19-9 180,-19 1-180,18 7 0,-18-7 0,8 10 0,0 0-90,-8 0 90,8 0 0,0 10 0,-18 3-90,26 11 90,-27-1-90,30-10 0,-19 8 90,18-8-90,-18 11 0,19-1 89,-9-10-89,11 8 90,11-8-90,-9 0 0,9 8 90,-1-18-90,-7 7 90,7-10-90,1 11 90,2-9 90,0 9-90,8-11 90,-19 0-90,19 0 90,-8 0 0,0-11 0,8 9 0,-18-9-1,18 1 1,-19 7 0,9-7 90,-1-1-180,-7-2 90,7 0-90,1-8 0,-9 8 0,9 0 0,-11-8 0,0 8 0,0 0-90,0-8 180,0 8-180,0 0 89,0-8-89,0 19 0,0-9 90,0 11 0,0 0-90,0 21 0,0-5 0,0 7 90,0-2-90,0-8 0,10 11 0,-7-11 0,18 29 90,-19-34-90,19 44 0,-18-47 0,18 26 0,-8-28 0,0 18 90,8-18-90,-8 7 0,11 0 0,9-17 0,-6 14 0,-4-17 0,-2 10 90,3-10-90,2 7 0,-3-18 0,-2 18 90,-8-18-90,0 8 0,8-21 0,-8 8-536,0-18 536,-2 18 0,-1-8 0,-7 0 0,7 8 0,1-29-89,-9 16 89,9-8 0,-11 2 0,-11 19 0,9-8 0,-9 11 0,11 9 0,0-6-90,0 17 90,0-18 0,0 18 0,0-7 535,0 10-535,0 0-90,-10 10 90,7-7 0,-18 28 90,8-15-491,0 28 401,-8-17 0,19 17 0,-9-18 0,1 8 0,7 0 0,-7-8-123,10 8 123,0-10 0,0-1 0,10 11 0,-7-8 0,18 19 90,-8-19-90,10 8 0,-10-11 0,8 1 0,-8-11 0,11 8 89,10-8-89,-19 0 0,17-3 0,-19 1 0,21-8 0,-18 7 0,25-10 90,-15-10-90,11-4 0,-3 1 0,-10-18 0,-1 26 0,-10-27 397,-2 19-397,-1-21 0,-7 8 128,7-18-128,-10 18 0,0-8 0,-10 10 0,7 1-90,-18-11 90,18 18 0,-17-15 0,17 28 0,-7-7 0,-1 10 0,8 0 0,-28 0-90,26 0 90,-26 10-90,17-7 90,1 18-90,-8-8 0,19 0 90,-9 8-90,11-19 0,-10 19 0,7-18 1,-7 18 89,20-19-90,-7 19 90,7-18-90,1 7 90,2-10 0,0 11 0,8-9-90,-8 9 90,10-11 0,-9-11 0,-4 9 0,0-9 0,4 1 90,-1 7-90,-3-18 0,-10 19 0,10-9 90,-7 1-90,8 7 0,-11-7 0,0-1 0,0 9 0,0-9 90,0 11-90,0 0 0,0 21 0,0-16 0,-11 27 0,8-19 0,-7 10 0,0 1 89,7 20-89,-18-15 0,18 26 0,-7-8-2299,10 3 2299,0-3 90,0-3-2690,0-7 2689,0 10-89,0 0-284,0-11 284,0 9 90,0-9-90,0 1 90,0 7-90,0-18 90,0 8-90,-10 0 0,7-18 90,-8 15 1394,11-7-1484,0-8 3240,-10 15-3240,7-28 0,-7 7 820,10-10-820,-10 10 0,7-7 0,-18 8 0,18-11 0,-18 0 0,19 0 90,-9 0-90,1-11 0,-3-2 0,0 0 0,-8-18 0,8 15 0,0-18 90,2-10-1101,1 15 1011,7-16 0,-7 11 0,10 8 0,10-8-446,-7 11 356,7-1 90,1-10-90,2 19-90,0-27 0,8 26-180,2-18 0,3 11-899,29-11-1202,-15 7-238,17 4 541,-20 2 2158,-3 8 0,1-6 0,3 2 0</inkml:trace>
  <inkml:trace contextRef="#ctx0" brushRef="#br0" timeOffset="35105">29684 1164 6273,'-12'-6'990,"7"1"-810,-5 5 90,-1 10-91,9-7-89,-9 18 90,1-8-90,7 0 0,-7 8 90,-1-8 0,9 10-90,-9 1 0,11-1 0,0-10 90,0 8 0,0-8-90,0 11 90,0-1-91,0 1 91,0-11 180,21 8-90,-16-8-90,27 0 90,-30-2 0,19-11-1,-18 0 181,18 10-180,-8-7 0,0-3 90,8-3-180,-19-7 89,19 10 1,-18-11-90,18 8 0,-18-17 0,7 17 0,-10-18-90,0 8 0,0-11 90,0 1-90,0 10 0,0-8-1,0 8-3391,0-21 3392,-10 8-90,7-8 4,-18 10-4,18 11 0,-7-8 90,-1 19-90,9-19 0,-9 18 0,1-18 3349,7 19-3349,-7-9 129,10 11-129,-11 0 90,9 11-90,-9-9 0,1 19 0,7-8 0,-7 0 0,-1 8 0,9-8 0,-9 11 0,11-1 0,-10-10 0,7 8 0,3-18 0,3 18 0,7-19 0,-10 19 0,11-18 0,-9 18 0,19-19 0,-18 19 0,18-18 0,-19 7 0,19 1 0,-8-8 0,11 7 0,-1-10 0,1 0 0,-1 0 90,1 0-90,-11-10 90,-2 7-90,-1-8 90,-7 1-90,17 7 0,-17-18 90,18 8-90,-18-10 0,18-1 0,-19 11 0,9-8 0,-1 8 90,-7-21-180,7 8 90,-10-18 0,0 18 0,0 2 0,0 3 0,0 19 0,-10-19 0,7 18-90,-7-7 90,10 10 0,0 0 0,-11 0 0,9 0 0,-9 0 0,1 0 0,7 10 0,-7-7 0,10 7-90,-11 1 90,8-9 0,-7 19 0,10-18 0,10 28 0,-7-26 0,18 27 0,-18-30 0,28 30 0,-26-27 0,37 26 0,-37-18 0,37 11 0,-26-11 0,7 8-90,-2-8 90,-18 0-90,7 8 90,-10-8 0,0 0-90,0 8 90,-10-8 0,7 0 0,-7 8-90,10-18 90,0 17 0,0-17 0,10 8 0,-7-1 0,7-7 0,1 7 0,-9-10 0,19 0 0,-18 0 0,18 0 0,-19 0 0,19 0 0,-18 0 0,18 0-90,-19 0 90,19-10 0,-8 7 0,0-18 90,8 18-90,-8-17 0,0 17 0,8-18-90,-18 8 90,18-11 0,-19 11 0,19-8 0,-18 8 0,7-10 0,1 10 0,-8-8 0,7 8 0,0-11 0,-7 11 0,7-8 0,-10 19 0,0-9 90,0 1-180,0 7 180,0-7-90,0 10-90,0 0 180,-10 10-90,7-7 0,-7 28 0,0-26 0,7 27 0,-8-19 0,11 0 0,-10 8 0,7-8 0,-7 0 0,10 8 0,10 2 0,-7-7 0,7 15 0,1-28 0,-8 18 0,17-18 0,-17 7 0,18 0 0,-8-7 0,0 8 0,8-11 0,-8 0 90,0-11-90,8 8 0,-18-7 0,18 10 0,-8-10 90,0-4-90,8-9 0,-19-1 0,19 1-366,-18-1 366,7-10 90,1-2-90,-9-1 0,9-18 90,-11 27 0,0-27-90,0 29 90,10-8-90,-7 0 90,7 8-90,-10 2 0,0 3 90,0 8-90,0 0 0,0 3 0,0 10 0,0 0 366,-10 20-366,7-4 90,-18 18-90,19-10 0,-9-1 0,1 11-274,7-8 274,-18 8 0,19-10 0,-9-1 0,11 1-90,0-11 0,0 8 0,0-8-90,0 10 0,0 1 1,0-1-181,0-10 0,0 8 94,0-18-274,0 7-719,0 1-1439,0-9 629,0 9 2069,0-11 0,10 1 0,2 1 0</inkml:trace>
  <inkml:trace contextRef="#ctx0" brushRef="#br0" timeOffset="36285">30611 1161 6633,'24'-4'1979,"-12"0"-1709,33 4 90,-32 0-90,8 0-1,-8 0 1,10 0-90,1 0 90,-11 0-90,8-11 0,-19 9 90,19-9-90,-18 11-91,7-10 91,-10 7 0,11-18-90,-9 19 90,9-19-90,-11 18 0,0-18 0,0 8 0,0 0-90,0 3 180,-11-11-90,9 15-90,-9-14 0,11 20 90,0 0 0,0 10-90,-10 3 0,7 11 90,-18-1-90,19 1 0,-9-1 90,11 1-90,-10 10 0,7-8 0,-7 8 0,10-11 90,0 1-90,0-1 0,0 1 89,10-1-89,-7 1 90,7-1-90,1-10 0,-9 8 90,9-18-90,-1 18 90,-7-18-90,18 7 0,-19 0 90,19-7-90,-18 7 0,7-10 0,1 0 0,2-10 0,0 7 90,8-7-90,-8 0 0,0-4 0,8 1 0,-19-8 0,19-2 0,-18 7 0,7-15 0,-10 18 0,11-11 0,-8 1 0,7 10 0,-10-8 0,0 18 0,0-7 0,0 10 0,0 0 0,0 10 0,0 3 0,0 0 0,0 8 0,-10-8 0,7 0 0,-8 8 0,11-18 0,0 18 0,0-8 0,0 10 0,0-10 90,0-2-90,0-1 0,11-7 0,-8 18 0,7-18 0,-10 7 90,0-10-90,10 10 0,-7-7 0,7 7 0,1-20 0,-8 7 0,7-7 0,-10 10 0,10-10 0,-7-4 0,18-9 0,-8-11 0,11 8 90,-11 2-90,-3 3 90,1 19 0,-9-19-90,19 8 0,-18 0 0,7 2 0,-10 11 90,0 0-90,0 11 0,11-9 0,-9 19 90,9-18-90,-11 28 90,0-15-90,0 18 0,-11-21 90,9 18-90,-9-15 0,11 8 0,0-4 90,0-17-90,0 18 0,0-18 90,0 7-90,0-10 449,0 0-359,0-10-90,11-4 90,-9 1-90,9-7 0,-1 6 90,3-9-90,11-1 0,-11 1 0,8-1 0,-8 11 90,10-8-90,-10 19 0,8-19 0,-8 18 0,0-7 0,8 10 0,-18 0-90,18 0 90,-19 0 0,19 10 0,-18-7 0,7 18 0,-10-8 90,0 0-90,0 8 0,0-8 0,0 10 0,0 1 0,0-11 0,0 8 90,0-8-90,0 10 0,0-9 0,0-4 0,-10 0 0,7-7 0,-7 8 0,10-11 90,0 0-90,0 10 90,0-7-90,0 7 90,0-10 0,0 0 0,10-21-90,3 16 0,0-26 90,8 17-90,-8-9 0,11-1 0,-11 1 0,8-1 0,-8 1 0,10-1 0,1 1 0,-1 10 0,-9 2 0,6 11-90,-6 0 90,-1 0 0,7 0 0,-17 0 0,8 0 0,-1 11 0,-7 2 0,7 0 0,-10 8 0,11-8 0,-9 10 90,9 1-90,-11-1 0,10 1 0,-7-1 0,7-9 0,-10 6 0,11-17 0,-9 18 0,9-18 0,-11 17 0,0-17-90,10 8 0,-7-11-90,7 0 0,1 0-270,-9 0-89,9 0-181,-11-11-629,10 8-1440,-7-17 541,7 17 2248,-10-18 0,12 14 0,2-10 0</inkml:trace>
  <inkml:trace contextRef="#ctx0" brushRef="#br0" timeOffset="41120">24663 1863 5914,'-9'-3'359,"2"1"-179,7 2 1619,0 0-1619,0 11 90,0-9-90,11 9 0,-9-11 90,19 0-90,-18 0-1,18 0 1,-8 0 0,10 0 0,1 0 0,0 0-90,9 0 180,4 0-90,10 0-90,-10 10-1249,18-7 1249,-27 7 0,27-10 0,-29 0-90,19 0 90,-9 0-632,11 0 542,-10 0 90,7 0-90,-7 0 90,-4 5 0,2 1-90,17-4 0,-17 4 0,-2-1 90,4-5-90,18 0 90,-27 0-90,27 0 0,-29 0 0,19 10 90,-9-7-90,1 7 89,18-10-89,-16 0 0,8 0 0,-13 0 0,0 0 90,-8 0-2829,8 0 2739,0 0-561,-8 0 561,8 11 380,0-9-380,-8 9 0,8-11 0,-10 0 0,-1 0 0,1 0 0,10 0 0,-19 0 0,27 0 0,-37 0 0,48 0 0,-35 0 0,26 0 0,-20 0 0,-1 0 0,1 0 0,10 0 89,-8 0-89,8 10 0,-10-7 0,-1 7 2650,-10-10-2650,8 0 2242,-8 0-2242,11 0 0,-1 0-3392,1 0 3392,-1 0 0,1 0-288,-1 0 288,1 0 89,-1 0-89,1 0 0,-1 0 0,1 0 0,-1 0 3249,1 0-3249,-1 0 0,1 0 431,-11 0-431,8 0 1,-8 0-1,10 0-3392,11 0 3392,-7 0 0,7 0-2269,-11 0 2269,1 11 0,10-9 0,-8 9 0,8-11 0,-11 0 0,11 0-160,-8 0 160,8 0 0,0 0 0,-8 0 0,19 0 0,-19 0 0,8 0 0,10 0 1814,-15 0-1814,26 0 0,-29 0 0,8 0 0,-10 0 0,-1 0 0,21 0 0,-15 0 0,16 0 0,-22 0 0,11 0 0,-8 0 0,8 0 0,0 0 0,-8 0 0,19 0 0,-19 0 0,18 0 0,-7 0 0,0 0 90,7 0-90,-7 10 0,20-7 2367,-18 7-2367,16-10 0,-29 0 0,8 0 90,0 0-207,-8 0 117,8 0 308,-10 0-308,31 0 0,-24 0-44,34 0 134,-39 0-90,8 0 0,0 0 0,-7 0 0,7 11 0,-1-8 428,-6 7-428,17-10 0,-18 0 0,29 0 0,-26 0-594,15 0 594,-10 0 90,-8 0-247,8 0 157,-10 0 0,10 0 0,23 0 0,-4 0-977,4 0 977,-13 0 0,-7 0 0,10 0 0,0 0-611,0 10 611,11-7 0,-9 7 0,9-10 0,-22-10-21,9 18 21,-9-16 0,1 8 0,7-3 0,-17-7 0,17 10 127,-18 0-217,18 0 1,-17 0 1176,17 0-1087,-7 0-89,-1 0-1,9 0 90,-9 0-90,11 0 90,-10 0-90,7 10 90,-7-7 0,20 7-116,-7-10 116,7 0 0,-20 0 0,7 0 0,-17 0 326,7 0-326,-11 0 0,1 0 0,-1 0 0,-10 0 260,8 0-350,-8 0 1223,0 0-1133,-2 0 336,-1 0-336,-7 0 0,7 0-90,1 0 0,-9 0 90,9 0-90,-11 0-629,0 0 449,10 0 0,-7 0-180,7 0-269,-10 0 44,0 0 0,1 8 1,-1 1-1</inkml:trace>
  <inkml:trace contextRef="#ctx0" brushRef="#br0" timeOffset="43936">3992 3861 5914,'-10'-2'539,"3"0"-359,-4 2-90,9 0 0,-9 0 0,11 0 0,-10 0 90,7 0-90,-7 0 0,10 0 0,-11 0 0,9 0-90,-9 0 90,11 0 0,-10 0 0,7 0-1,-7 0 1,10 0 180,0 0-270,-11 0 90,8 0 0,-7 0-90,10 0 540,0 0-450,10 11 0,-7-9 0,18 9 0,-18-11 90,18 0-90,-8 0-1,10 0-89,-10 0 90,8 0 0,-8 0 0,11 0 0,-1 0 0,1 0 0,10-11 0,-8 9 0,8-9 0,0 11-313,-8 0 223,8 0 89,-11 0 1,11 0-90,-8 0 180,29 0-180,-15 0-533,-6-5 0,-1 0 623,7 2-90,15-7 90,-29 10-90,18 0 0,-18 0-138,19 0 138,-19 0 0,18 0-720,-7 0 720,10-11-114,-11 9 204,30-9 0,-35 11-90,34 0-114,-28 0 114,0 0 90,7 0-90,-18 0 8,19 0-8,-9 0 0,22-10 0,-19 7 0,16-7 0,-29 10 90,29 0-165,-16 0 75,8 0 0,-3 0-161,-17 0 161,17 0 0,-18 0 0,8 0 0,0 0 0,3 0 0,20 0 0,-18 0 90,6 0-90,-22 0 0,11 0 0,-8 0 954,8 0-954,-10 0 0,-1 0 0,1 0 0,-1 0 210,-10 0-210,8 0 978,-8 0-978,11 0 0,-1 0 661,1 0-661,-11 0 160,8 0-160,-8 0 0,11 0 0,-1 10 0,1-7 0,20 7 0,-15-10 90,15 0-90,1 0-521,-17 0 521,27 0 0,-29 0 0,19 0 0,-19 0 0,8 0 0,0 0 0,-8 0 0,8 0 90,-11 0-90,11 0 0,3 0 0,10 0-856,-10 0 856,-3 0 0,-11 0-69,11 0 69,-8 0 0,8 0-2598,0 0 2598,-8 0 0,8 0-667,0 0 667,-8 0 212,8 0-212,0 0 0,-8 0 90,8 0-90,0-10 0,-7 7 0,7-7 0,-11 10 45,11 0-45,3 0 0,10 0 2560,-11 0-2560,9 0 0,2 0 0,-8 0 0,5 0 0,-10 0 0,-8 0 90,19 0-90,-19 0 0,18 0 0,-17-11 0,17 9 0,-18-9 0,8 11 0,21 0 0,-24 0 1007,35 0-1007,-30 0 0,11 0-2747,-10 0 2747,18 0 0,-27 0-1021,27 0 1021,-18 0-233,10 0 233,-10 0 0,7 0 0,-7-10 0,10 7 0,0-7 0,-11 10 0,9 0-254,2 0 254,-12 0 0,0 0 0,17 0 11,14 0-11,-30 0 0,11 0 637,0 0-637,0 0 0,-10 0 0,18 0 0,-26 0 0,8 0 0,1 0 0,4 0 0,16 0-71,-14 0 71,-7-11 0,10 9 0,-13-4 0,0 1 0,18 5 0,6 0 0,-14 0 0,13 0-1691,-4 0 1691,-19 0 0,0 0 89,13 0 207,0 0-296,0 0-533,0 0 623,-11 0-84,9 0-96,-9 0 90,11 0 90,0 0-90,0 0-90,1 0 90,-15 0 0,1 0 0,29 0 45,-17 0 0,0 0-45,16 0 0,-27 0 0,-2 0 0,14 0 0,11 0 0,-9 0 1298,9 0-1298,-24 0 0,0 0 0,18 0 0,-19 0 0,2 0 0,5 0 0,-1 0 279,15 0-279,-15 0 0,1 0 0,17 0 0,-7 0 0,7 0 0,1 0 90,-8 0-90,-7 0 0,2 0 0,21 0 0,-25 0 0,-1 0-1455,17 0 1455,-10 0 0,11 0 1729,-9 0-1729,-4 0 0,-1 0 0,11 0-295,-15 0 1,-1 0 294,8 0 0,10 0 0,-7 11 0,7-19 0,-10 26 0,11-26 0,-9 19 0,9-11 0,-11 0 0,0 0 0,10 0 0,-17 0 374,14 0-374,-20 0 0,0 0 0,21 0 0,10 0 0,1 0 2013,-6 0-2013,-11-1 0,1 2 0,-4 4 0,-3 0 0,15-2 0,-14 2 0,1 0 0,-10-4 0,-3-2 0,21 1 0,-19 0 0,0 0 0,2 0 0,19 0 0,-26 0 0,36 0 0,-26 0 0,8 0 0,-2 0 308,-9 0-308,12 0 0,-10 0 0,2 0 757,15 0-802,-21 0 0,0 0 135,10 0-180,-18 11 400,8-9-400,-10 9-179,-1-11-91,1 0 731,-11 0-1271,8 0-988,-19 0 358,9 0 1690,-11 0 1,4 2 0,1 2 0</inkml:trace>
  <inkml:trace contextRef="#ctx0" brushRef="#br0" timeOffset="45622">4607 5980 6004,'-12'-3'809,"3"0"-449,9 3-180,0 0 359,11 0-179,-9 0-90,9 10-90,-11-7 270,10 8-270,-7-11 0,7 0-1,1 0 1,-9 0 0,19 0 0,-18 0 0,18 0 0,-8 0-90,10 0 90,1 0-90,-1 0 90,1 0-90,10 0 0,-8 0-1,8 0 1,-11 0 0,11 0-90,-8 0-132,19 0 222,-19 10-776,8-7 776,0 7-90,3-10 90,10 0-90,0 11 0,-14-10 0,2 0 90,27 10-90,-16-11 0,0 0 0,-9 5 0,-1 0-448,-1-4 1,0 1 491,0 3 1,-2 0-45,17-5 0,-17 0 0,2 0 45,6 0 0,-1 0-45,25 0-1397,-20 0 0,-1 0 1397,16 0 90,0 0-560,-25 0 0,-2 0 470,17 0 0,-16 0 0,0 0 0,26 0 45,-26 0 0,3 0-45,13 0 0,2 0 0,-13 0 0,0 0 0,12 0 0,0 0 45,-9 0 0,-3 0-45,24 0 0,-24 0 0,0 0 0,21 0 0,-20 0 0,1 0 0,22 0 38,-24 0 1,0 0-39,21 0 0,-10 5 0,2 1-577,-13-5 0,1 0 577,10 5 0,1-1 0,-9-11 0,-3 1 0,24 13 0,-23-12 0,-1 0-134,21 15 134,-26-10 0,2-2-198,9-4 1,2-1 197,-4 5 0,0 0 0,5-5 0,-2 1 0,-10 5 0,-1 0 0,-1 0 0,0 0 0,26 0 551,-25 0 0,0 0-551,25 0 0,-16-5 0,1 0 0,20 2 99,-24-2 0,-1 0-99,18 5 0,-1 0 899,-17 0-899,25-11 0,-5 9 505,3-9-505,-29 10 0,0 2 0,13-1 0,-8 0 0,0 0 0,6 0 0,-3-5 0,2 0-131,5 2 131,12-7 2155,-14 10-2245,-3 0-2209,-18 0 2299,19 0 0,-19 0 176,29 10-266,-16-7 434,8 7-344,-3-10 0,-7 0 0,-1 0 0,9 0 0,-19 0 0,18 0-332,-7-10 242,10 7 90,0-7 0,-8 9 0,0 2 0,6-1 0,-2 1 0,0-2 0,7-10 0,10 8 0,-26-2 0,0 0 0,26 5 0,-10 0 0,4 0 0,-17 0 0,0 0 0,7 0 0,-7 0 0,10 0 0,0 0 0,-14 0 0,2 0 0,17 0 688,-18 0 1,0 0-689,13 0 0,0 0 543,0-10-543,0 7-2199,10-7 2199,-7 10 0,-3 0 143,8 0-143,-16 0 0,19 0 0,-11 0 0,0 0 0,10-11 152,-7 8-152,-11-2 0,0 0 0,24 5 0,-18 0 0,2 0 0,-10 0 0,-1 0 0,0 0 0,-2 0 0,24 0 0,-19 0 0,0 0 0,16 0 0,-10 1 0,-1-2 0,6-9 0,-17 8 0,1 1 0,16-10 0,-1 10 0,1 2 0,8-1 0,-8-4 0,-1-2 0,1 3 0,-16-2 0,0 0 0,15 5 0,-15 0 0,0 0 0,16 0 0,-16 0 0,0 0 0,16 0 0,-16 0 0,0 0 0,15 0 0,-15-5 0,0 0 0,16 2 0,-17-3 0,2 1 90,25 5-90,-25 0 0,0 0-1838,26 0 1838,-28 0 0,1 0 0,27 0 742,-1 0-742,-26-5 0,0 0 0,15 2 0,-15-2 0,0 0 0,16 5-1030,7 0 1030,-10 0 0,11 0 404,-19 0-404,16 0 0,-18 0 806,-1 0-806,9 0 0,-19-11 1022,8 9-1022,-21-9-90,8 11 0,-19 0 2044,19 0-2223,-18 0 197,18 0-828,-19 0 904,9 0-1533,-11 0 1529,0 0 0,0 10 0,1 3 0</inkml:trace>
  <inkml:trace contextRef="#ctx0" brushRef="#br0" timeOffset="46946">5011 8080 5914,'-14'-7'629,"3"1"-449,11 6-90,0 0 90,0 11-90,0-9 0,0 9 90,0-11 809,0 0-809,0 10 0,0-7 0,10 7 0,-7-10 90,18 0-90,-8 0-1,0 0 1,8 0-90,-8 0 90,21 0 0,-8 0 0,19 0-90,-9 0-185,1 0 185,7 0 0,-5 0 0,1 0 0,7 0-45,12 0 0,-1 0-1316,-13 0 1316,-1 0 0,0 0 45,6 0-90,-16 0 0,0 0 0,26 0 45,-25 0 0,1 0-1485,4 0 0,1 0 1440,-5 0 0,1 0-918,9 0 0,-1 0 918,-8 0 0,-1 0-250,5 0 1,-1 0 249,1 0 0,-1 0 45,-3 0 0,0 0-45,8 0 0,1 0 45,-4 0 0,0 0-45,3 1 0,4-2 30,-5-2 0,3-1 0,-2 1-30,2 1 0,0 1 0,-3-2 0,2-1 0,-3 1 45,0 2 0,-2 2-254,0-1 0,1 0 254,4 0 0,0 0-45,-5 0 0,1 0 0,5 0 0,0 0 0,0 0 0,1 0 356,-1 0 0,0 0-311,-11 0 0,1 0-45,7 0 0,1 0 0,-9 0 0,1 0 0,4 0 0,1 0 45,5 0 0,-2 0-45,18 0 0,-5 0 0,4 0-159,-16 0 0,-1 0 159,14-5 0,0-1 0,-7 5 0,-2 0 0,-13-5 0,-1 1 44,4 4 1,1 2 277,-6-1 0,0 0-322,6 0 0,-1 0 0,23 0 0,-24 0 0,1 0 0,-5 0 0,0 0 0,1 0 0,1 0-103,4 0 0,-1 0 103,1 0 0,-1 0-414,23 0 459,-24 0 0,0 0-45,22 0-215,-26 0 0,0 0 215,25 0 336,-26 0 1,0 0-292,1 0 0,1 0-45,0 1 0,1-2 0,-2-4 0,0 0 0,0 3 0,-2 1-558,27-9 558,-19 9 0,-1 2 0,23-1 484,-8 0 0,0 0-484,-21 0 0,0 0 0,27 0 0,1 0-31,-24 0 0,0 0 31,7-5 0,1-1 0,-5 5 0,-1 0 0,23-10 0,-24 10 0,0 2 8,11-1-8,-17 0 0,2 0 0,0 0 0,0 0 0,1 1 0,1-2 0,14-4 0,0 0-477,-13 3 0,0 1 477,13-4 0,0 0 149,-14 5 1,-1 0-150,0-5 0,-1-1 0,-1 5 0,0 0 0,1-5 0,0 1 0,2 4 0,-1 2 0,0-1 0,-1 0 0,0 0 0,-2 0 0,17 0 0,-17-5 0,1 0 0,27 2-274,-26-2 0,0 0 274,25 5 0,-26 0 0,0 0 1261,26 0-1261,-15 0 0,2 0 191,-4 0 1,0 0-192,-1 0 0,0 0 0,-2 0 0,-2 0 0,22 0 0,0 0-44,-10 0 0,0 0 44,7 0 0,-7 0 0,-1 0 0,1 0 0,-16 0 0,0 0 0,26 0 0,0 10 0,-26-9 0,0 1 1072,16 8-1072,-16-9 0,0-2 0,15 1 0,-15 0 0,0 0 0,16 0 0,-6 0 0,1 0 0,10 0 0,-16 0 0,0 0 0,18 0 0,-7 0 0,8 0 0,-11 0 0,10 0 0,3 0 0,0 0 0,-13 0 0,19 0 0,-35 0 0,34 0 0,-38 0 0,17 0-90,-18 0 1892,8 0-2341,-21 0 89,8 0 951,-18 0-2390,7 0 1514,-10 0 375,0 0 0,7 2 0,1 1 0</inkml:trace>
  <inkml:trace contextRef="#ctx0" brushRef="#br0" timeOffset="48152">4981 10020 6363,'-10'-11'900,"1"8"-630,9-7 0,0 10-91,-10 0 1,7 0 0,-7 0 0,10 0 720,0 0-720,10 10-1,3-7-89,0 7 90,8 1 0,-8-9 90,21 19-90,13-18-1277,-7 7 1277,15-10-90,-29 11-194,18-9 193,-10 4 1,0-1-844,21-5 799,-10 5 0,-1 0-1536,5-2 1536,-10 2 0,1 0 0,-4-4 0,1-2-45,9 1 0,2 0 45,-1 0 0,0 0-829,0 0 1,0 0 828,0 0 0,0 0-45,0 0 0,0 0-525,0 5 0,0 1 525,0-5 0,0 0 45,6 5 0,-1-1-45,-4-5 0,1 0 45,3 0 0,0 0-531,-5 0 0,0 0 486,5-1 0,1 2 0,-5 4 0,1 0 45,3-3 0,0-1-45,-5 4 0,0 0 0,5-4 0,1-2 58,-5 1 1,0 0-15,8 0 1,3 0-45,-10 0 0,2-1 0,-2 2 0,10 4 0,0 1 0,-7-5 0,2-1 0,-3 1 0,-2 5 0,-2-1 28,6-4 0,-1-2 17,-5 1 0,0 0-45,0 0 0,0 0 0,0 0 0,0 0 0,0 0 0,0 0 0,0-1 0,0 2 0,1 4 0,-2 0 0,-3-4 0,-2 1 307,-6 3 0,0 0-307,5-4 0,-1-2-11,24 1 56,-18 0 0,1 0-45,-9 5 0,-1 1 0,10-5 0,0 0 0,16 10 0,-17-10 0,-1-2 0,19 1 0,-23 0 0,1 0 0,0 0 0,-1 0 0,23 0 654,-25 0 1,2 0-655,11-5 0,0-1-302,-16 5 1,1 0 301,24-5 0,0 1 0,2 5-215,-20-2 0,6-3 0,-4 2 215,-2 2 0,-1-1-392,22-3 1,-3 0 391,0 5 8,-26 0 1,0 0-9,26 0 0,-24 0 0,-1 0 851,25 0-806,-26 0 0,0 0-45,26 0 0,0 0 0,-26 0 0,0 0 0,26 0 0,-25 0 0,1 0 0,-1 0 0,0 0 0,25 0 0,-10 0 0,0 0 667,-17 0 0,2 0-667,13 0 0,8 0 0,-6 0 0,-8 0 0,-1 0 0,15 0 0,1 0 86,-1 1 1,-2-2-87,-19-4 0,0-1 0,16 5 0,0 0-93,-16-5 1,-2 1 92,27 16 0,0-9 0,-26 4 0,0-1 0,26-5 0,-25 0 0,1 0-67,5 0 1,-1 0 66,23 0 0,-25 0 0,2 0-315,-5 0 0,0 0 315,2 0 0,0 0 0,3 0 0,1 0 0,-6 0 0,0 0 0,0-1 0,1 2 0,-1 4 0,0 0 0,1-3 0,-1-1 414,0 4 0,0 0-414,1-4 0,-1-2-629,0 1 1,1 0 628,4 0 0,1 0 0,-5 0 0,1 0 63,7 0 1,3 0-64,-3 0 0,3 0 0,-2 0 0,9 0 0,-1 0-192,-7 0 0,1 0 1,-4 0 191,-1 0 0,-3 0 0,2 0 0,-1 0-55,-4 0 1,1 0 54,9 0 0,0 0 0,-5 0 0,1 0 0,6 0 0,-2 0 0,-10 0 0,2 0 163,7 0 1,6 0-1,-6 0-163,20 0 0,-20 0 0,6-1 0,-6 2 0,-7 5 0,-3-1-441,12-4 0,0 0 441,-5 5 0,0-1 0,4-4 0,-1-2 285,-8 1 1,0 0-286,8 0 0,1 0-282,-4-1 0,0 2 282,0 4 0,-1 0 0,-5-3 0,-1-1-78,-1 4 0,0 0 123,1-4 0,0-2 480,1 1 1,2 0-526,23 5 0,0 1 0,-25-5 0,-1 0-45,22 10 0,-4-1-135,-14-7-180,5 7-180,-20-10 417,-11 0-1946,8 0 2830,-19 0-761,9 0 0,-10 9 0,1 1 0</inkml:trace>
  <inkml:trace contextRef="#ctx0" brushRef="#br0" timeOffset="51559">4580 6051 6004,'-10'-4'629,"3"2"-449,7 2 450,0 0-450,-11 0-90,9 0 89,-9 0 1,11 0-90,-10 0 0,7 0 0,-18 0 90,18 0 0,-7 0-90,10 0 90,-10 0-90,7 0 0,-18 0 0,18 0-90,-7 0 90,0 0 0,7 0-90,-8 0 90,11 0-90,-10 0 90,-3 0-90,0 0 89,-8 0-89,18 0 0,-18 10 0,19-7 90,-9 7-90,1-10 0,7 0 0,-18 0 0,19 0 90,-9 0-90,1 0 0,7 0 0,-7 0 0,10 0 0,0 0 0,-11 0 0,9 0 0,-9 0 0,11 0-855,0 0 1,6 9 0,0 2-1</inkml:trace>
  <inkml:trace contextRef="#ctx0" brushRef="#br0" timeOffset="52775">5035 8199 6004,'-1'-8'629,"0"2"-449,1 6 630,0 0-720,-10 0 0,7 0 89,-8 0-179,1 0 90,7 0 0,-7 0-90,10 0 180,-11 0-180,9 0 90,-9 0-90,11 0 90,-10 0 0,7 0-90,-7 0 90,-1 0 90,-2 0-180,0 0 90,-8 0-90,19 0 90,-19 0 0,18 0-90,-18 0 90,19 0-90,-9 0 0,1 0 90,7 0-90,-18 0 0,19 0 90,-9 0 0,1 0-90,7 0 0,-18 0 0,19 0 90,-9 0-90,1 0 0,7 0 0,-18 0 0,19 0 0,-9 0 0,1 0 0,7 0 0,-7 0 89,-1 0-89,9 0 90,-19 0-90,18 0 0,-7 0 0,-1 0 90,9 0-90,-9 0 0,11 0 0,0 0 0,-10 0 0,7 0 0,-7 0-90,10 0-742,0 0 0,17 10 0,4 3 0</inkml:trace>
  <inkml:trace contextRef="#ctx0" brushRef="#br0" timeOffset="53825">4997 10033 6004,'-6'-8'629,"1"2"-449,5 6 2249,0 0-2249,-11 0-90,-2 0 0,0 0-90,-8 0 89,19 0 1,-19 0-90,18 0 90,-18 11-90,19-9 90,-19 9-90,18-11 90,-18 0 0,19 0 0,-19 0-90,18 0 90,-18 0 0,19 0 0,-19 0 0,18 0-90,-18 0 90,19 0 0,-9 0 90,1 0-90,7 0 0,-18 0-90,19 0 90,-19 0-90,18 0 90,-7 0-1,10 0 1,0 0 0,-11 0-90,9 0 90,-9 0-90,1 0 90,7 0-90,-7 0 90,10 0-90,0 0 90,-11 0-90,9 0 0,-9 0 0,11 0 0,0 0 90,0-11-180,0 9 0,0-9-90,0 11-1035,0 0 1,2 12 0,1 2 0</inkml:trace>
  <inkml:trace contextRef="#ctx0" brushRef="#br0" timeOffset="55004">1627 3606 6183,'-16'-17'900,"4"3"-720,12 14 449,0 0-449,-10 0 0,7 0 0,-7 0-90,10 0 360,0 0-360,10 11 0,-7-9 0,7 19 0,1-8 0,-9 11 0,19-1 0,-8 1-90,0-1 89,8 1 1,-18-1-90,18 11 90,-19-8-90,19 8 90,-18-10-90,18-11 90,-19 18-90,19-15 0,-18 8 90,7-4-90,1-17 0,-9 18 90,9-18-90,-11 7 0,0-10 0,0 10 0,0-7-90,0 8-90,0-11 0,0 0-89,10 0-361,-7 0-719,7 0 359,-10 0 990,0 0 0,1 8 0,0 3 0</inkml:trace>
  <inkml:trace contextRef="#ctx0" brushRef="#br0" timeOffset="55316">1771 3658 6363,'-4'-7'1350,"1"2"-1171,3 5 1,0 0 0,-11 10-90,-2-7 90,0 18-90,3-8 0,-1 10 90,9 1-90,-19-1-401,18 1 401,-7-1 0,-1 1 0,9-1 0,-19 1-90,18-1 179,-18 22-179,19-16-607,-19 15 697,18-20-292,-7-11 202,-1 7 90,9-17-90,-9 18 285,11-18-285,-10 7-89,7-10-1,-7 0 523,10 11-703,0-9 222,0 9-1571,0-11 1416,0 0 1,5 3 0,2 1-1</inkml:trace>
  <inkml:trace contextRef="#ctx0" brushRef="#br0" timeOffset="55620">2059 3522 6183,'-7'3'810,"-9"11"-630,13-1 90,-7 10-90,-1 1 269,9 10-359,-9-8 90,11 18 0,0-28-90,0 15 0,-10-18 90,7 11-180,3-1 90,3 1 0,7-11 0,-10 8 0,0-8-90,0 0 0,0 8-180,0-8 0,11 0-1439,-9 8 719,9-18 900,-1 17 0,-3-15 0,9 8 0</inkml:trace>
  <inkml:trace contextRef="#ctx0" brushRef="#br0" timeOffset="56037">2244 3713 6183,'-16'2'900,"9"10"-720,-3-10 90,10 19-90,-11-8 89,9 0-89,-9 8-90,11-8 90,0 11 0,0-11-90,0 8-3302,0 2 3302,0-7 0,0 15-51,0-28 51,0 18 0,0-18 180,11 17-180,2-17 90,0 7 3367,8-10-3457,-8 0 165,0 0-75,8 0 0,-8-10 270,10 7-181,1-17 1,-1 17-90,-10-18 90,8 18 0,-18-18-90,18 19 90,-19-19 89,9 8-179,-11 0 0,10-8 0,-17 18 90,14-28-180,-28 15 0,19-7 90,-19 2-180,8 8 90,-11 0-90,1-8 0,-1 18-90,-10-7-90,19 10 0,-17 10-90,19-7 0,0 18-89,-8-19-181,19 19 0,-19-18-539,18 18-1080,-7-19 2159,-1 19 0,18-12 0,-6 8 0</inkml:trace>
  <inkml:trace contextRef="#ctx0" brushRef="#br0" timeOffset="56291">2449 3453 6453,'-2'-10'1260,"1"1"-901,1 9 361,0 0-450,10 0 0,-7 10 89,18-7 91,2 28 270,14 6-540,0 2-277,-14 16 187,-2-39 0,-18 26 0,7-27-90,-10 19 0,0-10-270,0 10-325,-10-8-214,7 8-990,-18 0 360,8-8 1439,-10 8 0,11 0 0,4 2 0</inkml:trace>
  <inkml:trace contextRef="#ctx0" brushRef="#br0" timeOffset="56873">1732 5725 6363,'-8'-5'1260,"1"0"-901,7-5-89,0 7 0,0-7 0,0 10 180,0 0-180,10 21-91,-7-16 1,18 37 0,-19-27-90,19 19 90,-8-10 0,0-1-90,8 1 0,-8-1 0,1 1 0,6 0 0,-17-1 0,18 1-90,-18-11 90,7 8 0,0-8-90,-7 0 0,8 8-180,-1-8-90,-7 0-90,7-3-719,-10 1-450,0-9 359,0 9 1170,0-11 0,12 5 0,3 2 0</inkml:trace>
  <inkml:trace contextRef="#ctx0" brushRef="#br0" timeOffset="57131">1979 5754 6363,'-15'-8'1170,"3"-10"-900,12 16 89,0-9-89,0 11 0,-10 0-90,7 0 0,-7 0 0,10 0 0,-11 11 0,8 2-1608,-17 10 1518,17 1 90,-18 10-460,18-8 460,-17 29-90,6-26-90,1 25 90,-8-27 0,8 7 0,0-11-90,-8 11 90,19-18-90,-19 26-180,18-37-180,-7 26 0,10-18-269,-11 0-900,9-2 1988,-9-11-459,11 0 0,9 10 0,1 2 0</inkml:trace>
  <inkml:trace contextRef="#ctx0" brushRef="#br0" timeOffset="57439">2191 5702 6453,'-15'-6'1529,"3"2"-1259,1 4-90,9 0 0,-19 10 0,18-7 0,-18 18-90,19-8 90,-9 10-90,1 1 90,7 10-90,-7-8-1,10 8 91,-11-11-180,9 1 180,-9 10-90,11-8 0,0 19 0,0-19-90,0 8 0,0-11 0,11-10 0,-9 8-90,9-8 0,-11 0-90,10 8-179,-7-8-2012,7 0 1022,1-2 270,-9-1 1079,9-7 0,3 14 0,4-8 0</inkml:trace>
  <inkml:trace contextRef="#ctx0" brushRef="#br0" timeOffset="57723">2360 5927 6633,'-5'-10'2159,"2"7"-1799,3-8 90,0 11-181,-11-10 91,9 7-180,-9-7 90,11 10 360,0 21-541,0-16 91,0 26-90,0-17 90,0 9-90,0 1 0,0-11 0,0 8 0,0-8-90,0 10 0,0 1 0,0-11-180,0 8-539,0 2 269,0-7-450,0 15-809,0-28 1709,0 7 0,4-1 0,1 2 0</inkml:trace>
  <inkml:trace contextRef="#ctx0" brushRef="#br0" timeOffset="58009">2447 5643 6453,'-1'-12'1350,"1"2"-901,0 10 271,0 0 269,21 0-719,-5 11 0,17-9-90,-9 19 0,0-8 180,9 21-181,-6-8 1,7 8 180,0 11-1528,-19-6 1258,6 8-90,-21-3-542,0-17 452,0 17-180,-10-7-179,-3-1-451,-11 9-1079,1-9 450,-1 11 1529,1-10 0,-1 11 0,1-7 0</inkml:trace>
  <inkml:trace contextRef="#ctx0" brushRef="#br0" timeOffset="58626">1945 7707 6273,'-9'-9'1889,"2"2"-1439,7-4-180,0 9 90,-11-9-90,8 11-91,-7 0 91,10 0 90,0 0-180,10 11 0,-7 2 0,18 0-90,-18 8 90,17-8 179,-6 21-269,9-18 0,1 15 0,-11-28-90,8 17 90,-19-6 0,19-1-90,-18 7 90,18-17-90,-19 18 0,9-18 0,-1 18 0,-7-19-180,7 19 0,-10-18-179,11 18-1,-9-19-540,9 19-899,-11-18 1799,0 7 0,3 2 0,2 2 0</inkml:trace>
  <inkml:trace contextRef="#ctx0" brushRef="#br0" timeOffset="58888">2120 7660 6813,'-2'-9'1349,"1"2"-899,-10 7-180,9 0 90,-9 0-90,11 0 179,0 0-269,-10 10 180,7 3-270,-18 11 90,19-1-90,-19 11-582,-3 24 581,8-16 1,-15 13-90,28-32 0,-17 1-214,17-1 124,-7-10-90,-1 8-180,8-8 1,-7 0-451,10-2-809,0-1 1827,0-7 0,1 12 0,0-9 1</inkml:trace>
  <inkml:trace contextRef="#ctx0" brushRef="#br0" timeOffset="59191">2353 7515 6453,'0'-7'1260,"-1"2"-901,-10 5 1,9 0-90,-9 0 0,1 0-90,7 10 270,-18 3-271,19 11-89,-19-1 180,8 22-90,0-17-90,2 17 0,11-22-993,0 1 993,0 10 0,-10-8-90,7 8 90,-7-10-90,10-1-136,10 1 136,-7-1 90,7-10 0,-10 18-90,11-15 0,-9 18-90,19-21 789,-8 8-1059,0-8-450,8 0-809,-8-2 610,0-11 1009,8 0 0,-4 8 0,12 2 0</inkml:trace>
  <inkml:trace contextRef="#ctx0" brushRef="#br0" timeOffset="59604">2515 7740 6633,'-12'-1'1709,"2"-11"-1439,10 10 270,10-9-270,-7 11-1,18-10-89,-18 7 180,17-7-180,-6 10 0,9 0-90,1 0 0,-11 0 90,8 0 0,-8 10-90,0-7 0,-3 18-1,1-19-89,-9 19 90,9-8 0,-11 1-90,0 6 90,-11-7-90,9 11 0,-19 0 90,8-1-90,-11 1 0,11-1 90,-8-10-90,18 8 90,-17-8-90,17 0 180,-18-2 0,18-11-90,-7 0 0,10 0 450,0 0-361,10 0-179,4-11 90,9 9-90,-10-9 90,8 11-90,3-10 90,2 7-90,-3-18 0,-2 19-270,13-9 1,-16 1-451,24 7 270,-39-7-539,18 10-2789,-19 0 3778,9 0 0,-4 5 0,3 2 0</inkml:trace>
  <inkml:trace contextRef="#ctx0" brushRef="#br0" timeOffset="59861">2788 7548 6453,'3'-12'1799,"-6"2"-1349,14 10 539,10 0-629,-6 0 0,19 0 360,0 11-451,-8 2 1,8 10-90,-10 1 90,-1-11-90,1 8 0,-1-8 0,1 10-880,-11 11 790,8-8 0,-18 8 90,-3-10-180,-3 10 90,-18-8-180,8 18 0,-11-7-180,-10 10-3280,-2 0 1706,-2-8 0,-3 1 1034,14-13 1,0 0 615,-9 8 0,4-2 0,0 3 1,11-11-1</inkml:trace>
  <inkml:trace contextRef="#ctx0" brushRef="#br0" timeOffset="60460">2209 9639 6543,'-12'-11'1529,"2"2"-1079,10-1-90,0 7 90,0-7-180,0 10 1079,0 0-989,11 21-271,-9-6 1,9 9 0,-1-3 0,3-8 0,0 10 0,8 1 0,-18 0 0,18-1 0,-8 11 0,0-18-90,8 15 0,-8-18-90,0 11 0,-3-11-180,1 8-90,-9-19-89,9 19-451,-1-18-899,-7 7 360,7-10 1439,-10 0 0,5 9 0,1 3 0</inkml:trace>
  <inkml:trace contextRef="#ctx0" brushRef="#br0" timeOffset="60738">2401 9604 6633,'-11'-15'1799,"7"9"-1259,-7-5-90,11 11 629,0 0-539,-10 21-270,7-15-91,-18 25 1,19-18 0,-19 21 0,18-8 0,-7 8-90,-1-10-335,9-1 335,-9 1 0,1-1 0,7 1 0,-18-1 0,19 1-90,-9-11 90,11 8 0,-10-8-90,7 10-90,-7-10 0,10 8-90,0-18 0,0 18 335,0-19-1055,0 19 1,0-18-1080,-11 7 1979,9-10 0,2 4 0,13 1 0</inkml:trace>
  <inkml:trace contextRef="#ctx0" brushRef="#br0" timeOffset="61064">2757 9429 5576,'-13'-12'1529,"8"3"-439,-6 9-730,11 0 223,0 0-313,-10 0 0,7 0 0,-18 0 24,19 0-114,-19 10 349,18 3-349,-18 11 0,19-1-91,-19 1 1,18-1 90,-18 1-90,18-1 90,-7 22-180,10-16 180,-10 36-180,7-36-333,3 25 333,3-27 90,7-4-90,0-2 0,4 3 0,9 2-360,1 8 90,-1-21-3058,11 8 3328,-8-19 0,16 8 0,-8-11 0</inkml:trace>
  <inkml:trace contextRef="#ctx0" brushRef="#br0" timeOffset="61577">2899 9679 6813,'-4'-17'1799,"2"8"-1259,2-1-1,0 10-89,0-11-90,10 9 90,-7-9-90,7 1 269,1 7-359,2-18-90,0 19 90,8-9-90,-19 11 0,19 0-1,-18 0-89,18 0 90,-19 0-90,9 0 0,-1 11 0,-7-9 0,7 19 90,-10-18-180,0 18 90,0-8 0,0 0-90,-10 8 0,7-18 90,-7 17-90,-1-17 90,9 18-90,-19-18 0,18 7 90,-7 0-90,10-7 90,0 8 90,-11-11-90,9 0 89,-9 0-89,11 0 810,0 0-810,11 0-90,-9-11 90,9 8-90,-1-7 90,3 0 0,0 7-90,8-8 90,-18 11-90,18 0 0,-8 0 90,0 0-90,8 0 0,-18 0 90,7 0-90,0 0 0,-7 11 89,7-8-617,1 7 528,-8 0 0,7-7 90,-10 8-90,0-1 0,0-7 0,0 17 90,-10-17-90,7 18 528,-8-18-528,1 7 90,7 1-90,-7-9 0,0 19 0,-4-8 0,-9 0 0,10-2-90,-8-1 0,18-7-89,-18 7-1,19-10 0,-19 0-450,18 0 270,-7 0-179,-1 0-1,9 0-180,-19 0-539,18 0-1439,-7 0 629,10 0 2069,0 0 0,4-6 0,1-2 0</inkml:trace>
  <inkml:trace contextRef="#ctx0" brushRef="#br0" timeOffset="61879">3169 9374 6543,'-10'-7'1799,"2"1"-1259,8 6 0,11-11-91,-8 9 1,7-9 0,0 11 269,4 0-359,9 0 180,11 0-270,-8 11 180,19 2-181,-30 0-89,17 8 0,-19-8 0,10 10 0,-10 1 180,8 10-180,-8-8 89,0 29-179,-13-16 0,-2 8 90,-19 8-847,8-26 757,-11 15-90,1-10-90,-11 3-450,-3 10-1540,-10 0 1360,0-11-539,10-2-1529,3-10 2788,11-1 0,-15 13 0,-4 4 0</inkml:trace>
  <inkml:trace contextRef="#ctx0" brushRef="#br0" timeOffset="70808">2855 3515 6543,'-5'-6'1260,"1"2"-901,-7 4-89,9 0 270,-9 0-270,11 10 0,0-7-91,0 7 181,0-10 630,0 0-541,11 0-269,-9 0 0,19 0-90,-18 0 90,18 0-90,-19-10 0,19 7 180,-8-7-180,11 10 0,-11-11 0,8 9-180,-8-9-90,0 11 0,-3 0-180,-10 0 0,0 0 1,11 0-181,-9 0-270,9 0-989,-11 0 1461,0 0 1,4 6 0,2 0 0</inkml:trace>
  <inkml:trace contextRef="#ctx0" brushRef="#br0" timeOffset="71087">2760 3758 6273,'-5'-10'1080,"2"2"-720,3 8 899,0 0-989,10 0 0,-7 0-91,18 0 361,2-11-450,3 9 0,8-9 90,-21 1-180,8 7 0,-8-7-90,0 10-90,8-11-90,-18 9-1978,18-9 1078,-19 11 1170,19 0 0,-18 4 0,8 0 0</inkml:trace>
  <inkml:trace contextRef="#ctx0" brushRef="#br0" timeOffset="71470">3308 3162 6633,'-9'-6'1799,"3"2"-1349,6 4 1079,0 0-1259,0-11-90,0 9 90,0-9-90,0 11 179,0 11-179,-11 2-90,9 10 90,-9 1-90,11-1 90,0 1-90,0-1 0,0 11-230,0-7 230,-10 6 0,7-9-90,-7 0 180,10 20-91,0-15-89,0 5 90,0-13-90,0-8 90,0 0-90,0 8-90,0-8-179,0 10-1,0-10 140,0-2-230,0-11-90,0 10-539,0-7-2519,0 7 3508,0-10 0,4 3 0,1 1 0</inkml:trace>
  <inkml:trace contextRef="#ctx0" brushRef="#br0" timeOffset="71971">3452 3327 6453,'-10'-6'1260,"2"1"-901,8 5 2070,0 0-2339,0 11 180,0 2-180,0 0 90,-11-3-90,19 1 0,-16 2-1,19 0 1,-11 8-90,0-18 90,0 17-90,0-6 90,0-1 0,0 8-90,10-8 90,-7 0-90,7-3 90,1 1-90,-9 2 90,9 0-90,-11-3 90,10-10 0,-7 0 0,7 0 0,1 0 0,-9 0 90,19 0-90,-18 0 0,18-10 0,-8 7 90,0-7 89,8-1-179,-8-2 90,0 0-90,8-8 90,-19 19 90,19-19-180,-18 8 90,7-1-90,-10-6 0,0 17 0,0-18 89,0-2-179,-10 7 90,7-15 0,-18 17-90,8 1 0,-10-8 90,10 19-90,-19-19 90,27 18-90,-26-7-90,28 10-90,-28 0 1,26 10-91,-27-7-540,19 18-3122,0-8 2673,-8 10-1349,19-9 629,-9 6 1979,1-7 0,14 11 0,-7-1 0</inkml:trace>
  <inkml:trace contextRef="#ctx0" brushRef="#br0" timeOffset="72804">2875 5648 6183,'-3'-2'900,"0"1"539,3 1-1169,11 0 270,-9 0-270,19 0 179,-8 0-89,11 0-180,-11 0 270,18 0-360,-15-11 179,28 9-358,-28-9-1,15 11-180,-28 0-90,7 0 0,-10 0-1979,11 0 1170,-8 0 1169,7 0 0,-7 7 0,1 3 0</inkml:trace>
  <inkml:trace contextRef="#ctx0" brushRef="#br0" timeOffset="73075">2911 5909 6183,'-10'-3'1170,"2"0"-810,8 3 1888,0 0-1978,10 0 90,-7 0-180,18 0 0,-19 0 0,19 0-90,-18-10 269,28 7-269,-15-7-90,18 0-180,-21 7-89,8-8-181,-19 11-360,9 0-989,-11 0 450,10 0 1349,-7 0 0,12 3 0,-9 1 0</inkml:trace>
  <inkml:trace contextRef="#ctx0" brushRef="#br0" timeOffset="73325">3225 5706 6273,'-1'-8'1170,"-1"2"-810,2 6 719,0 0-809,10 0-180,-7 0 90,18 0 0,-18 0-91,18 0-178,-8 0-181,10 0 0,-10 0-270,8 0-629,-18 0 269,18 0 900,-19-11 0,23 18 0,-7-5 0</inkml:trace>
  <inkml:trace contextRef="#ctx0" brushRef="#br0" timeOffset="73939">3676 5533 6273,'-4'-3'1260,"1"-10"-631,3 10-449,0-7 90,0 10 1169,0 0-1259,-11 10-90,-2-7 0,0 7 0,-8-10 0,19 11-90,-9-9 90,1 9 0,7-11 0,-18 0 0,19 0 90,-9 0-90,1 0 89,7-11-89,-7 9 90,10-9-90,-11 11 90,9 0 90,-9-10-180,11 7 90,-10-18-90,7 8 0,-7 0 0,20-8 0,-7 19-90,7-19 90,-10 18 0,11-18-90,-9 19 90,9-9-90,-1 11 0,-7-10 89,18 7-89,-19-7 0,19 20 90,-8-7-90,0 18 0,8-8 0,-18 0 90,18 8-90,-19-8 0,9 10 90,-11 1-90,0 10 90,0 13-90,-11-8 0,9 5-248,-19-20 338,18-1-90,-18 22 0,8-27 90,-10 34-90,10-46 0,2 25 0,1-28 0,-3 17 90,0-17-90,-8 7 0,18-10 0,-7 0 248,-1 11-248,9-8 0,-9 7 0,1-20 0,-3 7 90,0-8-90,2 11 0,1-10 0,7 7 0,-7-17 0,10 17 0,0-18 0,-11 8 0,9 0 0,-9-8 0,22 18 0,-9-18 0,9 19 0,-1-9-90,-7 1 90,7 7 0,1-7 0,2 10 0,10 10 0,1-7 0,-11 7-90,8 1 0,-8-9-90,0 9-179,8-11-541,-8 10 270,0-7-269,-3 18-1170,1-19 450,-9 9 1619,9-11 0,-1 14 0,3 3 0</inkml:trace>
  <inkml:trace contextRef="#ctx0" brushRef="#br0" timeOffset="74188">3765 5717 9332,'23'-1'899,"-11"0"-719,8 1 180,-6 0-270,9 0 90,1-10-90,-1 7-90,11-7-180,-8 10-90,-2 0-90,-14 0-449,1 0-811,-9 0 451,9 0 1169,-11 0 0,9 0 0,3 1 0</inkml:trace>
  <inkml:trace contextRef="#ctx0" brushRef="#br0" timeOffset="74421">3885 5541 6094,'-15'5'1259,"2"10"-989,13-12 179,0 18-269,10-8 0,-7 10 0,8-10 0,-11 8-90,0-8 90,0 11-90,0-1 0,0 1 0,-11-1-90,8 1-180,-7 10 90,10-8-180,0 8-270,0-21 540,0 18 0,-2-14 0,0 18 0</inkml:trace>
  <inkml:trace contextRef="#ctx0" brushRef="#br0" timeOffset="75423">4353 5533 6273,'-1'-3'1080,"0"0"-630,1 3-1,-11 0-269,9 0-90,-19 0 90,18 0-90,-7 0 90,-1 0-90,9 0 0,-19 0 180,8 0-180,0 0 89,-8-10 1,18 7-90,-7-7 90,10 10 90,-11-11-180,9 9 90,-9-9-90,11 1 0,0 7 0,0-18 0,0 19 0,0-9-90,0 1 90,0 7 0,0-18-90,11 19 89,-9-19 1,19 18-90,-18-18 90,28 18-90,-26-7 90,27 10-90,-30 10 90,19-7-90,-18 8 0,18-1 90,-19 3-90,9 0 90,-11 8-90,0-8 90,0 11-90,0-1 0,0 1 90,0-1-90,-11 11 0,9-8 0,-19 8 90,8 0-90,-11-8 0,1-2 90,10-3-90,-8-8 0,18 0 0,-7-3 0,-1-10 90,9 0-90,-9 0 0,11 0 0,-10 11 90,7-9-90,-7 9 90,-1-22 0,9 9-90,-9-9 0,11 11 0,0-10 0,0-3 0,0 0 0,0-8 0,11 18 0,-9-7 0,9-1 0,-11 9 0,0-9 0,10 11 0,3 0 0,0 0 0,8 0 0,-18 0 0,18 11 90,-19-9-90,9 9 0,10-11 0,-6 0 0,19 0 0,-10 0 0,-11 0 0,8 0 0,-8-11 0,10 9 0,1-9 90,0 1-90,-1 7 0,1-7 0,-11-1 0,8 9 0,-8-19 90,10 8 0,-10 0 89,8-8-89,-18 8 180,18-11-180,-19 1 0,9 10 0,-11-8 0,0 18 0,0-7-90,0 10 90,0-11 0,0 9-90,0-9 90,0 11 0,0 0-90,0 21 0,-11-16 90,9 27-90,-9-19 0,11 21 0,0-8 0,0 8 0,0-11 90,0 22-90,0-6 45,0-5 0,0 0-45,0 5-1057,0 16 1057,0-19 0,0 1 90,0 7-90,0-17 0,0 17 0,0-7 0,0-1 0,-10-2 0,7 0 90,-7-8-90,10 8 0,0 0 0,0-8 0,-11 8 0,9-10-255,-9-1 255,11 1 90,-10-1-90,7-10 0,-18 8 0,19-18 180,-19 18 937,18-18-847,-7 17-180,10-17 0,-11 7 284,8-10-284,-17-10 0,17 7 90,-7-17-180,10 6 90,-11-20 0,8 8-90,-7-8 0,20-10-90,-7 15-451,8-26 361,-1 29 0,-7-8-540,17-10 270,-17 5-179,18-8-91,-18 2-1294,18 19-595,-19-18 2609,9 17 0,5-24 0,5 5 0</inkml:trace>
  <inkml:trace contextRef="#ctx0" brushRef="#br0" timeOffset="75609">4744 5046 6453,'-9'-7'1350,"1"1"-991,8 6 541,0 0-1170,11 11-1349,-19 2 809,16 0 810,-19 8 0,16-5 0,2 11 0</inkml:trace>
  <inkml:trace contextRef="#ctx0" brushRef="#br0" timeOffset="76262">3469 7758 6543,'-6'-11'1349,"0"2"-899,6 9 1709,0 0-1979,11 0 90,2 0 179,10 0-269,1 0-90,-11 0 90,8 0 0,-8 0-270,0 0-270,8 0 1,-19 0-91,19 0-360,-18 0-989,7 0 450,-10 0 1349,0 0 0,2 13 0,-1 4 0</inkml:trace>
  <inkml:trace contextRef="#ctx0" brushRef="#br0" timeOffset="76454">3305 7971 6183,'4'-9'2519,"-7"7"-2249,24-8 0,-8 10 0,10 0-91,1-11 1,10 9-717,-8-9 537,8 11-90,-11 0-180,11-10-359,-8 7-721,8-7 424,-21 10 926,8 0 0,-4 4 0,11 1 0</inkml:trace>
  <inkml:trace contextRef="#ctx0" brushRef="#br0" timeOffset="77054">4272 7646 6543,'-8'-1'1529,"1"0"-1079,7 1 1439,0 0-1529,-11 0-180,-2 10 0,0-7-90,3 7 0,-1-10-1,9 0 91,-9 0 90,1 0-180,-3 0 180,0 0-180,-8 0 90,18 0-90,-7-10 180,-1 7-90,9-7-90,-9-1 89,11 9-89,-10-9 0,7 1 90,-7-3-90,10 0 0,10-8-90,-7 18 90,7-18 0,-10 8 0,11-10-90,-9 10 0,19 2 90,-18 1-90,7 7 90,1-7-90,-9 10 0,30 0 0,-27 10 90,26 3-90,-18 21 0,0-18-453,8 26 543,-18-27-90,7 19 0,-10-10 0,0-1 0,0 1 90,0 20-90,-10-25 0,7 33 0,-18-36-673,19 18 673,-19-21 0,18 7 0,-18-6 90,19 9-90,-30 1 0,27-11 0,-37 8 0,37-19 512,-37 19-512,37-18 90,-26 7-90,28-10 883,-18 0-793,8 0 0,0-10 0,3 7 0,-1-7-90,9 10 90,-9-11 0,11 9-90,-10-19 90,7 18-90,-7-18 90,20 19-90,-7-9 0,7 1 0,1 7 0,-9-7 90,19 10-90,-18 0 0,18 0 0,-19 0 0,30 0-90,-27 0-90,26 10-90,-18-7 0,0 7-179,8 1-1,-18-9-180,18 9-629,-19-1-1439,19-7 629,-18 18 2069,18-19 0,-12 21 0,9-7 0</inkml:trace>
  <inkml:trace contextRef="#ctx0" brushRef="#br0" timeOffset="77673">3800 9529 6273,'-8'-2'1260,"2"0"-811,6 2-89,0 0-90,11-10 0,-8 7 0,17-7 0,-17 10-90,18 0-1,-8-11 1,0 9 0,8-9-180,-8 11-180,11 0 0,-11 0-89,8 0-361,-19 0-1709,9 0 2339,-11 11 0,7-7 0,2 9 0</inkml:trace>
  <inkml:trace contextRef="#ctx0" brushRef="#br0" timeOffset="77870">3696 9825 6453,'-2'-10'1260,"11"3"-811,-7 7-89,19 0 0,-8 0-90,1 0 0,6 0 179,4-11-269,2 8-658,8-7 388,-10 10-180,-1 0-359,1-10-811,-1 7 1440,1-7 0,4 9 0,1 0 0</inkml:trace>
  <inkml:trace contextRef="#ctx0" brushRef="#br0" timeOffset="78089">4247 9637 6453,'-8'-10'1709,"2"2"-1169,6 8-90,0 0-90,11 0-1,2 0 1,0 0 270,8 0-360,-8 0-90,10 0-1,1 0-179,-1 0-90,1-10-89,-1 7-1081,1-7-539,0 10 450,-11 0 1349,7 0 0,-7 2 0,11 1 0</inkml:trace>
  <inkml:trace contextRef="#ctx0" brushRef="#br0" timeOffset="78639">4867 9405 6543,'-12'-11'1889,"2"1"-1349,10 10 1709,0 0-1980,0-10 91,0 7-90,0-7 180,-11 10-270,-2 0 0,0-11-90,-8 9 179,19-9-89,-19 11 0,8-10-90,0 7 0,2-7 0,1-1 0,7 9-90,-7-9 90,10 11-90,0-10 90,0 7-90,0-7 90,0-1-90,0 9 0,0-19 0,0 18 0,10-18 0,-7 19 90,18-9-90,-19 11 0,19 0 0,-18 0 0,18 0 90,-19 11-90,19-9 0,-18 19 90,7-18-90,1 18 90,-9-8-90,9 10 90,-11 1-90,0-1 0,0 1 90,0 10-1,-11 2-792,9 1 703,-19-3 0,18-11 90,-18 11-90,8 3 0,-10-1 90,10-12-90,-8-3 0,18-18 0,-18 17 0,19-17 0,-19 18 90,8-18 613,0 7-703,-8-10 0,18 0 90,-7 0-90,-1 0 90,9 0-90,-9 0 0,1 0 180,7 0-90,-7 0 0,10 0-90,-11-10 90,9 7 0,-9-18 0,11 18-90,0-17 90,0 6-90,11 1 90,-9-8-90,9 19 0,-1-9 0,-7 11 0,28-10 0,-26 7 90,27-7-180,-19 20 0,10-7-90,1 7-360,-1-10 90,1 11-179,-11-9-91,-3 9-629,1-11-1349,-9 10 2698,9-7 0,4 12 0,4-8 0</inkml:trace>
  <inkml:trace contextRef="#ctx0" brushRef="#br0" timeOffset="78837">5036 9542 6543,'-2'-9'1799,"1"12"-1259,1-1 0,10 9-91,-7-11-89,18 0 0,-18 0 0,17 0-90,-17 0-91,18 0-448,-8 0-91,11 0-450,-11 0-2338,8 0 3148,-8 0 0,9 0 0,1 1 0</inkml:trace>
  <inkml:trace contextRef="#ctx0" brushRef="#br0" timeOffset="79789">5604 9399 6453,'-4'-8'2339,"1"1"-1889,3 7-90,-10 0 89,7 0-179,-7 0 0,10 0 0,-11-10 0,9 7-90,-9-7 89,1 10-89,7 0 90,-18 0-180,8 0 90,0-11-90,-8 9 90,19-9-90,-19 1 0,18 7 0,-7-7-90,-1 10 90,9-11 0,-9 9 0,11-19-1,0 18 1,0-7-90,0-1 90,0-2 0,0 0 0,11-8-90,-9 19 90,19-9-90,-18 11 90,18 0 0,-19 0-90,19 0 90,-18 0-90,18 11 90,-19-9 0,19 19-90,-18-8 90,18 0 0,-19 19-90,9-17 90,-11 19-90,0-10 90,-11 10-90,9-8 0,-19 29 0,8-27 0,0 6 90,-8-13-90,18-8 0,-18 0 0,19-2 90,-19-1-90,18-7 0,-7 7 90,-1 1-90,9-9 90,-9-2-1,11-2-89,0-9 90,-10 11-90,7 0 90,-7-10-90,10 7 0,0-18 0,0 19 90,-11-19-90,9 18 0,-9-7 0,11 10-90,0 0 90,11 0 0,-9 0 0,9 0 0,-1 0 0,-7 10 0,7-7 0,1 7 0,-9 1 0,19 2 0,-18 0 0,18-3 0,-19 1 0,19-9 0,-8 9 0,0-11 0,8 10 0,-8-7 0,11 7 0,-11-10 0,8 0 90,-8-10-90,0 7 0,18-18 0,-25 19 0,25-19 90,-28 8-90,7 0 0,0-8 0,-7 18 0,8-18 0,-11 8 0,0 0 90,10-8 0,-7 8 90,7 0-180,-10 3 90,0 10 0,0-11-90,0 9 90,0-9-90,0 11 0,0 0 90,0 21-90,-10-16 0,7 27 0,-7-19 90,10 10-90,0 1 0,-11-1 90,8 1-90,-7 10-1836,10-8 1836,0 18 0,0-17-2,0 7 2,0-1 0,0-6 90,0 17-90,0-18 0,0 40 90,0-25-90,0 17 0,-10 7 90,7-23-865,-2-3 1,-1 0 774,-4 11 0,7-3 90,-17-3 352,17-17-442,-8 7-656,1-11 656,7 1 0,-18-1 90,19-10-90,-9 8 0,1-18 90,7 7 1499,-7-10-1589,-1 0 1325,9 0-1325,-9 0 180,1-10-180,7-3 90,-18 0-90,19-8 1136,-9-3-1136,11-12 0,11-11-1185,-9-1 1185,19 1-90,-18 11 0,7-9 0,1 9-90,2-11 0,0 10-90,8-7-89,-8 18-91,10-8-899,1-11-828,-11 17-791,8-27 2968,-18 29 0,22-16 0,-7 10 0</inkml:trace>
  <inkml:trace contextRef="#ctx0" brushRef="#br0" timeOffset="79943">5771 9224 6363,'-5'-13'1529,"1"9"-1259,4-7-180,0 11-90,0 0-1349,0 21 1349,0-16 0,2 24 0,1-20 0</inkml:trace>
  <inkml:trace contextRef="#ctx0" brushRef="#br0" timeOffset="103617">5585 3813 6094,'-6'-2'899,"1"1"180,5 1-809,0-10 0,0 7-90,0-7 90,0 10-90,0 0 90,-11 0-91,9 0 271,-9 0-360,11 0 630,0 0-450,0-11-180,0 9-90,11-9 89,-9 11-89,9-10 90,-11 7 0,0-7 0,0 10-90,10 0 0,-7 0 0,7 0 0,1 10 90,-9-7-90,9 7 0,-1 1 0,-7 2 90,7 0-90,-10 8 0,0 2 0,0-7 90,-10 15-90,7-28 0,-7 18 0,10-19 0,0 9 90,0-11 0,0 0 0,-11 0 0,9 0-90,-9 0 90,11 0 0,-10 0 0,7 0 0,-7 0-90,10 0 90,-11 0 0,9 0-90,-9 0 90,11 0-90,0-11 90,0 9-90,-10-19 0,7 18 90,-7-18-90,10 8 0,0 0 0,0-8 0,10 8 0,-7 0 0,18-8 0,-19 19 0,9-19 0,-1 18 0,-7-7 0,18 10 0,-19 0 0,19 0 0,-18 0 0,18 0 0,-18 10 0,17 3 0,-17 0 0,7 8 0,-10-18 0,0 18 0,-10-19 0,7 19 0,-7-8 89,10 0-89,-10-2 0,7-1 0,-8-7 0,11 7 0,0-10 0,-10 0 0,7 0 90,-18 0-90,8 0 0,0 0 90,-8 0-90,19-10 90,-19 7-90,18-7 90,-7-1-90,10 9 0,-11-19 90,9 18-90,-9-18 0,11 8 0,0 0 0,0 3-90,0-1 90,11 9-90,-9-9-90,9 1 1,-1 7-181,-7-7 0,7 20-270,1-7-359,-9 7-1080,9 1 450,-1 2 1619,-7 0 0,13 16 0,-8-5 0</inkml:trace>
  <inkml:trace contextRef="#ctx0" brushRef="#br0" timeOffset="104391">5549 6210 6453,'1'-13'1350,"-1"-9"-991,0 20-89,11-19 0,-9 18 0,9-7-90,-1-1 0,-7 9 90,7-9-181,-10 11 91,0 0 0,11 0-90,-9 0 0,9 0 0,-11 0 0,10 0 0,-7 0 180,7 11-270,-10 2 180,0 0-180,0 8 90,-10-19-90,7 19 90,-7-18-90,10 7 90,0 1 0,-11-9 89,9 9-179,-9-11 270,1 10-180,7-7 0,-7 7 0,10-10 180,-11 0-180,9-10 180,-9 7-180,1-7 0,7 10 0,-7-11 0,10 9-90,0-19 179,-11 8-179,9 0 90,-9-8-90,22 8 90,-9-11-90,9 11 0,-1-8 90,-7 8-90,7 0 0,1-8 0,-9 19 0,19-9 90,-18 11-90,18 0 0,-19 0 0,9 0 0,-1 0 0,-7 0 0,7 0 90,1 11-90,-8-9 0,7 19-180,-10-8-90,0 11-179,-10-1-181,7-10-2698,-18 19 1619,18-17 1709,-18 9 0,19 2 0,-7-7 0</inkml:trace>
  <inkml:trace contextRef="#ctx0" brushRef="#br0" timeOffset="105239">5689 8143 6004,'-1'-14'1169,"-6"10"-989,17-7 90,-10 11 539,0 0-629,11 0 90,-8 0-180,7 0 0,0 0 90,-7 0 0,8 0-90,-11 11 0,0-9-90,0 9 89,10-1 1,-7-7 0,7 7 90,-10-10-90,-10 11 90,7-9-90,-7 9 90,10-11 629,0 0-719,0-11 180,-11 9-180,8-9 180,-7 1-180,10-3 0,0 0 90,0-8-180,0 8 90,10 0-90,-7-8 90,8 8 0,-1 0 0,3-8-90,0 18 90,18-7-90,-25 10 90,15 0-90,-21 10 0,10-7 90,-7 7-90,7 1 0,-10-9 0,0 19 89,0-8-89,-10 0 0,7-2 0,-7-11 90,10 10-90,0-7 90,0 7-90,0-10 270,0 0-270,-11 0 90,9 0 0,-9 0-90,11 0 90,-10 0-90,7 0 90,-7 0-90,10-10 90,0 7-90,0-7 0,-11-1 90,8 9-90,-7-9 0,20 1 0,-7 7-90,8-18 0,-11 19 0,0-9-180,0 11-449,10 0 269,-7 11-180,18-9-449,-19 19-2609,9-8 3688,-11 11 0,12 3 0,3 0 0</inkml:trace>
  <inkml:trace contextRef="#ctx0" brushRef="#br0" timeOffset="105677">6104 9900 5824,'-7'1'0,"1"0"0,6-1 0,4 6 0,1 2 0</inkml:trace>
  <inkml:trace contextRef="#ctx0" brushRef="#br0" timeOffset="106325">6080 10098 6183,'-7'-5'1170,"2"2"-990,5 3 1889,0 0-1530,-11 0-359,9-11 90,-9 9 0,11-9-90,0 11 0,0 0-1,0-10 1,0 7 360,11-39-450,-9 35 0,19-25 0,-18 22 0,18 7 0,-19-7 0,19-1 0,-8 19 90,11 5-180,-11 13 90,-3 8 0,-20-10-90,7-1 0,-18 1 89,8 20-89,0-26 0,-8 24 0,8-29 90,0 0-90,3-2 90,-1-11-90,9 0 180,-9 0-90,1 0-731,7 0 820,-18-11-179,19 9 90,-9-19 0,11 8-90,0 0 0,0-8 0,0 18 90,0-18-90,0 8 0,11-10 0,2-11 0,10 18 732,-10-15-732,8 28 90,-8-18-90,11 19 0,-11-9 0,8 11 0,-19 0 0,9 11 0,-1-9 0,-7 9 0,7-1 0,1-7 0,-9 7 0,9 1 0,-11-9 0,0 19 0,0-8 90,0 0-90,0 8 0,-11-18 0,9 18 0,-9-19 0,11 9 0,-10-1 0,7-7 0,-18 7 0,19-10 0,-19 0 0,18 0 0,-18 0 0,8 0 90,0 0-90,-8-10 0,19 7 0,-9-7 0,11 10 0,-10-11-90,7 9-90,-7-9 0,10 1 0,0 7-180,0-18-89,0 19-631,10-19 1,3 8-1080,0 0 540,8-8 1619,-18 8 0,23 2 0,-6 4 0</inkml:trace>
  <inkml:trace contextRef="#ctx0" brushRef="#br0" timeOffset="107597">11533 3768 6004,'6'-2'629,"-8"-1"-449,13 3 0,-11 0-90,0 0 90,10 0-90,-7 0 0,7 0 90,1 11-90,-9-9 89,9 19-89,-11-18 0,0 18 0,0-19 0,0 9 0,0-1 0,0-7 0,0 7 0,-11-10 0,9 11 0,-9-9 90,11 9-90,0-11 0,-10 10 90,7-7 90,-18 7-91,19-10 1,-9 0-90,11 0 0,0 0 90,-10 0 90,7-10-180,-7 7 0,10-7 90,0 10-90,0-11 90,0-2-90,0 0-90,0 3 89,0-1 1,0-2-90,10 0 90,-7-8-90,18 19 0,-19-19 90,9 18-90,-1-18 0,-7 19 0,7-9 0,1 11 90,-9 0-90,9 0 0,-1 0 0,-7 0 0,7 11 90,-10 2-90,11 0 90,-9 18-90,-2-15 0,-2 7 0,-9-12 90,11-11-90,0 0 90,0 10 0,0-7 0,0 7 90,0-10-90,0 0 90,0 11-90,0-9 0,0 9 90,0-11 89,0 0-179,-10-11 0,7-2 0,-7 0-90,10-8 0,10 19 90,-7-19-90,7 18 0,-10-18 0,0 8 0,0 0-90,11-8-90,-9 19 90,9-9-179,-11 11-1,10 11-630,-7-9 360,18 19-359,-19-8-1080,9 11 450,-11-1 1529,0 1 0,12 11 0,4 4 0</inkml:trace>
  <inkml:trace contextRef="#ctx0" brushRef="#br0" timeOffset="108378">11717 5970 6094,'-3'-11'809,"1"3"-539,2 8 539,0 0-719,0 10 0,0-7 0,0 7 180,0-10-180,0 10 0,0-7 0,0 8 0,0-11 180,0 0-90,0 10-90,0-7 359,-10 7-269,7-10 0,-7 0 0,10 0 720,0 0-721,0-10-89,0 7 90,0-7-90,0 10 0,0-11 0,0 8 90,0-17-90,0 17 0,10-7 0,-7 10-90,7 0 0,1 0 90,-9 0-90,19 0 0,-18 0 90,7 0-90,-10 10 90,0-7-90,0 17 0,0-17 90,0 18-90,-10-18 0,7 7 90,-7-10 0,10 0-90,0 0 90,-11 11-1,9-9 91,-9 9-90,1-11 0,7 0 0,-7 0 0,10 0 180,-11-11-90,9 9-90,-19-19 0,18 18 0,-7-18 0,10 18 0,0-7 0,0 0 0,0 7-90,0-18 89,0 18-89,10-17-89,-7 17-181,7-18 0,-10 18-180,0-7-90,0 10-719,11 10-1349,-9-7 2608,19 18 0,-14-2 0,10 13 0</inkml:trace>
  <inkml:trace contextRef="#ctx0" brushRef="#br0" timeOffset="109178">11885 8051 6543,'-4'-4'1439,"0"-10"-989,4 12-90,10-9-90,-7 11 0,7 0 0,-10 0 809,0 0-899,0 11 0,0-9-90,-10 19 90,7-18-180,-7 18 89,10-19 1,-11 9 0,9-1 0,-9-7-90,11 7 90,-10-10-90,7 0 0,-7 11 0,10-9 90,-11 9 0,9-11-90,-9 0 90,11-11 0,0 9 0,0-9-90,0 11 90,0 0 0,0-10 0,0 7-90,0-18 90,0 19 0,0-19-90,11 18 90,2-18 0,0 19 0,8-19-90,-19 18 180,19-7-180,-8 10 89,0 0-89,8 0 90,-18 0 0,7 0-90,-10 10 180,0 3-180,0 0 90,0 8-90,-10-18 90,7 18-90,-18-8 0,8 10 0,0-10 0,-8-2 0,19-1-180,-19-7 0,18 7-89,-18-10-541,8 11 270,0-9-449,-8 9-1170,19-11 540,-9 0 1619,11 0 0,-2 5 0,-2 3 0</inkml:trace>
  <inkml:trace contextRef="#ctx0" brushRef="#br0" timeOffset="109977">11965 10390 6543,'1'-10'1170,"-7"2"-811,27-2 1,-18 7-90,7-8 0,1 11-90,-8 0 90,7 0-90,0 0-1,-7 0 1,7 11 0,-10-8 180,11 17-270,-8-17 90,-3 18 90,-3-8-180,-18 11 0,18-11-90,-7-3 90,0 1-1,7-9 1,-18 9 90,18-11-90,-7 0 0,-1 0 0,9 0 0,-9 0 90,1 0-90,7 0 0,-7 0 0,10-11 90,0 9-90,0-9 0,0 1-90,0-3 90,0-1-90,0-6 90,10 17-90,-7-18 0,18 8 90,-19 0-90,19-8 0,-18 8 0,18 0 0,-8 2 89,0 1-89,8 7 0,-18-7 0,17 10 0,-17 0 0,8 0 0,-11 0 0,10 0 0,-7 10 0,7-7 0,-20 18 0,7-18 0,-7 17 0,10-17 90,-11 7-90,8 1 90,-7-8 0,10 7 0,-10-10 0,7 0 0,-8 0 0,11 0 0,-10 0 0,7 0 90,-7 0-180,0 0 90,7-10 0,-8 7-90,11-8 90,0 1-90,0 7 90,0-17-90,0 17-90,0-18-90,0 8 0,0 0-180,11 2-90,-8 1-89,7 7-3059,0-7 1709,-7 10 1889,7 0 0,4 9 0,3 2 0</inkml:trace>
  <inkml:trace contextRef="#ctx0" brushRef="#br0" timeOffset="113258">5635 3795 6183,'-8'-4'540,"2"0"-360,6 4 1529,0 0-1619,0 10 0,0-7 0,0 7 90,0-10 0,0 0-90,0 11 0,0-9 0,0 9 89,0-11 1,10 10-90,-7-7 90,7 18-90,1-19 90,-8 19 0,28-18-90,-26 18 90,37-8-90,-37 10 0,26-9 0,-17 6 90,20-7-180,-8 11 89,18 0 1,-18-1-90,-2 1 90,-3-11-90,-8 8 0,0-19 90,8 19-90,-19-8 0,19 0 90,-8 8-90,0-18 0,8 18 0,-8-8-208,11 10 298,-1-10-90,-10 8 0,8-8 0,-8 0 0,0 8 0,8-18 89,-8 18-89,0-8-3322,8 0 3322,-8 8 0,1-19 0,6 19 0,-7-18 0,1 18 0,6-19 0,-6 19 0,-1-18 90,7 18 49,-17-19-139,18 19 0,-8-8 0,11 11 3392,-11-11-3392,8 8 0,-8-8 0,0 0 0,8 8 0,-19-18 0,19 17 0,-18-6 0,18-1 0,-19 7 0,19-17 0,-18 18 0,18-18 90,-8 18-90,0-8 0,8 10 0,-8 1 0,0-11 0,8 8 0,-19-19 0,19 19 0,-18-8 0,18 0 0,-19 8 90,19-18-90,-18 18 0,18-19 0,-19 19 0,19-8 0,-18 0 0,18 8 0,-19-8 0,19 0 0,-8 8 0,1-8 0,6 0 0,-17 8 0,18-18 90,-8 18-180,0-8 90,8 0 90,-18 8-90,17-8-90,-6 10 90,-1-9 90,8 6-90,-19-17 0,19 28-225,-8-25 225,11 25 0,-11-28 0,8 17 0,-19-17 0,19 18 0,-18-18 0,18 18 0,-19-19 0,19 19 0,-18-18 0,18 18 0,-19-19 0,19 19 225,-18-18-225,18 18 0,-19-8 0,19 0 90,-18-3-90,18 1 0,-19 2 0,30 10 0,-27-10 0,26 8 0,-28-18 0,18 18 0,-19-19 0,19 19 0,-18-18 0,18 18 0,-19-19 0,9 19 0,-1-18 0,3 18 0,1-19 0,-4 19 0,0-8 0,-7 0 0,18 8 0,-8-8 0,0 0 0,8 8 0,-18-18 0,17 18 0,-17-18 90,28 17-90,-25-7-3392,25 1 3392,-18 6 0,0-17-1547,8 18 1547,-8-18 0,0 17 0,8-17 0,-18 18 0,18-8 0,-8 0 2626,0 8-2536,8-18-90,-8 18 2313,10-19-2313,-10 19 0,19-8 0,-27 11 0,26-11 0,-18 8 0,0-19 0,19 30 0,-27-27 0,26 26 90,-18-28-90,0 18-90,8-8 180,-18 0-90,18 8-90,-8-19 180,0 19-90,8-18 0,-8 18 0,0-8 0,8 0 0,-8 8 0,11-19 0,-11 19 0,8-8 0,-8 0 0,0 8 0,8-18 0,-8 18 0,0-18 0,8 17 0,-8-17 90,0 18-90,8-8 0,-8 11 0,0-11 0,18 7-1735,-26-6 1735,27 9 0,-19-10 0,0 8 0,8-18 0,-8 18 0,0-19 0,8 19 0,-8-18 0,10 18 90,-10-8-90,8 0 0,-8 8 0,0-19 0,8 19 0,-8-18 1735,1 18-1735,6-19 0,-17 19 0,18-18 0,-8 18 0,11-19 0,-1 19 0,-10-18 90,8 18-90,-18-19 0,18 19 0,-8-18 0,0 18 0,8-8 0,-8 0 0,10 8 0,1-8 0,-11 0 0,8-3 0,-8 1 0,0-9 0,8 19 0,-8-18 0,0 18 0,8-18 0,-8 17 0,0-17 90,18 18-90,-26-18 0,27 17 0,-19-17 0,10 18 0,1-18 0,-1 17 0,-10-17 0,8 18 0,-8-18 90,11 18-90,-1-19 0,1 19 0,-11-18 0,8 7 0,-8 1 0,11-9 0,-1 19 0,1-18 0,-11 18 89,18-19-89,-15 19 0,28-8 0,-18 0 0,-2 8 0,7-8 0,-15 0 90,7 8-90,-2-18 0,3 18 0,-9-19 0,17 19 0,-19-18 0,10 7 0,1 1 0,-1 2 0,1 0 0,-1-3 0,1 1 0,-1-9 0,-9 19 0,6-18 0,-6 7 0,9 1 0,1-9 0,-1 19 0,1-18 0,-1 7 90,-10 1-90,19-9 0,-17 19 0,19-18 0,-10 7 0,-11 1 0,8-8 0,-8 7 0,10 0 0,-10-7 0,8 7 0,-8 1-90,11-8 90,10 17 0,-19-17 0,17 8 0,-19-11 0,10 10 0,-10-7 0,8 7 90,-8 0-90,1-7 0,6 8 0,-7-1 0,11-7 0,-11 7 0,8 1 0,2 2-3392,4 0 3392,7-3 0,-11-10 0,1 11 0,-1-9 0,-10 9 0,8-1 0,-8-7 0,11 7 1771,-1-10-1771,-10 11 0,8-9 0,-8 9 0,11-1 0,-1-7 0,1 7 0,-1 1 0,1-9 0,-1 9 0,-10-11 1621,8 10-1621,-8-7 0,11 7 0,-1 1 0,1-9 0,-11 9 0,8-11 0,-18 0 0,17 10 0,-17-7 0,18 7 0,-18-10 0,17 0 0,-6 11 0,-1-9 0,8 9 0,-19-11 0,9 0 0,9 10 0,-4-7 0,8 7 0,-3-10 0,-19 0 0,19 11 0,-18-9 0,18 9 0,-8-11 0,10 10 0,-10-7 0,8 7-90,-18-10 0,18 0-89,-19 0-1,9 0-90,-11 0 0,10 11 0,-7-9-180,7 9-989,1-11-360,-9 0 360,9 0 1439,-11 0 0,1 3 0,1 1 0</inkml:trace>
  <inkml:trace contextRef="#ctx0" brushRef="#br0" timeOffset="115969">5564 6159 6094,'-8'-11'629,"2"2"-449,6 9 1439,0 0-1529,0 10 90,0-7-90,11 7 0,-9-10 0,9 11 0,-11-9 0,0 9 0,0-11 0,0 0-90,0 10 90,10-7 0,-7 7-1,7-10-89,-10 0 180,11 11-90,-9-9 0,9 19 0,-1-8-90,-7 0 90,18-2 0,-18-1 0,7-7 0,0 18 0,3-19 0,1 19 90,6-8-90,-6 0 0,9 8 0,1-18 90,-1 18-91,1-8 91,-1 10-90,1-10-90,-1 8 90,1-18-90,-11 18 90,8-18-90,-8 17 90,0-17-90,8 18 90,-19-18-90,19 17 0,-8-6 90,0-1-90,8 7 90,-8-6-90,11 9 180,10 11-180,-8-8 90,-3-2 0,-2-3 0,-8-8 0,11 0 0,-1 18 0,1-15 0,-1 18-90,-9-21 90,6 8-90,-6-8 89,-1 10 1,18 11 0,-15-18-90,7 15 90,-2-18-90,-18 0 90,18 8-90,-19-8 90,19 0 0,-8 8-90,11-8 180,-1 21-180,1-7 0,-1-4 90,-10-2-90,8-8 0,-18 0 90,18 8-90,-8-8 0,0 0 0,8 8 90,-8-8 0,21 21-90,-8-18 90,8 15-90,-11-7 0,1-9 90,-1 17-90,-9-19 0,6 0 0,-7 8 90,11-8-90,0 10 0,-1-10 0,1 8 90,-11-8-90,8 11 0,-8-11 90,21 18-90,-19-15 90,17 7-90,-19-2 89,10-8-89,1 11 0,-1-1 90,1 1 0,20 10-1739,-5 3 1649,8-1 90,-23-12-90,-3-3 0,-8-19 0,10 19 0,-10-18 0,8 18 90,-8-8-90,11 0 0,-11 8 0,8-19 0,-8 19 1649,0-18-1649,8 18 0,-8-19 0,11 19 0,-11-18 0,8 18 0,-8-19 0,0 19 0,8-18 0,-8 18 0,10-8 0,-10 0 0,8-3 90,-18 1-90,18-9 0,-8 19 0,0-18 0,8 18 0,-19-19 0,30 19 0,-27-8 0,26 0 0,-28 8 0,18-18 0,-8 18 0,0-18 0,8 17 0,-19-17 0,19 7 0,-18 1 0,18-8 0,-19 17 0,19-17 0,-8 8 0,0-1 0,8-7 0,-8 17 0,21-6 0,-18 9 0,15-10 0,-17 8 0,9-18 0,-10 18 0,8-19 0,-8 19 0,11-8 0,-1 0 0,1 8 0,-1-18 0,1 18 90,-1-19-90,1 19 0,-11-18-90,8 7 90,-8 1 0,0-9 0,8 9 0,-8-1 90,0-7-90,8 7-90,-8 1 90,0-9 0,8 19 0,-8-18 0,0 7 0,8 1 0,-8-9 0,10 9 0,1-1 0,-1-7 0,-9 18 90,6-19-90,-17 9 0,18-11-90,-8 10 180,11-7-90,-11 7 0,18 1 0,-26 2 0,27 0 0,-19-3 0,0 1 0,8-9 0,-8 9 0,10-1 0,-10-7 0,8 7 0,-8 1 0,11-8 0,-1 7 0,11 0 0,-8 3 0,8 1 0,-10 6 0,-1-17 0,1 8 0,-1-1 0,1-7 0,-1 17 0,-10-17 0,19 18 0,-16-18 0,17 18 0,-9-19 0,0 19 0,-1-18 0,1 7 0,-11 1 0,8-9 0,-8 19 0,0-18 0,8 7 0,-8 1 0,0-9 0,8 9 0,-8-1 0,0-7 0,8 7 0,-19 1 0,19-9 0,-8 19 0,11-18 0,-1 7 0,-10 1 0,8-9 0,-8 9 0,0-1 0,8-7 0,-8 7 0,11 1 0,-11-9 0,8 9 0,-8-1 0,10-7 0,-10 7 0,8 1 0,-8-9 0,11 19-3392,10-18 3392,-18 18-708,15-19 708,-18 19 0,11-18 0,-1 18 0,1-19 0,-1 9 0,1-1 0,-1-7 0,1 18 0,-1-19 0,1 19 0,-1-18-197,1 7 197,-1 1 0,1-8 0,-11 17 0,8-17 0,2 7 0,-7 1 0,26 2 0,-27 0 2944,19-2-2944,-10-1 0,-1-7 0,1 17 0,-1-17 0,1 18 0,0-18 1025,-1 18-1025,1-19 0,-1 19 0,1-18 0,-1 18 0,1-19 0,-1 19 0,22-8 0,-27 0 328,24-2-328,-29-1 0,10-7 0,1 18 0,-11-19 0,8 9 0,-8-1 0,10-7 0,-10 18-90,19-19 90,-27 19 0,26-18 0,-28 18 0,18-19 0,-8 9-90,10-1 90,1 3 0,-11 0 0,8-2-90,2-1 90,4 3-90,-4 0 90,-2-2 0,-18-1 0,18-7 0,-19 7-90,19-10 90,-8 11 0,0-9 0,-2 9-90,-1-1 90,-7-7 0,7 7 0,1-10 0,-9 0 0,9 11 0,-1-9 0,-7 9-89,7-11 89,-10 0 0,11 10 0,-9-7 0,9 7-90,-11-10 90,0 0 0,10 11 0,-7-8 0,18 7 0,-19-10 0,9 10 0,-1-7 0,-7 7-90,18 1 180,-19-8-180,19 7 90,-18 0 0,18 4 0,-8-1 0,0-3 0,8 0 0,-19-7 0,19 8 90,-18-1-180,18-7 90,-19 7 90,9 1-90,-1-9-90,-7 9-90,7-11 90,-10 0-180,0 0-90,11 0-90,-9 0-89,9 0-631,-11 0 90,0 0 1,0 8 0,1 2 0</inkml:trace>
  <inkml:trace contextRef="#ctx0" brushRef="#br0" timeOffset="118287">5868 8025 6004,'-7'-3'539,"2"1"-359,5 2 90,0 0 0,-10 11-90,7-9-90,-7 9 0,10-11 359,0 0-359,0 10 0,0-7 90,0 7-180,0-10 180,0 0-90,0 11-90,0-9 90,0 9-90,0-11 90,0 0-90,-11 0 180,9 0-180,-9 0 180,11 0 90,0 0-1,11 0-179,-9 0 90,9 0-90,-1 0 0,-7 0 0,18-11 90,-8 9-90,10-19 0,-10 18 90,19-18-90,-17 8 90,30-21-899,-9 8 899,11-8-90,0 11 45,-12 1 0,-2-1-45,9-6-45,-9 7 0,-1 0 45,5-2-1259,10 1 1259,-10-1 0,17-10-112,-19 11 1,1-1 66,-4 5 0,1-1 0,23-13 0,-2 1-350,1 3 350,-5 1 0,-1 1-464,4 1 464,-19 3 0,0 2-45,2 5 0,9-26 0,-9 27 0,11-19 0,-13 10 0,0 3 0,8 3 0,-9-8 0,-1 0 0,5 10 90,-1-18-90,9 10 0,-19 1 470,18-1-470,-7 1 0,0-1 0,-3 11 0,-1-8 0,-6 8 0,7-10 0,0-1 0,2 1 0,-8 6 0,2 0 0,19-9 0,-15-2 0,0 1-1163,16-2 1163,-21 7 0,-1 0 0,9-2-179,-4 6 1,-1 2 178,0 0 0,1 1 0,-1-1 0,-6 3 793,19-11-793,-9 1 0,22-1-221,-19 1 221,5-1 0,-10 11 827,3-18-827,-1 26 0,9-27 0,-19 19 414,8 0-414,10-18 0,-15 15 0,26-18 0,-18 11 90,10-1-90,-11 1 0,-2-1 0,11 1 0,-17-1 90,17 1-458,-22 10 368,1-8 0,10 8 0,-8 0 0,8-8 557,0 8-557,-8-11-2403,8 1 2403,-11 9 0,1-6 247,-1 6-247,1 1 0,-1-7 0,22-4 0,-16 8-100,-2-6 0,1 3 100,-2 13 0,-3-25 202,-2 28-202,-8-18 0,11 8 0,-1-10 0,1 10 0,-11-8 90,8 18-90,-8-18 3074,10 8-3074,1-10 0,-1 10 0,1-8 0,-11 18 0,18-28 0,-15 26 0,18-27 0,-11 30 962,-10-19-962,8 18 0,-8-18 0,11 8 0,-1-10 0,1 10 0,-11-8-539,8 18 539,-8-18 90,11 18-90,-1-17 0,1 7 90,-1-11-90,-10 11 0,8-8 0,-8 8 90,11 0-90,-11-8 0,18 8 0,-26 0 0,27-8 628,-19 18-628,0-18 0,8 8-627,-8 0 627,10-8 0,-10 8-171,8 0 171,-8-8 0,11 8 0,-11 0 90,18-8-90,-25 8 90,25-10-90,-18 10 0,0-8 90,8 18 520,-18-18-610,17 8 90,-17 0 188,18-8-278,-18 19 0,17-19 0,-17 18 0,18-18 0,-8 8 90,11-10-90,-1 10 0,-10-8 0,8 18 0,-18-18 0,18 18 0,-19-17 0,19 17 0,-8-18 0,0 8-90,8 0 0,-18-8 90,18 18-90,-19-7 90,19 0 0,-8 7-90,0-18 90,8 18 0,-8-18-90,0 8 90,8 0 0,-18-8-90,28 8 90,-26-10 0,27 10 0,-19-8 0,0 18 0,8-18 0,-8 8 0,10-10-90,-10 10 90,8-8 0,-8 18 0,1-7 0,-4-1 0,0 9 0,-7-19 0,7 18 0,1-7 0,-8-1 0,7 9-90,0-9 90,-7 1 0,18 7 0,-18-7 0,7-1 0,-10 9 0,10-9 0,-7 1 0,8 7 0,9-18 0,-14 19 0,15-9 0,-21 1 0,10 7 0,-7-7 0,7 10 0,-10-11 0,11 9 0,-9-9 0,9 11 0,-11-10 0,10 7 0,-7-7 0,7 10 0,-10-11 0,0 8 0,11-7 0,-9 10 0,9 0 0,-11 0 0,0 0 0,0-10-89,0 7-91,0-7 90,0 10-1372,0 0 0,8 5 1,3 1-1</inkml:trace>
  <inkml:trace contextRef="#ctx0" brushRef="#br0" timeOffset="120452">6087 10106 6094,'-11'-9'809,"3"2"-539,8 7 719,0 0-809,10 0 0,3-11 0,0 9 90,-2-9-90,-1 11 0,-7-10 0,7 7 89,1-7-89,-9-1 0,19 9 0,-8-19 0,0 18 0,8-18 0,-8 19 0,11-19 0,-1 8-1,1 0-89,-1-8 0,1 8 0,0-11 90,-1 1-524,1 10 434,-1-8-90,11 8 90,-8-1 0,8-6 0,11-4 0,-17 8-3338,17-15 3248,-11 18 90,-8-11-934,8 1 934,0-1-1983,2 1 1893,11-11 0,0 8-767,0-8 767,1 0 741,-1 8-741,0-8 90,0 0-156,0 8 66,0-19 1224,0 19-1179,-8-1 0,0-1-45,16-1 0,-15 7 0,-2 0 90,-1-1-90,7-1 1426,-17 0-1336,20-3 0,2 0-90,-10-5-103,-2 11 1,7-3 0,-7 4 192,5-6-90,-14 4 0,1-1-38,16-3 128,2-18-125,2 18 125,-2-8-90,-2 10-108,-19 1 198,8-1-90,0 1 0,-8 10 90,8-8-90,-10 8 1540,-1-11-1540,1 11 90,10-18-90,-8 25 0,18-35 655,-18 25-655,8-18 0,-10 21 0,10-8 0,-8 8 1213,8-11-1213,10-10-89,-15 8 89,15 3 0,-10 2 0,3-3 0,0 9 0,7-27 0,-18 37 0,8-27 0,-10 19 0,-11 0 0,8-8 0,-8 19 0,10-19 0,1 8-2166,10-21 2076,-8 18 180,8-15-1689,0 18 1599,-8-11-181,8 1 181,-11-1-1565,11-10 1565,3 18 0,0-15 1367,-4 18-1367,-9-11 0,0 1 0,-1-1 0,1 11 1502,-1-8-1502,11-2 0,-8-3 279,8 2-279,-10 3 3125,-1 8-3125,1-10 0,-1-1 0,1 1 0,10-11-94,-8 18 94,8-15 0,-11 18 0,1-11 0,-1 11 0,11-18 0,-8 25 0,8-25 0,-10 18 0,-11 0 0,8-8 0,-8 8 0,11 0 0,9-18 0,-6 15 0,7-18 0,-11 21 377,1-8-377,-1 8 0,1-11 0,-1 1 0,1-1 0,-1 11 0,11-18-814,-8 26 814,8-27 0,-10 19 0,-1 0 0,1-8 0,-1 8 0,-10 0 0,8-8 0,-8 19-90,0-19 180,8 18-180,-8-18 90,1 19 0,6-19 0,-17 18 0,18-18 0,-18 19 1248,17-19-1248,-6 18 0,-1-18 0,7 19 0,-6-19 0,-1 8 0,8 0 0,-8-8 0,0 18 0,8-18 0,-19 18 0,19-17 0,-8 17 0,0-18 0,19 8 0,-27 0 0,26-8 0,-28 18 0,18-7 0,-8 0 0,0 7 0,8-18 0,-8 18 0,0-18 0,8 19 0,-8-19 0,0 18 0,8-7 90,-8-1-90,0 9 90,18-19-90,-25 18 90,25-18-90,-18 19 0,10-19 90,11 8-90,-18 0 0,15-8 0,-17 18 0,-1-7 0,7-1 0,-17 9 0,18-9 90,-8 1-90,11 7 0,-11-7 0,-3-1 0,-10 9 0,0-9 0,11 11 0,-9 0 0,9 0 0,-11 0 0,10 0 0,-7 0 0,7-10 0,-10 7 0,0-7 0,0 10 0,11 0 0,-9-11 0,9 9 0,-1-9 0,-7 11 0,7 0-90,-10-10-270,11 7 0,-9-7-269,9 10-541,-11 0-1348,10-11 539,-7 9 1979,7-9 0,-6 12 0,0 1 0</inkml:trace>
  <inkml:trace contextRef="#ctx0" brushRef="#br0" timeOffset="121379">11567 3962 6363,'-11'-6'990,"3"1"-720,8 5-1,0-10 271,0 7-270,0-7-90,0 10 450,0 0-361,0-11-89,0 9 0,0-9 360,0 11-450,0-10 90,0 7 0,0-7-90,0 10 629,0 0-539,0-11-90,0 9 90,0-9-90,0 11 270,0 0-360,0 11 90,0-9-90,0 19-90,0-8 0,0 0-90,0 8-180,0-18-450,-11 18-179,9-8-900,-9 0 1889,1 8 0,4-1 0,-7 12 0</inkml:trace>
  <inkml:trace contextRef="#ctx0" brushRef="#br0" timeOffset="122718">11628 3873 6183,'-5'-9'720,"0"2"-540,5-3 0,0 7 90,0-7-90,0 10 1169,0 0-1259,-10 0-90,7 10 90,-7-7-90,10 7 90,-11 1-90,9 2 90,-19 0-90,18 8 0,-7-8 90,-1 10-90,9-9 90,-19 6-90,18-7 0,-7 1 0,-1 17 89,-2-26-89,0 26 0,3-28 0,10 18 90,-11-18-90,8 7 0,-7 1 0,0-9 0,7 19-90,-8-18 90,11 7-179,-10-10-1,7 11 0,-7-9-90,0 9-1349,7-11 719,-8 0 900,11 10 0,0-3 0,0 8 0</inkml:trace>
  <inkml:trace contextRef="#ctx0" brushRef="#br0" timeOffset="124890">9676 8050 6273,'-5'-3'1260,"0"-11"-990,5 12-1,0-9 1,0 11 450,0 0-450,0-10 179,0 7-269,0-7 180,0 10-180,11-11 0,-9 9 90,9-9-180,-11 11 90,0-10-1,0 7-89,0-7 90,0 10 810,0 0-900,0-11 90,0 9-90,0-9-90,0 11 359,0 0-359,0 11 90,10-9-90,-7 9 90,7-11-90,1 10 90,-9-7-90,19 7 90,-18 1-90,18-9 90,-8 9 0,10-1-90,-10-7 0,-2 7 0,-1 1 90,-7-9-90,7 9 0,1-11 0,-9 0 0,9 0 90,-11 0-90,0 0 0,10 10 0,-7-7 0,7 7 0,-10-10 90,0 0-90,-10 0 0,7 11 0,-18-9 0,19 9 90,-19-1-90,8-7 0,0 7 0,-19 1 0,27-9 0,-26 19 0,18-18 0,-11 18 0,11-19 0,-8 9 0,8-1 0,0-7-90,-8 7 0,19 1 0,-9-9-90,1 9-90,7-1 0,-7-7-89,-1 7-91,8-10-180,-7 0-359,10 0-1170,0 11 540,0-9 1619,0 9 0,1-4 0,-1 3 0</inkml:trace>
  <inkml:trace contextRef="#ctx0" brushRef="#br0" timeOffset="125142">9560 8504 6363,'-6'-8'1350,"1"3"-901,5 5-89,0 0-90,10 0 90,3 0-90,0 0 179,18 0-269,-15 0 90,18 0-90,-10 0-90,-11 0 0,8 0-90,2 0-180,3 0-90,8 10-539,-21-7-721,8 7 361,-18-10 1169,7 0 0,-1 4 0,3 0 0</inkml:trace>
  <inkml:trace contextRef="#ctx0" brushRef="#br0" timeOffset="125345">10131 8333 6723,'-10'-14'2519,"2"8"-2070,8-5 1,0 11 1079,0 0-1349,0 21 90,0-15-90,0 25-90,0-18-180,0 10 0,0 1-180,0-1-90,-10 1-629,7 0-990,-8-1 1979,11 21 0,2-5 0,-1 18 0</inkml:trace>
  <inkml:trace contextRef="#ctx0" brushRef="#br0" timeOffset="126233">9436 10106 6183,'-3'-9'1440,"1"-9"-1081,2 16 91,0-9 360,-11 1-450,9 7-1,-9-7 271,11 10-360,0 0 0,0-11-90,0 9 179,0-9-179,0 11 540,0 0-630,0 11 90,11 2-90,-9 0 0,9 8 89,-1-8 1,-7 10-90,18-10 0,-8 8 0,0-8 0,8 0 0,-8 8-90,0-18 0,8 18 90,-18-19-90,17 19 90,-6-18-90,-1 18 0,-3-19 0,1 9 90,-9-1-90,9-7 0,-11 7 0,0 1 90,0-8-90,0 7 0,0-10 0,0 10 0,-11-7 0,9 18 0,-19-18 0,8 17 0,-11-17 0,1 8 90,-1-1-90,11-7 0,-18 17-90,15-17-90,-18 18 90,21-18-180,-8 7 90,18-10-90,-7 11-179,-1-9-1,9 9-90,-9-1-449,11-7-1080,0 7 360,0-10 1709,-10 11 0,16-4 0,-6 10 0</inkml:trace>
  <inkml:trace contextRef="#ctx0" brushRef="#br0" timeOffset="126465">9259 10828 6363,'1'-5'1440,"-5"1"-991,25 4-89,-19 0 0,19 0 0,-8 0-1,11 0-89,-1 0 0,1 0-90,10 0 0,-8 0 0,8 0 0,-11 0-180,1 0-360,10 0 0,-8 0-613,8 0-647,-10 0 451,-11 0 1169,-3 0 0,5 8 0,4 3 0</inkml:trace>
  <inkml:trace contextRef="#ctx0" brushRef="#br0" timeOffset="126697">9881 10684 6633,'-2'-14'2249,"1"9"-1799,1-6-1,0 11-89,0 0 360,0 21-450,0-16-1,-11 27 1,9-30-90,-9 19 0,11-18 0,0 18 0,0-8-90,0 10 0,0 11-270,0-8-90,0 8-629,0 0-1,0-7-1079,-10 6 540,7-9 1439,-7 0 0,14-1 0,2 1 0</inkml:trace>
  <inkml:trace contextRef="#ctx0" brushRef="#br0" timeOffset="130200">12433 8438 6273,'-8'-10'990,"1"2"-720,7 8 269,0 0 91,0-10-360,0 7 0,0-8 0,0 11 179,10 0-179,-7 0-90,7-10 90,-10 7 180,0-7-270,0 10 179,0-11-179,0 9 0,0-9 0,0 1-90,0 7 90,0-7 0,0 10 449,0 0-449,11-11-90,-9 9 0,9-9 0,-11 11 540,0 0-630,0 21 0,-11-15 90,9 25-90,-9-29 0,11 19 0,0-8 0,0 11 0,0-1 90,0-9-180,-10 27 90,7-33 0,-7 34 0,10-29 0,0 11 0,0-11 0,0 18-90,0-26 90,0 16 0,0-21 0,0 11 0,0-9 0,0 9 0,0-11 0,0 10 0,0-7 0,0 7 0,0-10 0,0 0 0,10 0 0,-7 0 0,7 0 0,1 0 0,-9-10 0,9 7 0,-1-7 0,-7-1 90,18 9-90,-19-19 0,9 18 0,-1-7 0,-7-1 90,7 9-90,1-19 0,-9 8 0,9 0 0,-1-8 0,-7 18 0,7-18 0,-10 8 0,0 0 90,0-8-90,11 18 0,-9-7 0,9 10 90,-11-10-90,0 7 0,0-8 0,0 11 90,0 21-90,0-5 0,10 8 0,-7-4 0,7-6 0,-10-1 0,0 18 0,0-15 0,0 18 0,11-21 0,-8 8 0,7-19 0,-10 19 89,0-8-89,0 0 0,10-2 0,-7-1 0,7-7 0,-10 7 0,11-10 0,-8 0 0,17 0 0,-17 0 90,18 0-90,-18 0 90,17 0 0,-6-10 0,-1 7-90,8-18 90,-19 19-90,19-19 90,-18 8-90,7 0 0,1-8 90,-9 8-90,9-21 90,-11 8-90,0-8 0,-11 10 0,9 1 0,-9-1 0,11 0 90,-10-9-180,7 17 90,-18-16-90,19 19-90,-9 0 0,11 3-90,0 10-629,0 0 539,-10 10 0,7-7-629,3 28 359,3-15-359,7 8-1080,-10-4 450,0-7 1619,11 1 0,-4 13 0,10-6 0</inkml:trace>
  <inkml:trace contextRef="#ctx0" brushRef="#br0" timeOffset="130747">13056 8627 6543,'-2'-10'1799,"1"1"-1529,1 9 1169,0 0-1079,-11 21-270,9-16 90,-9 16-90,11-10 0,-10-9 0,7 19 0,-7-18 0,10 18 90,-11 2-180,9-7 89,-9 5 1,1-11-90,7 3 0,-7 0 90,10-2-90,0-11 0,0 10 0,0-7 90,10 7-90,-7-10 90,18 0-90,-19 0 90,19 0-90,-8 0 90,0 0 0,8 0 0,-8 0 0,0 0 0,8 0 0,-18 0 0,7 0 90,1-10-90,-9 7 90,19-7-90,-18-1 89,7 9-89,1-9 90,-9 1 0,9-3 0,-11 0-90,10 2 0,-7 1 0,7 7 0,-10-7 90,0-1-90,-10 9 90,7-19-180,-7 18 90,10-7 0,0 10 89,0 0-179,-11 0 90,9 10-90,-9-7 0,11 18 0,0-19 90,0 19-90,-10-8 0,7 11 0,-7-1 90,-1 1-90,9-1 0,-9-10 0,11 8 0,0-8 90,-10 11-180,7-1 90,-7 1 0,10-11-90,0 8 0,-11-19 0,9 19-179,-9-8 89,11 1-180,0 6-450,-10-17 271,7 18-91,-7-18-449,10 7-1170,0-10 1821,0 0 1,4 6 0,0 1 0</inkml:trace>
  <inkml:trace contextRef="#ctx0" brushRef="#br0" timeOffset="131314">13239 8333 6183,'-12'-17'1709,"2"3"-1349,10 14 0,0 0-90,0-10 270,0 7-360,0-7-1,0 10 451,0 0-540,-10 10 90,7-7-90,-7 18 0,10-19 0,0 19 0,0-8-90,0 11-1552,0-11 1642,0 8-90,0-8 90,0 0-90,0 8 90,0-18 0,0 17 90,0-6-90,0-1 1641,10 7-1551,-7-17-90,7 8 90,1-11-90,-9 0 90,19 0-90,-18 0 90,18 0-90,-18 0 179,17 0-89,-7-11-90,1 8 0,-4-7 90,0 0-90,-7 7 0,8-18 0,-11 18 0,0-17-90,0 6 90,0 1-90,0-7 90,-11 6-90,8 1 0,-7-8 0,0 8 90,7 0-90,-18-8 0,18 19 0,-7-19-90,0 18-90,-4-7 0,1 10 0,3 0-90,-1 0-89,9 0-1,-19 0 0,18 10-180,-7-7-4407,-1 39 4947,9-34 0,1 41 0,13-26 0</inkml:trace>
  <inkml:trace contextRef="#ctx0" brushRef="#br0" timeOffset="131717">13640 8779 6543,'-13'-4'2159,"3"2"-1709,10 2 1439,0 0-1530,11-11-179,-9 9 0,19-9 0,-18 11-90,18 0 90,-8 0-90,0 0 0,8 0-90,-8 0 90,10 0-180,-10 0 0,-2 11-90,-1-9-270,-7 9 91,7-11-361,1 0-90,-9 0-2158,9 0 2968,-11 0 0,-3 15 0,0 5 0</inkml:trace>
  <inkml:trace contextRef="#ctx0" brushRef="#br0" timeOffset="131960">13597 8952 6273,'-15'-8'1260,"3"12"-901,12-2 91,0 9-90,0-11 1439,0 0-1529,11 0 0,-9 0-90,19 0-1,-18 0 1,18 0 0,-19 0-90,19 0 90,-8 0-90,11 0 0,-11 0 0,8 0 0,-8 0-90,10 10 0,-10-7-450,19 7 90,-17-10 1,9 0-541,-3 0-2518,-8-10 3418,0 7 0,4-1 0,-10 12 0</inkml:trace>
  <inkml:trace contextRef="#ctx0" brushRef="#br0" timeOffset="132209">14188 8665 6453,'-4'-16'1799,"2"9"-1259,2-3 0,0-1-181,0 9 91,0-9 180,0 11 539,0 0-989,0 11 0,0 2 0,0 10-90,0 1 90,0-1-90,0 1 0,0-1-90,0-10-90,0 8-180,-11-8 0,9 11-180,-9-11-629,11 8-990,0-8 450,0 10 1619,0-10 0,3 12 0,1-8 0</inkml:trace>
  <inkml:trace contextRef="#ctx0" brushRef="#br0" timeOffset="133501">12643 10650 6363,'-8'-21'1350,"2"10"-901,6 0-89,-10 11 90,7-10-90,-7 7-1,10-7 91,0-1 180,0 9-360,-11-9 0,9 11-91,-9 0 1,11-10 360,0 7-450,0-7 90,0 20-90,0 3 0,0 0 90,0 8 0,0-8-90,0 11-90,-10-1 89,7-10 91,-7 19-180,10-27 90,0 26-90,0-18 0,0 0 90,0 8-90,0-8 90,0 0-90,0 8 90,0-18-90,0 7 0,0 1 0,10-9 0,-7 9 90,7-11-90,1 0 0,-9 0 0,19 0 0,-18 0 0,18 0 90,-18-11-90,17 9 0,-17-9 90,7 11-90,1-10 90,-8 7-90,17-7 90,-17-1 0,8 9-90,-11-9 90,10 1-90,-7 7 180,7-18-180,-10 19 90,10-19 90,-7 18-91,8-7-89,-11-1 0,0 9 90,0-9-90,0 11 0,0 0 90,10 11-90,-7-9 0,7 19 0,-10-18 0,0 18 90,0-19-90,0 19 0,0-18 0,11 28 0,-9-26 0,9 27 90,-1-19-90,-7 10 0,7 1 0,1-11 0,-9 8 90,9-18-90,-1 7 180,3 0-90,0-7 0,8 7 0,-18-10 90,18-10 0,-19 7-90,19-7 0,-18 0 90,18 7-90,-8-18-90,0 8 89,-3 0 1,1-18 0,-9 15-90,9-8 90,-11 3-90,0 8 0,0-10 0,0-1 90,0 1-180,0-1 90,0 11-180,0-8 90,-11 19-89,9-19-91,-9 18 0,11-7 0,0 10-1079,0 0 719,-10 10 1,7-7-541,-7 18-1438,10-8 629,-11 0 1979,9 8 0,-1-5 0,13 11 0</inkml:trace>
  <inkml:trace contextRef="#ctx0" brushRef="#br0" timeOffset="134142">13235 11053 6723,'-10'-23'2519,"2"10"-1800,8 3-359,0 0 180,0 7-270,0-8-90,0 11 629,0 0-719,0 11 90,0 2-90,0 0 90,0 8-90,-10-18 0,7 17 0,-7-17 0,10 28 0,0-25-90,-11 25 89,9-28-89,-9 18 90,11-19-90,0 19 90,0-8-90,0 0 90,0 8-90,0-18 0,0 7 0,11 1 0,-9-9 90,9 9-90,-11-11 0,10 10 0,-7-7 0,18 7 0,-19-10 90,19 0-90,-8 0 0,1 0 0,6-10 0,-17 7 0,18-7 0,-18 10 0,17 0 0,-17-11 0,18 9 0,-18-9 90,7 1 0,0-3 0,-7-21 0,8 18-90,-11-15 90,0 18-90,0-11 90,0 11 0,0-8-90,-11 18 90,8-17 0,-7 17-90,10-7 0,0 10 180,0 0-180,-10 0 180,7 0-180,-7 10 89,10 3 1,0 0-90,0 8 90,0-8 0,0 11-90,0-1 0,-11 1 90,8-11-90,-7 8 0,10-8 0,0 10 90,0 1-90,0-1-90,0 11 0,0-18-3392,0 15 3392,0-28-89,0 18-91,0-19 0,0 9 0,0-11-90,-10 10 0,7-7 1,-8 7 3391,11-10-3572,0 11 0,0-9-359,0 9-1170,0-11 2069,0 0 0,10 0 0,1 0 0</inkml:trace>
  <inkml:trace contextRef="#ctx0" brushRef="#br0" timeOffset="134459">13665 10535 6813,'0'-12'1979,"-1"2"-1619,1 0 0,0 7-91,0-7 1,0 10 360,0 0-450,0 10 90,0 3-90,0 0-1,0 8 1,0-8 0,0 11 90,-10 10-180,7-8 0,-7 8-90,10-11-90,0 1 0,0-1-180,0 1-90,0-11-89,0 8-451,-11-8-989,9 0 540,-9 8 1349,11-8 0,7 8 0,1 0 0</inkml:trace>
  <inkml:trace contextRef="#ctx0" brushRef="#br0" timeOffset="134884">13815 11112 6543,'-5'-6'1529,"0"1"-1079,5 5 360,0 0-451,11 0-89,-9 0 270,19-10-360,-8 7 90,0-7-90,8 10-90,-8 0 89,1 10-179,6-7 0,-7 7-89,1-10-1441,17 0 901,-26 0-1135,16 11 685,-21-9 1079,0 9 0,-1-1 0,0 3 0</inkml:trace>
  <inkml:trace contextRef="#ctx0" brushRef="#br0" timeOffset="135045">13731 11349 6453,'25'-7'4588,"-10"1"-4318,6 6-91,-8 0 91,0 0 90,19 0-270,-17 0 0,9 0-180,-3 0 0,-8 0-180,0-10-90,8 7-89,-18-7-451,7 10-2338,0 0 3238,-7 0 0,15 8 0,-8 3 0</inkml:trace>
  <inkml:trace contextRef="#ctx0" brushRef="#br0" timeOffset="137013">14793 11054 6453,'0'-13'1080,"0"3"-721,0 10 1710,0 0-1889,-10-11 0,7 8-90,-7-7 180,10 10 0,0 0 0,0 21-91,0-16-89,0 16 90,0-11 90,-11 14-90,9 2-90,-9-2 90,11-3-90,0-8 0,0 10 0,0 1 360,11 20-361,-9-15 1,9 15 90,-11-10-90,0-18 0,0 15 0,0-18 0,0 21 0,10-8 0,-18 8-90,16-10 90,-18-11-90,10 8 0,0-8 90,0 0-90,0 8 0,0-18 90,0 17-90,-11-6 0,9-1 0,-9-3 90,11 0-90,0-7 0,0 8 0,0-11 0,0 10 0,-10-7 0,7 7 0,-7-10 90,10 0-90,-11 0 0,9 0 0,-9 0 0,11 0 90,0 0-90,0-10 0,0 7 0,0-7 90,0-1-90,0 8 0,0-17 0,0 7 90,0-1-90,0-6 0,0 6 0,0 1 0,0-7 0,11 17-90,-9-18 90,9 8-90,-11-11-90,0 11 0,0-8-90,10 19 0,-7-19-449,7 8 179,-10 0-90,0-8-359,11 18-1080,-9-7 2069,9-1 0,-4 6 0,1-10 0</inkml:trace>
  <inkml:trace contextRef="#ctx0" brushRef="#br0" timeOffset="137474">14901 10872 6183,'-8'-17'1170,"2"4"-541,6 13-359,0-10 0,0 7-90,0-7 90,0 10 90,0 0-1,11 10-269,-9-7 90,9 18-90,-1-19 90,-7 9 0,7-1-90,-20 3 0,7 0-90,-7-2 90,10-1 0,0-7-90,0 7 90,0-10-90,-11 0 0,9 11 90,-19-8 0,18 7 0,-7-10 0,10 0-90,-11-10 90,9 7-1,-9-8 1,11 1 0,0 7-90,0-7 90,0-1 0,0 9-90,0-19 90,0 18-90,0-7 90,0-1-90,0 9 90,0-19 0,11 8-90,-9 0 0,9 2 90,-11 11-90,10 0 0,-7 0 0,7 0 0,-10 0-450,0 0 180,0 11-269,0 2-271,0 0-2518,-10 8 3328,-3-8 0,3 10 0,4 0 0</inkml:trace>
  <inkml:trace contextRef="#ctx0" brushRef="#br0" timeOffset="139882">14885 3801 6004,'-12'-8'449,"3"2"-269,9 6 360,0 0-360,10 0-90,-7 0 0,7 0 0,-10 0 90,11 10-91,-9-7 1,19 7 0,-18-10 0,18 0 0,-19 0 0,19 0 0,-8 0 0,11 0 90,10 11-90,-8-9 0,8 9 0,0-11 0,-8 0 0,8 0-296,0 0 296,-8 0 0,18 0 0,4 0 0,1 10-868,-10-8 0,1-1 868,12 9-45,-18-9 0,0-2-45,13 1 90,-11 0-1074,9 0 1074,-9 11-237,11-9 237,-12 4 0,-2-1-90,9-5 90,24 10-90,-30-7 90,11 7-45,-13-4 0,0-1-45,18-3 45,-17 4 0,-2-1-45,14-5 0,0 0 90,-10 10-90,7-7-381,-7 7 381,10-10 0,-10 0 0,7 11 0,-7-8 0,-1 7 90,9-10-90,-19 0 0,18 10 90,14-7-90,-17 7 0,25 1 0,-30-8 562,11 7-562,0-10 0,0 0 0,11 0 0,-8 0 0,7 10 0,-10-7 0,-10 8 0,18-11 0,-27 0 422,27 0-332,-18 0-90,-1 10 0,9-7 0,-19 7 0,29-10 0,-16 0 0,19 10 0,-22-7 0,9 8 0,-9-11 0,1 0 0,7 0 89,-7 0-89,10 0 0,0 0 0,0 0 0,0 10 0,-11-7 90,9 7-90,12-10 0,-15 0 90,23 0-90,-28 0-2243,21 0 2243,-19 0 0,16 0-381,-29 0 381,29 0 90,-27 0-90,27 0 90,-8 0-90,-7 0 0,14 0 90,4 11-90,-6-9 90,6 9-90,-24-11 0,-11 0 515,1 0-515,-1 0 0,11 0 90,-18 0-90,15 0 0,-28 0 381,18 0-381,-19 0 2680,9 0-2770,-11 0-730,0 0 1,-8 1 0,-3 1 0</inkml:trace>
  <inkml:trace contextRef="#ctx0" brushRef="#br0" timeOffset="140929">14616 5874 6004,'-6'-10'539,"1"13"-269,5 0-90,0 7 0,0-10 0,10 0 0,-7 0 0,18 0-1,-18 0 1,17 0 0,-6 0 0,-1 0 0,8 0-90,-8 0 180,31 0-90,-15-10-642,15 7 642,-20-8-90,10 11 0,-8 0 0,8 0 0,-11 0 180,22 0-180,-6 0-1091,18 0 1091,-10 0 0,0-10 0,1 7 0,-1-7 0,10 10-90,-7 0 45,-16 1 0,0-2 45,15-10-90,-16 10 0,2 0 90,5-5 0,1 1-45,-4 5 0,2 0-15,7-2 0,6-3 0,-6 2-1099,-9 2 0,-1-1 1114,30-3 0,-1 0-45,-3 5 45,-16-5 0,0-1-45,-9 5 0,-1 0 45,4-5 0,1 1 0,10 5 0,0 0 0,-12 0 0,0 0-45,18 0 0,-1 0 45,-19 0 0,-1 0-45,10 0 0,-1 0 44,-8 0 1,-1 0-45,11 0 0,-2 0 90,18 0-692,-13 1 1,9 0 0,-6-3 646,-13-3 0,1 0-45,9 4 0,5 1 0,-6-2-313,-13-4 0,-2 2 313,6 9 0,1 0 45,1-9 0,0 0-205,-6 8 1,1 0 159,8-8 0,-1-2 90,19 6-45,-7 0 0,0 0-121,-22 0 1,0 0 120,15 0 0,1 0 0,-3 0 0,-2 0-45,-11-1 0,0 2 45,14 4 0,3 0 0,6-4 0,-2 1-45,-18 3 0,0 0 625,18-4 1,-1-2-626,-18 1 0,-4 0 89,10 0-89,23 0 0,-38 0 0,17 0 0,-18 0 0,8 0 828,-21 0-1008,8 0 1377,-18 0-1917,18 0 2700,-19 0-2880,9 0-103,-11 0 620,0 0 1,-10 1 0,-3 0 0</inkml:trace>
  <inkml:trace contextRef="#ctx0" brushRef="#br0" timeOffset="142243">14568 8037 6094,'-6'-10'719,"2"3"-539,4 7 719,0 0-359,10 0-450,-7 0 90,7 0 0,1 0 90,-8 0 0,17 0-180,-6 0 359,19 0-179,4-10-3482,21 7 3392,-19-7-90,5 10-193,1 0 193,-17 0-90,17 0 90,-11 0-90,-8 0 90,8 0-90,-11 0 90,22 0-90,-16-11 90,36 9-90,-36-9 0,15 11 0,-10 0 0,-8 0 0,19-10 90,2 7-90,-8-7 2083,16 10-2083,-19-11 0,1 9 0,7-9 300,-18 11-300,19 0-2964,2 0 3054,-8 0-90,16 0 0,2-10 237,-15 7-237,24-7-2027,-40 10 2027,39 0 0,-23 0 1932,15 0-1932,-18-5 0,-2-1 0,8 3-481,-1-2 1,0 0 480,6 5 0,8 0-299,-11 0 299,0-10 1903,0 7-1903,-13-2 0,0 0 0,7 5 161,25 0-161,-30 0 0,1 0 1290,7 0-1290,-18 0 0,19 0 0,-19 10 0,18-7-90,-7 7 90,0-10 784,7 0-784,-7 0-697,10 0 697,10-10 0,3 7 0,-25-2 0,1 0 0,24 5 0,-3 0 0,1 0 0,-8 0 0,-17 0 0,1 0 0,27 0 0,-16 0 0,1 0 0,19 0 0,-21 0 0,1 0-1376,7 0 0,-2 0 1376,-15 0 0,1 0 0,15 0 0,-3 0-937,-1 0 937,0 0 357,11 0-357,-19 0 0,-2 0 0,2 0 532,2 0-532,17 0 1426,-14 0-1426,-7 0 0,10 0 1389,0 0-1389,-11 0-2286,9 0 2196,-19 0 90,18 0-205,-17 0 25,7 0 952,-11 0-1041,-10 0-91,8 0-450,-18 0-719,7 10 2913,-10-7-1384,0 7 0,10-10 0,2 1 0</inkml:trace>
  <inkml:trace contextRef="#ctx0" brushRef="#br0" timeOffset="143368">15968 10381 6004,'-2'-5'809,"-5"1"-179,17 4-540,1 0 90,-9 0 89,9 0-89,-1 0-90,-7 0 0,18 0 0,-8 0 90,0 0-90,8 0 0,-8 0-90,10 0 90,1 0 0,10 0 0,-8 0-585,8 0 585,0 0 0,2 0-90,11 0 90,11 0-90,-8 0 90,7-10-90,-10 7 45,-8-3 0,0 1 45,16 5-1137,-16 0 1,1 0 1046,17 0 90,-7 0-1064,7 0 974,-10 0 90,11 0-90,-19 0 0,26 0 90,-25 0-90,17-10 0,-10 7-1002,2-1 1,1-2 1001,-14 0 0,-1 2 45,17 2 0,-2 1-427,7-10 382,1 11 90,-8 0 0,7-10-90,0 7-499,-7-7 499,-17 10 0,2 0 45,6-5 0,-1-1 169,25 4-214,-19-4 0,-3 1 90,7 5-90,-11 0 0,0 0 1701,14 0-1701,-19-5 0,0 0-986,13 2 1076,0-7-90,0 10 1940,0 0-1895,-14 0 0,2 0-45,17 0-272,-18 0 1,0 0 271,13 0 0,0 0-408,10-11 408,-17 9 1486,14-9-1486,-17 11 0,10 0 90,-10 0-90,7 0 0,3 0 0,3 0-1287,7 0 1287,-20 0 0,7-10 859,-18 7-769,8-7-90,0 10 0,-8 0 799,8 0-799,-10 0 0,-1 0 817,-9 0-817,6-11 0,-17 9 2081,18-9-2081,-18 11 581,7 0-581,0 0 90,-7 0-90,8 0-90,-11 0 90,10 0-90,-7 0 1,7 0-91,-10 0-450,11 0-180,-9 0-809,9-10 270,-11 7 1349,0-7 0,3 19 0,2 3 0</inkml:trace>
  <inkml:trace contextRef="#ctx0" brushRef="#br0" timeOffset="144804">13479 3312 6183,'-2'-11'1170,"1"3"-900,1 8 1259,0 0-1349,0-11 269,11 9-269,2-19 0,10 18-90,1-7 0,-1 10 0,1-11 0,-1 9 0,-10-9 0,8 1 0,-8 7 0,0-7 0,8-1 0,-18 9 0,18-9-90,-8 1 90,0 7-90,-3-7 90,-10-1-180,11 9 90,-9-9-90,9 1 90,-11 7 0,-11-7-90,9-1 90,-19 9-90,18-9 90,-18 1 0,19 7 0,-9-7 0,1 10 0,7 0-90,-18-11 90,19 9 0,-9-9 0,1 11 0,7 0-90,-7 11 90,10-9-90,0 9 180,-11-11-90,9 10 0,-9-7 0,11 18-90,0-19 90,0 19 0,-10-8 0,7 0 90,-7 8-90,10-8 0,0 0 0,0 19 0,10-17 0,-7 19 0,7-10 0,-10-1 0,0 1 0,0-11 0,0 8 0,0-8 90,0 11-90,0-1 0,0 1 0,0-11 0,0 8 0,0-19 0,0 19 0,0-18 90,0 18-90,0-19 90,0 9 0,0-11 0,0 0 89,0 10-89,0-7 0,0 7 0,0-10 90,0 0-90,-10-10 0,7-3 0,-7 0-90,20-8 90,-7 18-90,7-18 0,-10 19 0,11-19 0,-9 18 90,19-18-90,-8 8 0,0 0 0,8-8 0,-18 18 0,18-7 0,-19 10 0,19 0 0,-8 0 0,11 0 0,-11 10 90,8-7-90,-8 18 0,0-18 0,8 17 0,-19-6 0,19-1 0,-18 8 0,18-19-90,-18 19-90,7-18-90,0 18-539,-7-8-91,7 0-989,-10-3 540,0-10 1349,0 11 0,8-7 0,2 8 0</inkml:trace>
  <inkml:trace contextRef="#ctx0" brushRef="#br0" timeOffset="145138">14339 3055 6363,'-9'-12'720,"2"3"-450,-4 20 0,9-9-90,-9 9 89,1-11-89,7 10 270,-28 14-270,26-9-90,-16 17 90,10-19 0,9 21 0,-9-8-3393,1 18 3303,7-7-90,-7 0-115,10-4 205,0-9 0,0 0-90,0-1 90,0 1-90,0-1 90,10 1-90,-7-1 0,7-10 0,-10 8-180,11-18-90,-9 18 3290,9-19-3649,-1 9-721,-7-11 361,7 10 1065,-10-7 1,10 8 0,1-9 0</inkml:trace>
  <inkml:trace contextRef="#ctx0" brushRef="#br0" timeOffset="145527">14429 3305 6363,'-7'-6'990,"2"0"-720,5 6 269,0 0-269,-11 0 0,9 10-90,-9-7 0,11 18 0,0-18-90,-10 17 90,7-17-90,-7 18 89,10-8-89,0 0 0,0 8 0,0-18 0,0 17-90,0-6 90,0-1 0,0 8-90,0-19 90,10 19 0,-7-18-90,7 7 90,-10-10 0,11 11 90,-9-9 90,19 9-90,-8-11-1,0 0 1,8 0 0,-18-11 0,18 9 0,-19-9 0,9 11-90,-1-10 90,-7 7-90,7-18 0,-10 19 90,11-30-90,-8 27-1,7-26-89,-10 18 90,0-11 0,-10 11-90,7-8 0,-8 18 90,11-17-90,-10 6-90,7 1 0,-7 3 0,10 10-89,-11-11-1,9 9-180,-19-9 0,18 11-90,-18 11 1,19-9-451,-19 9-1079,8-11 540,0 10 1439,2-7 0,8 18 0,0-8 0</inkml:trace>
  <inkml:trace contextRef="#ctx0" brushRef="#br0" timeOffset="145808">14792 3013 6543,'-12'-1'2429,"23"0"-2159,-6 1 90,16 10-181,-11-7 361,3 28-360,0-15 0,8 18 0,-18-11 0,18 1-90,-19-1 90,9 1-91,-1 10 91,-7-8-90,7 8-90,-20 0-180,-3 13-89,-11-8-91,1 16-90,-1-18 450,-13 1 0,-2 2 0,2 9 0,-1-14 0,0 1 0</inkml:trace>
  <inkml:trace contextRef="#ctx0" brushRef="#br0" timeOffset="146737">13547 5207 6094,'0'-5'1169,"0"1"-809,0 4-91,10 0 361,3 0-360,11 0 0,-1-11-90,1 9 0,-11-9 0,8 11-1,-8-10 181,10 7-180,1-7-90,-11-1 90,8 9-90,-19-9 90,9 1-90,-11 7 90,0-18-90,0 19 0,-11-19-90,9 18 0,-9-18 89,1 19-89,7-9 0,-18 1 0,19 7 90,-19-7-90,18 10 0,-18 0 0,19 0 0,-9 0 90,1 0-90,-3 21 0,0-16 90,2 26-90,11-18 0,0 11 90,-10 10-90,7-8 0,-7 8 0,10-11 90,0 1-90,0 10 0,-11-8 0,9 8 0,-9-10 0,11-11 0,0 8 0,0-8 90,0 10-90,0 1 0,11-11 0,-9 8 0,9-19 0,-11 19 90,0-18-90,0 7 90,0-10 360,0 0-360,0-21-90,0 16 0,10-26 0,-7 28 90,7-18 0,1 8-90,-9-10 90,19-1-90,-8 11 90,0-8-90,8 18 0,-18-7 90,18 0-90,-19 7 89,19-7-89,-8 10 0,11 10 90,-11-7-90,8 7 0,-19 0 90,19-7-90,-18 18 0,7-8 0,1 0 0,-9 8 0,9-18 0,-11 18-269,0-8 89,0 10 0,10-10-450,-17 8 270,14-18 0,-17 7 1,10 1-181,0-9-180,0 9-989,0-11 360,0 10 1349,0-7 0,7 8 0,2-10 0</inkml:trace>
  <inkml:trace contextRef="#ctx0" brushRef="#br0" timeOffset="146993">14269 5242 6723,'-9'-12'1259,"12"3"-899,-1 9 0,9 0-90,-11 0 270,0 0-1,0 11-359,0 2 90,0 10-180,0-9 90,0 6 0,0-6-90,0 9 0,0-10 0,0 8 0,0-8-1,0 11-268,-11-1-1,9 1 0,-9-11-450,11 8 270,0-8-359,0 0-720,0 8 591,0-19 0,4 17 0,0-9 0</inkml:trace>
  <inkml:trace contextRef="#ctx0" brushRef="#br0" timeOffset="147278">14056 5071 6273,'-22'16'1799,"5"1"-1529,7 6 0,7 11-90,-7-8 450,10 40-540,0-35-1306,0 34 1396,0-38-297,0 17 297,0-7-90,0-1-90,10-2 0,-7-10 0,7-11-90,0 8 0,-7-8-90,18 0-89,-18 8-181,18-8-90,-19 0 347,19-3 193,-18-10 0,30 9 0,-4 1 0</inkml:trace>
  <inkml:trace contextRef="#ctx0" brushRef="#br0" timeOffset="147509">14605 5179 6273,'0'-16'1530,"0"4"-1171,10 12 91,-7 0-90,8 0 359,-1 0-449,3 10 90,0 3-90,-2 11 180,-1 10-270,-7-8-1,7 8 1,-10-10-90,0-1-431,0 11 431,0-8-180,-10 8-90,7-10-89,-7 10-91,-1-8-540,8 18-2338,-17-7 3049,7 10 0,0-3 0,4-2 0</inkml:trace>
  <inkml:trace contextRef="#ctx0" brushRef="#br0" timeOffset="148426">13865 7528 6183,'-7'-14'1260,"1"3"-811,17 11-179,-9-11 90,9 9-90,-1-9 0,-7 1 0,18 7 0,-8-18-1,10 19 1,1-19-90,0 18 180,9-18-180,-6 8-552,17 0 462,-18-8 0,8 19 90,-10-19-90,-11 18 0,-3-7-90,1 10 90,-9-11-90,9 9 641,-11-9-641,-11 1-90,9 7 90,-9-7 0,1-1 0,7 8 0,-18-7 0,19 0 0,-19 7 0,18-7 0,-18 10 0,19 0-90,-19 10 90,18-7 0,-18 7 0,19 0 0,-9-7 90,1 18-90,7-8 0,-18 21 90,18-18-90,-7 15 0,10-18 90,0 11-90,0-1 0,0 1 0,0-1 90,0 1-90,0-1 0,10 1 90,-7-1-90,8 1 0,-11-11 0,0 8 90,0-8-90,0 10 0,0-10 0,0-2 0,0-11 0,0 10 90,0-7-90,0 7 0,0-10 90,0 0-90,0-10 0,0 7 0,0-7 0,0 10 0,0 0 90,0-21-90,0 5 90,10-7-90,-7 2 0,18 8 90,-8 0 0,10-8-90,1 8 90,-1 0 0,1 2 0,-11 11-90,8 0 90,-19 0 0,19 11-90,-18-9 89,18 19-89,-19-8 90,19 0-90,-18 8 90,7-8-90,1 0 0,-9 8-90,9-18 0,-11 18-179,0-8-1,0 0-90,0 8-989,0-8 449,0 0-2338,0-3 3238,0-10 0,4 9 0,2 1 0</inkml:trace>
  <inkml:trace contextRef="#ctx0" brushRef="#br0" timeOffset="148700">14581 7299 6273,'-13'-18'1350,"3"5"-991,10 13 1171,0 0-1261,-10 10 1,7-7 0,-18 18-90,18-8 0,-18 10 180,19 22-524,-9-27 254,1 24 270,7-8-270,-7-6 0,10 17 0,0-22 0,0 1-90,0-1 90,0 1-180,10-1 0,-7 1 0,18-11-90,-19 8 0,19-8 164,-8 0-344,1-3-809,6 1-451,-7-8 361,1 7 1259,6-10 0,-11 1 0,10 1 0</inkml:trace>
  <inkml:trace contextRef="#ctx0" brushRef="#br0" timeOffset="149098">14849 7445 6633,'-5'-18'1439,"12"10"-989,-5-2-90,19-1 0,-18 9 0,18-9-1,-8 11-89,10 0 90,1-10-90,-11 7-90,8-7 0,-8 20-1,0-7 1,8 7 0,-19-10 0,19 11-90,-18-9 0,7 19 180,-10-8-180,-10 11 0,7-1 0,-28 1-90,15-1-458,-18 11 458,11-8 0,-1-2 0,1-3 0,-1-8 0,1 0 0,10-3 0,-8 1 90,18-9-90,-7 9 180,-1-11-90,9 0 458,-9 0-459,11 0 91,0 0-90,11 0-90,-9 0 90,19 0-90,-8-11 90,11 9-3482,-1-9 3392,11 1 0,-8 7-876,8-7 786,-10 10-51,10-11-39,-8 9 90,8-9-89,-11 11-91,1 0-270,10 0 180,-18 0 0,15 0-89,-28 0 2437,17 0-3876,-17 0 1728,18 0 160,-18 0 0,12-3 0,-8-1 0</inkml:trace>
  <inkml:trace contextRef="#ctx0" brushRef="#br0" timeOffset="149359">15323 7195 6633,'-7'-12'1439,"2"2"-989,15 10-90,-7 0 0,7 0 0,1 0-1,-9 0-89,19 11 0,-8-8 0,0 17-90,8-6 90,-18 9-91,18 1 1,-19-1 0,19-10-90,-18 8 90,7 3-90,-10 2 90,0 8-90,0-11 0,0 11-90,0-8-338,-10 8 248,7 0-90,-18-8-90,8 19-89,-10-19-181,-11 18-2159,-13 3 259,7-7 2440,-4 4 0,21-21 0,-1-1 0</inkml:trace>
  <inkml:trace contextRef="#ctx0" brushRef="#br0" timeOffset="150317">14631 9829 6363,'-2'-12'1529,"12"3"-269,13-2-990,4 8-5236,7-17 5416,0 17-270,-8-7 1619,8-1-1619,-11 8 179,1-17 536,-1 17-715,-10-8-90,-2 11 90,-1-10 2991,-7 7-2991,7-17-90,-10 17 0,0-18-90,0 18 90,0-18-90,-10 19 90,-3-19-90,0 18 90,2-7-90,1 10 0,7 0 0,-7-11 0,10 9 0,-11-9 0,9 11 0,-9 11 0,1-9 0,7 9 0,-7-11 0,-1 10 90,9-7-90,-9 18 0,11-8 90,0 21 0,0-8-90,0 8 90,-10-10-90,7-1 0,-7 1 90,10 10 0,0 2-90,0-10 89,0 6-89,0-19 0,10 10 0,-7-10 90,7 8-90,-10-18 0,0 18 0,0-19 0,0 19 90,0-18 0,0 7 0,0-10 0,0 0 0,-10 0 0,7 0-90,-7 0 90,10 0-90,0 0 90,0-10-90,0 7 0,0-18 90,10 19-90,-7-19 0,7 18 0,-10-18 90,0 19-90,11-19 0,-9 8 0,19 0 0,-18-8 0,18 18 0,-19-7 0,19-1 0,3 9 0,-9-9 0,17 11 0,-30 0 0,19 0 0,-18 11 90,18-9-90,-19 9 0,19-1 0,-18-7 0,18 18 90,-19-8-90,9 10 0,-11-10 0,10 8-90,-7-18-180,7 18 0,-10-8-90,0 0 1,0 8-181,0-19 0,0 9-449,0-1-1170,0-7 450,0 7 1709,0-10 0,4 6 0,0 2 0</inkml:trace>
  <inkml:trace contextRef="#ctx0" brushRef="#br0" timeOffset="150615">15295 9612 6453,'-5'-9'1260,"2"2"-901,3 7 1,0 0 0,-10 0-90,7 10 90,-7-7-91,10 18 1,-11-8 0,8 10 0,-7 1-90,10-1 0,0 1 0,-10 10 179,7 3-179,-8-1 0,11 9 0,0-19-90,0 8 0,0-11 90,11 22-90,-8-17-90,7 17-90,0-22 90,-7-10-180,8 8-360,-1-18 181,-7 7-1,17-10-540,-17 0-2248,18 0 3148,-18 0 0,13 3 0,-8 1 0</inkml:trace>
  <inkml:trace contextRef="#ctx0" brushRef="#br0" timeOffset="151144">15431 9819 6183,'-2'-7'1440,"1"-8"-991,1 12 1,0-7-90,11 0 0,-9 7 0,9-7-1,-1 10-89,-7 0 0,18-11 450,-8 8-541,10-7 1,-10 10 0,8 10-90,-18-7 90,18 8 90,-8-1-180,0 3 0,-3 0 0,-10 8 0,0-18-90,0 18 180,-10-8-180,7 10 0,-18-10 90,19 8-90,-19-18 90,18 7-90,-18 1 90,19-9-90,-19 9 89,18-11-89,-7 0 90,10 10 0,0-7 0,-11 7 270,9-10-270,-9 0 0,11 0 90,0 0-180,0-10 90,0 7 0,0-7 0,11 10-90,-9-11 90,19 9 0,-8-9 0,21 11-90,-18 0 90,15 0-1,-18 0-89,0 0 90,8 0 90,-8 11-90,11 2-90,-11 10 90,-3 1-90,-20-11 0,7 8 90,-7-8-90,-11 10 90,16-10-90,-27 8 0,19-18 0,-10 18 0,-1-19-90,1 9 0,-1-1 0,11-7-90,-8 7 0,8-10 1,0 0-91,-8 0 0,19 0-90,-9 0-90,1 0 1,7 0-91,-7 0-90,10 0-359,0-10-1080,0 7 360,-11-7 1709,9 10 0,-9 0 0</inkml:trace>
  <inkml:trace contextRef="#ctx0" brushRef="#br0" timeOffset="151415">15813 9562 6633,'-5'-7'1709,"1"1"-1169,4 6 0,11 0 359,-8 0-449,17 0 359,-7 10-449,11 3 0,0 11 0,-1-1-90,1 1-1,-1-1 271,1 11-360,-1-7-460,1 7 460,-11-11 0,8 1-90,-19 10 0,9-8 90,-11 8-180,0-11 0,0 11-90,-11-8-360,-12 29 91,-3-16-181,-19 8-2396,17-18 0,-1-3 867,-24 3 2069,19-6 0,0-2 0,-8 1 0,1-2 0</inkml:trace>
  <inkml:trace contextRef="#ctx0" brushRef="#br0" timeOffset="155596">1748 12744 6183,'-15'-11'810,"9"2"-450,-4 9-180,10 0 989,0 0-989,0 10 180,0-7-270,0 7 90,0-10 539,0 0-539,10-10 180,3 7-180,11-18 0,-11 19-90,8-9 89,-8 11-89,10-10 90,1 7-90,-1-18 0,-9 19 90,6-9-90,-6 1 0,-1 7 0,7-7 90,-17-1-90,8 9 0,-1-9 0,-7 11-90,7 0 90,-10-10 0,0 7-90,0-7 90,0 10-90,-10-11 90,7 9-90,-18-9 89,18 1-89,-7 7 0,0-7 0,7 10 0,-7 0 90,-1 0-90,8 0 0,-17-11 0,17 9 0,-8-9 0,1 22 0,7-9 0,-17 9 0,17-11 0,-8 10 0,1 3 0,7 0 0,-7 8 0,10-18 0,-11 18 0,9-8 0,-9 10 0,11-10-90,0 8 90,0-8-89,0 11-1,0-1 90,0 1 0,0-1 0,0 1 0,0-11-90,0 8 90,0 2 0,0-7 0,0 15-90,0-28 90,0 28 0,0-25 0,0 15 180,11-11-90,-9-7 89,9 7-89,-11-10 630,0 0-630,-11-10 0,9 7 0,-9-18 0,11 18-90,11-17 0,-9 7 0,9-1 90,-1-6-90,3 6 0,11 1 90,-11-7-90,8 17 0,-8-8 0,11 11 0,-11 0 0,7 0 0,-17 11 0,18-8 0,-18 17 0,18-17 0,-19 7 0,9 1 0,-1-8 0,-7 17 0,7-17-90,-10 18 0,0-8-90,0 0-90,0 8 0,0-18-629,0 18-3123,0-8 2943,11 0-1170,-9-3 540,9-10 1709,-11 0 0,1 6 0,0 2 0</inkml:trace>
  <inkml:trace contextRef="#ctx0" brushRef="#br0" timeOffset="155867">2365 12510 6453,'-7'-22'2609,"1"10"-2249,6 1-91,0 11 631,0 0-720,-11 11 90,9 2-90,-9 10-1,1 11 1,7-8 180,-7 19-270,-1-19 90,9 18-90,-9-18 0,11 8 0,0-10-90,0-1 0,0 1-90,0-1-180,0 1 0,0-11-90,0 8 1,11-18-181,-9 17-270,9-17-899,-11 18 450,10-18 1259,-7 7 0,11-5 0,-9 1 0</inkml:trace>
  <inkml:trace contextRef="#ctx0" brushRef="#br0" timeOffset="156249">2491 12691 6453,'-12'-8'1709,"2"2"-989,10 6-360,0 0-90,0 10-1,0 3 1,0 0 0,-10 8 0,7-8 0,-7 11-90,10-11 0,0 8-1,0-8-89,0 10 90,0 1-90,0-11 0,0 8 0,10-18 0,-7 17 0,7-17 0,-10 8 180,11-1-180,-8-7 90,28 7 0,-15-10-90,7 0 89,-2-10-89,-8 7 90,11-18 90,-1 8-90,1 0-90,-11-8 90,-3 18 0,1-17-90,-9 6 180,9-9-180,-11-1-1,0 1 1,0 10 0,-11-8-90,9 8 90,-19-11 0,18 1-90,-18-1 90,8 1-90,0 10-90,-8 2 0,8 11-90,0 0-89,-8 0-1,8 0-90,0 11-629,-8 2-721,8 21-628,-11-19 449,11 17 1889,3-30 0,16 18 0,1-9 0</inkml:trace>
  <inkml:trace contextRef="#ctx0" brushRef="#br0" timeOffset="156614">2789 12420 6903,'-8'-11'1889,"2"7"-1439,6-6-1,0 10 1530,0 0-1619,11 0-90,-9 0 90,19 0-90,-8 10-1,11-7 181,-1 18-270,1-8 180,-1 21-180,1-8-90,-11 8 0,8-11 90,-19 1-90,9 10-1,-1-8 1,-7 8-247,7 0 247,-10-8 0,0 8-90,0-11 90,0 1-90,0-1 89,-10 1-89,7-1 90,-7-9-90,-1 6 90,9-17-90,-19 18 90,8-8-90,0 0-90,-8 8 0,8-18 0,0 7 158,-8 1-338,18-9-89,-18 9-541,19-1 360,-19-7-179,18 7-361,-7-10-3147,10 0 4227,0 0 0,5 3 0,2 1 0</inkml:trace>
  <inkml:trace contextRef="#ctx0" brushRef="#br0" timeOffset="156893">3415 12685 6453,'-3'-5'2069,"1"2"180,2 3-1889,11-11 179,2 9-359,0-9 90,8 11-90,-8 0 0,10 0-90,1 0 180,10 0-90,-19 0-90,17 0-1,-19 0-89,10 0 0,-10 0-179,8 0-1,-18 0-720,18 0 360,-19 0-359,9 0-1080,-11 0 1596,0 0 1,9 8 0,3 1 0</inkml:trace>
  <inkml:trace contextRef="#ctx0" brushRef="#br0" timeOffset="157097">3367 12879 6363,'-15'-8'1709,"3"2"-1169,12 6 0,0 0-90,10 10 899,14-7-1079,2-3 359,29-3-629,-37-7-90,24 10-270,-29 0-629,10-10-900,-10 7 270,-2-8 1619,-11 11 0,15 2 0,3-1 0</inkml:trace>
  <inkml:trace contextRef="#ctx0" brushRef="#br0" timeOffset="160137">10864 3547 5914,'-12'-10'629,"2"1"-539,10 9 1619,0 0-1529,10 11-90,-7-9 0,8 9 0,-11-1 0,10-7 0,-7 7-90,7 1 90,-10-9-90,11 9 90,-9-11 0,9 10 0,-1-7 0,-7 18-90,7-19 90,-10 9-90,11-11 90,-9 0-1,9 10-89,-11-7 90,10 7 0,-7-10-90,7 0 0,-10 0 90,0 11 0,0-9-90,0 9 90,0-11 360,0 0-450,-10 10 90,7-7-90,-7 7 0,-1-10 90,-2 11-90,-10 2 0,-1 0 0,1 8 90,9-19-90,-6 19 0,17-8 0,-28 11 90,25-11-90,-25 8-90,18-8-90,0 0 90,-8 8-180,18-19 0,-7 19 0,10-18-89,0 7-271,-11 1-629,9-8 269,-9 7 990,11 0 0,8-2 0,2 9 0</inkml:trace>
  <inkml:trace contextRef="#ctx0" brushRef="#br0" timeOffset="161828">11699 4127 5824,'-6'-6'180,"2"1"-90,4 5-113,0 0 1,4 5-1,2 1 1</inkml:trace>
  <inkml:trace contextRef="#ctx0" brushRef="#br0" timeOffset="165731">4740 12404 6633,'-7'-5'1259,"1"1"-809,6-7-90,0 9 0,0-9-90,0 11 359,0 0-449,-10-10 90,7 7-90,-7-7-90,20 10 180,-7 0-90,7-11-90,1 8 0,-9-7-1,19 10 1,-18 0 90,18 10-90,-8-7-90,0 18 90,8-18 0,-8 28 0,0-26-90,-3 27 90,-10-19-90,0 10 0,0-10 90,0 8-90,-10-8 0,7 11 0,-7-1 90,-1-10-90,9 8 0,-9-18 90,1 18-90,7-19 0,-7 19 90,10-18 0,-11 7 0,9-10 90,-9 0-90,11 0 179,0 0-179,-10 0-90,7 0 90,3-10-90,3-3 90,7 0-90,1-8 90,-9 18-3482,19-28 3392,-8 26 90,0-27-90,19-2 90,-27 6-90,26-17 90,-18 32-90,0-8 90,-2 19-90,-11-19 90,10 18-90,-7-7 90,7 10-90,-10-11 3482,0 8-3482,0-7 0,0 10 90,0 0-90,-10 10 0,7-7 0,-18 18 0,19-8 0,-9 0 0,1 8 90,7-8-90,-7 11 0,10-1 0,0 1 0,0-1 0,0 11 0,0-8 0,0 8-90,0-10 0,0-11 0,10 8-270,3-19 90,0 19-539,19-18 269,-27 7 0,26-10-449,-18 0-1080,1 0 540,6 0 1529,-7-10 0,6 14 0,-2-7 0</inkml:trace>
  <inkml:trace contextRef="#ctx0" brushRef="#br0" timeOffset="165982">5309 12255 6363,'-9'-1'1799,"1"-10"-1349,8 8 0,0-7 0,0 10 359,0 0-359,0 10-90,-11 3-1,9 11 181,-9 0-270,11-1 180,-10 21-270,7-15 0,-7 16-1,10-22-89,0 1 0,0-1 0,0 1-180,0 10-90,0-8-179,0-3-1,10-2-90,-7-8-90,7 0-2518,1 8 3058,-9-18 0,25 19 0,-7-8 0</inkml:trace>
  <inkml:trace contextRef="#ctx0" brushRef="#br0" timeOffset="166335">5507 12448 6633,'-2'-3'1349,"0"0"-899,2 3 0,-10 0-90,7 10 0,-7-7-1,-1 18-89,9-19 0,-9 19 0,11-8 0,0 0-90,0 8 89,0-8-89,0 0 0,0 8-90,0-18 90,0 18 0,0-19-90,0 19 90,11-18 180,-9 18-180,19-19-91,-18 9 91,18-11 0,-19 0-90,19 0 90,-18 0 0,18 0 0,-19-11-90,19 9 90,-18-9 0,18 1 0,-19 7-304,9-18 214,-1 19 90,-7-19-90,7 8 0,-10 0 0,0-8 0,0 8 0,0-11-90,-10 1 90,7-1-90,-18 1 0,19 10 0,-19-8 213,18 18-393,-18-18 90,19 19-90,-19-9-90,18 11-3481,-18 0 3391,8 11-180,0-9 0,-8 19-89,19-18-451,-9 18-1348,1-19 629,7 19 1799,-7-18 0,19 21 0,2-6 0</inkml:trace>
  <inkml:trace contextRef="#ctx0" brushRef="#br0" timeOffset="166622">5849 12289 6723,'-9'-7'2159,"2"2"-1619,7-5 899,10 7-1079,-7-8-1,7 11-89,1 0 90,-9 11-90,19-8 0,-8 17 179,11-6-269,-1 9 0,-10 1 0,8-1 0,-18 1-90,18-1 270,-19 32-180,9-13-1192,-11 15 1102,0-12 0,-11-19-90,-2 18-575,0-18 575,-8 8-180,8-10 0,-10-1-89,-1 1-181,1-1-719,-1 1 89,11-1-1528,-8-9 719,19-4 1889,-9 0 0,10-4 0,0 8 0</inkml:trace>
  <inkml:trace contextRef="#ctx0" brushRef="#br0" timeOffset="166890">6417 12791 6543,'-11'-11'1709,"2"2"-1349,9 9 0,0 0-90,21 0 0,-16 0-1,27 0-89,-19 0 0,10 0 0,1 0 0,-1 0 0,1 0 90,10 0-712,-8 0 532,8 0-90,-11 0-90,-10 0 0,8 0-180,-8 0 1,0 0-91,-2 0-360,-1-11-809,-7 9 360,7-9 1169,-10 11 0,2 3 0,0 0 0</inkml:trace>
  <inkml:trace contextRef="#ctx0" brushRef="#br0" timeOffset="167110">6529 12541 6273,'-8'-3'2429,"2"1"-1350,6 23-719,10-6 180,-7 30-270,7-19-90,-10 8 269,0 0-359,0-8-90,0 8 0,11-11-539,-19 32 89,16-34-360,-8 31-899,-8-38 360,16 9 1349,-19 1 0,21-2 0,3 0 0</inkml:trace>
  <inkml:trace contextRef="#ctx0" brushRef="#br0" timeOffset="167837">7131 12953 6183,'-3'-20'1350,"-9"9"-901,9-9-89,-7 17 0,20-18 0,-7 18-90,7-7 0,-10 0-1,11 7 271,2-18-270,0 18-90,8-7 0,-8 10 90,10 10-91,1-7-89,-1 18 0,-10-18 270,8 28-270,-18-15 0,7 18 0,-10-21-90,0 7 90,0-6 0,0 9-90,-10-10 0,7 8 90,-18-8-90,19 0 90,-19 8 0,18-18-90,-18 7 90,19-10-90,-9 11 90,11-9-90,0 9 90,0-11 0,0 0-90,-10-11 89,7 9-89,-7-9 90,10 11-90,0-10 90,10 7 0,-7-18-90,18 19 0,-19-30 90,19 17-90,-18-9 0,18 3 0,-19 8 90,19-10-90,-18-1 90,18 0-90,-8 11 90,0-7-90,-3 6 90,1-9 0,-9 10 0,9-8 0,-11 18 180,0-18-180,0 19 0,0-19-90,0 18 90,0-7-90,0 10 179,0 0-179,0 10 0,-11 3 0,9 0 90,-9 8-90,11 3 0,0 2 0,-10 8 0,7 0 0,-7-18 90,10 15-90,0-18 0,10 11 0,-7-1 0,7 1 0,-10-11-180,11 18 1,-9-26 89,19 16-180,-18-10 0,18-9 0,-8 9-180,0-1 1,8-7-91,-8 7-1079,10-20-540,1 7 540,-11-7 1619,8 10 0,-6-5 0,11 0 0</inkml:trace>
  <inkml:trace contextRef="#ctx0" brushRef="#br0" timeOffset="168099">7793 12634 6543,'-5'-16'1799,"2"4"-1259,-8 12-90,9 0-1,-9-10-89,11 7 0,0-7 0,0 10 0,0 0-1,0 10-89,-10 3 0,7 0 0,-7 8 0,10-8-90,-11 11 0,9 10-1,-9-19 1,11 17-90,0-9 90,0 3-90,0-2 0,0-3 0,0-8 0,0 10 0,0 1 0,0 0-90,0-1 0,11-10-270,-9 18 180,19-25-180,-18 25 0,7-18 1,1 0-181,-9 8 90,19-18-180,-18 7-899,18 1-450,-8-9 450,0 9 591,8-11 0,-12 1 0,11 1 0</inkml:trace>
  <inkml:trace contextRef="#ctx0" brushRef="#br0" timeOffset="168496">7973 12843 6633,'0'-14'1439,"0"3"-989,0 0 0,0 9-90,10-9-1,-7 1 1,18 7-90,-19-7 90,19 10-90,-18 0-90,18 0 89,-8 0-89,0 0 0,8 0 180,-8 10-180,10 3-90,-10 0 0,-2 8 90,-1-18-90,-7 18 0,-3-18 0,-3 17 0,-7-7 0,-1 11-1,-2 0-89,0-11 0,-8 7 90,8-6-90,-10-1 0,-1 8 0,11-19 0,3 9 0,-1-11 90,9 0 0,-9 10 0,11-7-90,0 7 180,-10-10-90,7 0 0,-7 0 0,10 0 90,0 0-90,21-10 0,-16 7-90,26-7 90,-18 10-90,11-11 0,-1 9 90,-10-9-90,19 11 0,-27 0-3302,37 0 3302,-26-10 0,7 7 0,-2-7-90,-8 10 0,0 0-90,8 0-450,-18 0 270,7 0-179,0 0 3301,-7 0-3841,8 0-1170,-11 0 540,10-11 1709,-7 8 0,11 0 0,-10 11 0</inkml:trace>
  <inkml:trace contextRef="#ctx0" brushRef="#br0" timeOffset="168803">8436 12537 6723,'1'-14'1799,"-5"3"-1259,25 11 0,-19 0-91,9 0 1,-1 0-90,3 0 90,0 0-91,8 0-89,-8 11 90,0-9-90,8 19 0,-8-8 0,11 11-91,-1-11 271,1 29-270,-11-24-912,-3 26 912,1-10-90,-9-8 90,9 8-90,-22-10-1,9 10 1,-9-8 90,-9 16 0,-1 2-994,0-7 769,-6 2 0,-1-2-135,4-14 0,1 1-340,-1-11 71,1 8-181,-1-19-629,1 19-3419,-11-8 4678,-3 0 0,9 4 0,4-9 0</inkml:trace>
  <inkml:trace contextRef="#ctx0" brushRef="#br0" timeOffset="172788">9377 13060 6183,'-9'-4'1260,"1"1"-900,8 3 1079,0 0-1259,11-10 89,-9 7-89,9-7 90,-11 10-90,0 0 180,21 0-270,-16 0 0,26 0 0,-28 0-90,39 0-90,-24 0-3932,37 0 3662,-29 0-269,-2 0-900,-3 0 1529,-19 0 0,14 7 0,-9 3 0</inkml:trace>
  <inkml:trace contextRef="#ctx0" brushRef="#br0" timeOffset="172998">9300 13258 6363,'18'-10'1529,"1"3"-1259,4 7 270,22-10-270,-16 7 0,36-7-1495,-36 10 1225,15 0 239,-20 0-2128,10 0 989,-8 0 900,-3-11 0,2 18 0,-6-6 0</inkml:trace>
  <inkml:trace contextRef="#ctx0" brushRef="#br0" timeOffset="173279">10289 12719 6723,'-6'-21'1709,"1"10"-809,5 1-541,10-1 1,-7 9 0,7-9-90,-10 11 360,0 0-451,0 11 271,0 12-270,0 3 0,-10 8 0,7 0 0,-7-8-90,10 8 0,0-10 90,0-1-90,-11 1-90,9 0 0,-9-1-90,11 1-270,0 10 0,0-8-90,0-3-2968,0 9 3418,0-27 0,8 23 0,2-20 0</inkml:trace>
  <inkml:trace contextRef="#ctx0" brushRef="#br0" timeOffset="173650">10589 12820 6273,'-3'-1'1440,"0"0"-991,3 1-89,-10 0 90,7 10-90,-7 3 269,-1 11-269,9-1-90,-9 1 180,1 0-180,7-1-91,-7 1 1,10-1 90,0 1-90,0-1 180,10 1-180,-7-11 0,7-3 179,1 1-179,2-9 0,0 9 180,18-11-270,-26 0 90,27-11-90,-30 9 90,19-9-90,-18 11 0,18-10 179,-8-3-179,0-11-90,-3 1 90,-10 10-90,11-8 90,-8 8-90,-3-11 90,-3 1-90,-8-1 0,11 11-90,-10-8 0,7 18 0,-7-17-179,-1 17-271,9-8 180,-9 11-90,11 0-89,-10 0-1,7 0-1079,-7 11-450,10-8 2069,0 7 0,13 5 0,3 4 0</inkml:trace>
  <inkml:trace contextRef="#ctx0" brushRef="#br0" timeOffset="173866">10943 12997 6633,'-4'-8'1709,"12"2"-1259,-6 6 0,9 0-1,-1 0 1,3 0-90,11 0-90,-11 0 0,8 0 0,-8 0-1,10 0-89,1 0 0,-1 10 0,1-18 90,-1 16-180,1-18-180,-1 10 0,-10 0 0,8 0-180,-18 0 0,7 0-89,-10 0-181,0 0-270,11 0-989,-9 0 1799,9 0 0,-5 4 0,2 1 0</inkml:trace>
  <inkml:trace contextRef="#ctx0" brushRef="#br0" timeOffset="174110">11200 12812 6633,'-3'-10'2429,"1"2"-1979,2 8-1,0 0-89,-11 11 0,9 2 0,-9 0-1,11 8 451,0 2-630,0 4 0,0 7 0,0-11 180,0 11-271,-10-8 181,7 19-270,-7-19 90,10 8-180,0-11 0,0 1 0,-11-1-899,9 1 449,-9-1-449,11-10-1080,0-2 360,0-1 1709,0-7 0,7 9 0,1-11 0</inkml:trace>
  <inkml:trace contextRef="#ctx0" brushRef="#br0" timeOffset="174516">11659 12817 6723,'3'-12'1529,"11"-9"-1079,-1 18 0,0-7-90,8 10-1,-8 0-89,0-11 0,8 19 0,-19-16 0,19 19 0,-18-11-91,18 10 1,-19-7 0,19 18 0,-18-19 0,7 19-90,-10-8 90,0 11-90,-10-1 0,7 1 0,-18 0 0,8-1 0,-21 11-804,8-8 714,-8 8 0,11-10 90,-1-11-144,1 8 54,10-8 0,-8 0 90,18-3-90,-18-10 0,19 11 90,-9-9 0,11 9 0,-10-11-1,7 0 800,-7 0-799,10 0 239,0 0-149,10 10 0,3-7-90,11 7-90,-11-10 90,8 0 0,-8 0-90,10 0 90,1-10-90,-1 7 0,1-7 0,-11 10-90,8 0-90,-8 0-90,10 0-90,1 0-90,-11 0 1,8 0-181,-8 0-449,10 0-1170,-10 0 450,8 0 1799,-18 0 0,25 3 0,-5 0 0</inkml:trace>
  <inkml:trace contextRef="#ctx0" brushRef="#br0" timeOffset="174805">12525 13035 6723,'3'-3'1619,"-6"-10"-1259,24 11-4941,2-9 4851,3 11 0,8 0 1392,-10 0-1482,-1 0-90,1-10-180,-11 7 772,8-7-862,-18 10-90,7 0-90,-10 10 3116,0-7-4196,10 7 382,-7-10 1058,8 0 0,-10 2 0,2 1 0</inkml:trace>
  <inkml:trace contextRef="#ctx0" brushRef="#br0" timeOffset="175004">12492 13198 6813,'-2'-2'1709,"0"0"-1169,2 2-90,11 0 809,12 0-989,3 0 89,8 0-89,-10 0-90,-1 0 90,1 0 0,10 0-180,-8-10-180,8 7-90,-10-7-90,-1 10-180,1 0-89,-1 0-271,1-11-1079,-1 9 450,-10-9 1439,8 11 0,-6-4 0,11-1 0</inkml:trace>
  <inkml:trace contextRef="#ctx0" brushRef="#br0" timeOffset="175264">13213 12795 6543,'-10'-11'2699,"1"8"-2160,9-7-89,0 10 0,0 0-90,10 10-1,-7 3 1,7 11 180,-10 10-270,0-8-90,0 8 0,0-10 0,0-1-1,-10 1 1,7-1-90,-7 1 0,10 10 0,0-8 0,-11 8-90,9-11 0,-9 1-180,11-11-449,0 8 179,0-8-1169,0 0-540,0 8 450,0-19 1709,0 9 0,11-6 0,3 3 0</inkml:trace>
  <inkml:trace contextRef="#ctx0" brushRef="#br0" timeOffset="175680">13535 12950 6543,'4'-8'1709,"-7"-9"-1169,24 14 0,-18-7-91,18 10-89,-8 0 0,0 0 0,8 0 0,-8 0-91,0 0 1,8 0-90,-19 0 90,19 10-90,-18-7 0,18 18-90,-19-18 360,9 28-361,-11-15 91,-11 18-90,9-11 0,-19 1-351,8-1 261,-11-10-90,1 8 90,-1-18 0,1 18 0,10-19-90,-8 19 90,18-18 0,-18 7 0,19 1 0,-9-9 90,11 9-90,-10-11 351,7 0-261,-7 0 180,10 0-90,0 0 0,10 10 0,3-7-90,0 7 90,8-10-1,3 0-89,2 0-90,8 0 90,-11 0 0,11 0 0,-8 0 0,19 0-90,-19-10 0,8 7 0,-21-7 0,18 20-90,-25-7-90,25 7-89,-28-10-91,7 0-90,0 0-719,-7 0-1,7 0-1348,-10 0 2045,0 0 1,-8 1 0,-2 0 0</inkml:trace>
  <inkml:trace contextRef="#ctx0" brushRef="#br0" timeOffset="176769">15233 3261 6363,'-9'-8'1170,"1"1"-721,8 7 991,0 0-1260,11 0 269,-8 0-359,17 0 90,-6-11-90,-1 9 90,7-9-90,-6 11 0,9 0 0,21 0-270,-15 0-90,16 0 0,-32 0-90,8 0-359,-19 0-630,9 0 269,-11 0 1080,0 0 0,6 4 0,1 0 0</inkml:trace>
  <inkml:trace contextRef="#ctx0" brushRef="#br0" timeOffset="176977">15184 3500 6453,'-8'-10'1260,"12"1"-991,-1 9-89,17 0 90,-7 0 90,21 0-270,-7 0-90,7 0-334,-11 0 154,11 0 1,-8 0-361,8 0-360,-10 0 91,-1 0 809,1 0 0,3 2 0,2 0 0</inkml:trace>
  <inkml:trace contextRef="#ctx0" brushRef="#br0" timeOffset="177253">15917 3022 6723,'-10'-6'1259,"2"1"-899,8 5 900,0 0-991,0 10 1,0 3-90,0 11 90,0 10 90,0 2-1788,0 11 1608,0-10-90,0 7-780,0-18 780,0 19-622,0-19 532,0 8-225,0 0 135,0-8-89,0 8-91,0-10-90,0-11 1235,0 8-1595,0-8 24,0 0-563,0-3 1457,0 1 1,7-6 0,3 9 0</inkml:trace>
  <inkml:trace contextRef="#ctx0" brushRef="#br0" timeOffset="177686">16132 3206 6453,'1'-14'1979,"0"8"-1169,9-15-450,-7 18-91,18-7 1,-8 10 180,10 0-180,1 0-90,-11 0 0,8 0-90,-8 10 89,0-7-89,8 7 0,-19 1 90,9 2-90,-11 0 0,0 8 0,0-8 90,-11 31-90,-2-15-90,-10 15-452,-1-20 542,1 0-90,-1-1 0,11-10 0,-8 8 80,19-18-80,-19 18 0,8-19 90,0 9 0,2-1 0,11-7 0,0 7 90,0-10 631,0 0-631,-10 0 10,7 0-100,-7 0 90,10 0-90,0 0 270,21-10-270,-16 7 0,26-7 0,-18 10-1,21-11-290,-8 9 291,8-9 0,0 1 0,-8 7-90,19-7 90,-19 10-90,8 0 90,0 0-90,-8 0 0,8 0-90,-10-11-90,-11 19-180,7-16-90,-17 19-2068,18-11-1,-18 0 540,7 0 1979,-20 0 0,4 11 0,-7 3 0</inkml:trace>
  <inkml:trace contextRef="#ctx0" brushRef="#br0" timeOffset="181711">1915 13586 6363,'-6'-8'1080,"2"1"-810,4 7-91,0 0 91,-10 0-90,7 0 0,-8 0 0,11 0 1079,0 0-989,11 0-180,2-11 90,0 8-90,8-7 0,-8 0 0,0 7 0,8-8 0,-18 1-90,18 7 90,-19-7 0,19 10-90,-18 0 90,7-10 0,1 7-90,-9-8 89,9 11 1,-11 0 0,0 0-90,-11-10 90,-2 7-90,0-7 0,3 10 0,-1 0 0,9 0 0,-19 0 0,18 0 0,-18 0 0,18 0 0,-17 10 0,17-7 0,-18 7 0,18 1 0,-7-8 0,10 17 0,-10-17 0,7 18 0,-8-18 0,11 17 0,0-6 0,0 9 0,0-10 0,0 8 0,0-8 0,0 21 0,0-8 0,0 8 0,11-21 0,-8 8 0,7-8 0,-10 11 0,0 10 0,0-19 0,10 17 0,-7-30 0,8 19 0,-11-18 0,0 7 90,0-10 0,0 0 180,0 11-180,0-9 90,0 9-90,0-11 180,0 0-180,-11-11 0,8 9-90,-7-19 0,10 18 90,0-28-90,0 26 0,10-27 0,-7 19 0,18 0 0,-18 3 0,7-1 0,0 9 0,-7-9 0,18 11 0,-18 0 0,18 0 0,-19 11 0,19-9 0,-18 19 0,7-18 0,1 18 0,-9-19 0,9 19 90,-1-8-180,-7 0 180,7 8-90,-10-18 0,0 18-90,0-19 90,11 19-90,-9-18-810,9 28 450,-11-26-539,0 16-990,0-21 1574,0 0 0,4 10 1,0 3-1</inkml:trace>
  <inkml:trace contextRef="#ctx0" brushRef="#br0" timeOffset="181996">2599 13703 6363,'-7'-8'1440,"2"1"-991,5 7 721,0 0-811,10 11-89,-7-9 0,8 9 0,-11-1 0,0-7 0,0 18-90,0-8-1,10 0 1,-7 8 0,7-8 90,-10 10-180,0 1 0,0-11-90,0 8-90,0-19 0,0 19-270,0-8 0,0 0-89,0 8-451,0-18-899,11 7 360,-9-10 1439,-2 0 0,7 10 0,-6 3 0</inkml:trace>
  <inkml:trace contextRef="#ctx0" brushRef="#br0" timeOffset="182286">2456 13582 6183,'-6'-6'1080,"-9"1"-720,13 15-91,-19-7 91,18 17-90,-7-6 0,-1 9-90,9 1 0,-9-1 0,11 11-668,-10-8 668,7 8-90,-7 0 90,10-8-90,0 8 90,0 0-90,10-8-90,-7 8 104,7-21-194,-10 8 0,11-8 0,-9 11 0,9-11-89,-1 8-219,3-8-952,0 0 517,8-3 1,-6 0-1,10 3 1</inkml:trace>
  <inkml:trace contextRef="#ctx0" brushRef="#br0" timeOffset="182552">2815 13684 6543,'4'-11'1260,"10"3"-901,-12 18 1,19-7-90,-18 7 0,18 1 0,-19-9 0,19 19-1,-8-18-89,0 18 0,8-19 0,-18 19 0,7-8 0,1 11 0,-9-1-90,9 1 0,-11-1 0,0 1-90,0 10 0,0-8-180,-11 8-90,9-11-90,-9-10-449,1 8-2070,-3-8 2879,0 0 0,7 7 0,12-9 0</inkml:trace>
  <inkml:trace contextRef="#ctx0" brushRef="#br0" timeOffset="182802">3463 13859 10321,'-3'-4'270,"11"-9"-180,-6 11 0,9-9 90,-11 11 0,10 0-90,-7 0 89,7 0-89,1 0 0,-9-10 90,19 7-90,-8-7 0,11 10 0,-1 0 0,-10 0 0,8 0 0,-8 0-90,11 0 90,-1-11-180,1 9-90,-11-9-180,8 22 0,-18-9 1,7 9-541,-10-11 90,0 0 1,6 11-1,1 4 1</inkml:trace>
  <inkml:trace contextRef="#ctx0" brushRef="#br0" timeOffset="183001">3455 14112 8342,'25'0'1619,"-11"-11"-1169,7 8-90,-8-7-4252,10 10 4252,1 0 667,-1-11-757,1 9 0,-1-9-91,1 11-179,-1 0-89,1 0-181,-1 0-270,-9-10-359,6 7-1170,-17-7 450,18 10 1619,-18 0 0,15 6 0,-8 2 0</inkml:trace>
  <inkml:trace contextRef="#ctx0" brushRef="#br0" timeOffset="186087">4685 13923 6633,'-3'-13'1439,"1"3"-1079,2 10 360,0 0-360,0-11-91,0 9 1,0-9 0,11 11-90,-9 0 90,9-10-90,-11 7 0,10-7-90,-7 10 179,18-11-89,-19 9-90,9-9 0,-1 11 0,3-10 0,0 18 0,8-16 0,-18 18-90,7-10 90,1 0 0,-9 11-90,9 2 90,-11 10-90,0-10 90,0 8-90,0 3 90,0 2-90,0-3 0,-11-2 90,9 3-90,-19-8 0,18 15 0,-7-29 90,10 19-90,0-18 0,-11 7 90,9-10-90,-9 11 359,11-8-269,0 7 90,0-10 450,0 0-450,0-21-180,0 16 90,0-16-90,11 10 90,2-2-90,0-10 0,8-1 90,-19 1-90,19 10-709,-18-8 709,18 8 90,-8-11-90,0 1 90,8-1-90,-19 11 90,9-8 0,-1 8-90,-7 0 90,7 3 708,-10 10-798,0 0 0,0-11 90,0 9-90,0-9 0,0 11 0,0 0 0,0 21 0,0-16 90,0 27-90,0-19 0,0 0 0,0 8 0,0-8 0,0 10 0,0 1 0,0-1 0,0-10-90,0 8 90,0-18-90,11 18-90,-9-8 1,9 0-1,-11 8-90,10-19 0,-7 9-90,18-11-90,-18 10 1,7-7-181,0 7-449,3-10-1170,1 0 540,6 0 1709,-17 0 0,23 9 0,-6 2 0</inkml:trace>
  <inkml:trace contextRef="#ctx0" brushRef="#br0" timeOffset="186371">5597 13798 6903,'-2'-9'2069,"-6"2"-1709,18 7-1,-10 0 811,0 0-810,0 11-181,0 2 91,0 0 180,0 18-270,0-26-90,0 27 90,0-19-90,0 10 90,0-10-90,0 8 0,0-8 0,0 11-1,0-11-178,0 8-91,0-8-90,0 0 0,0 8-180,0-19-989,0 9-540,0-1 450,0-7 1529,0 7 0,2-6 0,-1 1 0</inkml:trace>
  <inkml:trace contextRef="#ctx0" brushRef="#br0" timeOffset="186681">5369 13716 6723,'-4'-2'1259,"1"0"-899,3 2 0,-10 0 0,7 10-90,-18-7 0,19 18-1,-9-8 1,1 10-90,7 1 90,-7-1-90,10 1 0,-11-1-90,9 1 0,-9-1 90,11 1-1,0 10-89,0-8 0,0 8-90,0-11 90,0 1-90,0-1 0,11 1 0,-9-1-90,19-9 0,-18 6 0,18-17-89,-8 18-91,0-18-90,8 7 0,-8 0-359,0-7-901,8 8 361,-19-11 1259,19 0 0,-5 8 0,12 2 0</inkml:trace>
  <inkml:trace contextRef="#ctx0" brushRef="#br0" timeOffset="186950">5987 13762 6813,'6'9'1979,"9"-8"-1529,-13 20-90,19-8 89,-18 10-179,18-10 450,-19 19-450,9-17-91,-11 19 91,0-10-90,0-1 0,0 1 0,0-11 0,-11 18-90,9-15 90,-19 28-180,-3-17-630,-12 17-1269,-1-18-170,3 8 450,21-21 1619,-8-2 0,14 0 0,-8 2 0</inkml:trace>
  <inkml:trace contextRef="#ctx0" brushRef="#br0" timeOffset="192705">6745 14112 6183,'-10'0'990,"1"-1"-810,9 1 1439,0 0-1349,11 0-90,-9 0 0,19 0-91,-18 0 91,7 0 0,1 0-90,2 0 0,0 0 90,18 11-90,-15-8 0,7 7 0,-2-10 0,-8 0-90,11 0 90,10 0 0,-18 0-90,15 0 0,-18 0-90,0 0 0,8 0-90,-18 0 0,7 0-90,1 0-90,-9 0-269,9 0-810,-11 0 359,0 0 1080,10-10 0,-6 17 0,8-5 0</inkml:trace>
  <inkml:trace contextRef="#ctx0" brushRef="#br0" timeOffset="193019">6984 13938 6183,'-13'-8'1080,"3"1"-810,10 7 89,0 0 271,0 11-360,0-9 180,0 19-180,0-18-91,0 18 451,0 2-450,0 3-90,0 8 90,0-10-90,0-1 0,0 1 0,0-1 0,0 1 0,-10 0 0,7-11-90,-7 7 0,10-6 0,0 9-90,0-10 0,0 8-180,0-18-90,0 18 0,0-19-359,10 9-2070,-7-11 2789,7 10 0,-3-3 0,1 8 0</inkml:trace>
  <inkml:trace contextRef="#ctx0" brushRef="#br0" timeOffset="193579">7403 14084 6453,'3'-11'1350,"-1"2"-991,-2 9 1,11 0-90,-9 0 90,19 0-90,-18 0-1,18 0-89,-19 0 90,19 11-90,-18-9 0,18 9 180,-19-1-90,19 3-180,-18 11 89,7-1-89,-10-9 0,-10 6 0,7-17 0,-7 18 0,10-8 0,-11 11-90,-2-11 90,0 8 0,3-19-90,-1 9 90,9-11-90,-9 10 90,11-7 0,0 7-90,-10-10 90,7 0 0,-7 0 0,10 0 180,0 0-180,0-10 0,0 7-90,0-18 89,0 19 1,10-19-90,-7 8 0,18-11 0,-19 11 90,19-8-90,-8 8 90,0 0-90,8-8 90,-18 8 0,18 0 0,-18-8 0,7 18 90,-10-18-90,10 19 0,-7-19 180,7 18-180,-10-7 0,0-1 0,0 9-90,0-9 90,0 11 179,0 0-269,0 11 0,0-9 90,-10 19-90,7-18 0,-7 18 90,10-8-90,-10 10 0,7-9 0,-8 6 0,11 4 0,0-8 90,0 15-180,0-18 90,0 11-90,0-11-90,0 8-719,11-8 539,2 10-90,10-10 1,-9-2-181,6-11-2698,-6 10 1529,9-7 1799,-10-3 0,14 4 0,-6-5 0</inkml:trace>
  <inkml:trace contextRef="#ctx0" brushRef="#br0" timeOffset="193847">7948 13985 6183,'-12'2'2249,"-9"5"-900,8 37-6559,-10-5 5480,10 9-90,2-15 1408,11-19-1408,0 6 770,0-6-770,0 9-91,0 1 1,0-11 0,0 8 0,0-19 3392,0 19-3482,0-18 0,11 18-270,-9-19 1,19 9-1,-18-1-180,18-7-360,-19 7-809,19-10 270,-18 0 1349,18 0 0,-13 0 0,11 0 0</inkml:trace>
  <inkml:trace contextRef="#ctx0" brushRef="#br0" timeOffset="194337">8183 14103 6543,'1'-8'1349,"-1"-10"-989,11 16 0,-8-9 0,17 11 270,-7 0-361,1 0 1,6 0-90,-17 0 270,28 0-270,-25 11 0,15-9 0,-11 9 89,-7-1-179,18-7 0,-19 18 0,9-18 0,-11 7 0,-11 0 90,9 3-90,-19 1-90,18-4 90,-18 0 0,18-7-90,-17 8 0,17-1 90,-18-7-90,18 7 90,-7-10 0,10 0 0,-10 0 90,7 0-90,-8 0 89,11 0 811,0 0-900,11 0 180,12-10-270,4 7 90,-4-7-90,-2 20 90,-18-7-90,18 7 89,-19-10 1,19 10-90,-8-7 90,0 8-90,-2-1 180,-11-7-180,0 18 90,0-8-90,0 0 0,0 8 90,-11-19-90,9 9 90,-19-1-90,8-7 0,0 18 0,-19-19 90,27 9-90,-26-1 0,18-7-90,-1 7 0,-6-10 0,6 0-90,1 0 0,-7 0-539,17 11 179,-18-19 0,18 16-1259,-7-19-539,10 11 1865,0 0 1,4 2 0,0 0 0</inkml:trace>
  <inkml:trace contextRef="#ctx0" brushRef="#br0" timeOffset="194647">8603 13946 6813,'0'-13'1889,"-6"3"-1349,17 10-1,-11 0 1,10 11-90,-7-9 0,18 9 359,-8-1-449,10 3-90,1 0 359,-1 8-449,1-8 90,-11 0-90,8 8 0,-19-8 0,19 11 0,-18-11 0,7 8-90,-10-8 179,0 21-179,0-8 0,0 8 0,0-10 0,-10-1 0,7 1 0,-18-1-90,8 1 90,-10-1-90,-1-10 0,11 8-180,-8-8-180,-2 11 91,7-11-541,-26 8 360,37-19-179,-16 9-1,11-11-449,7 10-1260,-7-7 630,10 7 1709,-11-10 0,19 4 0,-6 1 0</inkml:trace>
  <inkml:trace contextRef="#ctx0" brushRef="#br0" timeOffset="194949">9375 14305 6543,'-8'-3'1529,"1"1"-1079,7 2 360,0 0-451,11 0 1,-9 0-90,9 0 0,-1 0 180,3-11-270,11 9-1,-1-9-89,1 11 90,-11 0-180,8 0 0,-8 0-90,0 0-90,8 0-89,-18 0-1,7 11-90,0-9-719,-7 9-451,8-11 271,-11 0 1259,0 0 0,-6 12 0,-1 3 0</inkml:trace>
  <inkml:trace contextRef="#ctx0" brushRef="#br0" timeOffset="195149">9203 14556 6903,'6'-1'2159,"-6"-6"-1260,21 17-539,-8-10 0,10 0-90,-10 0 0,8 0-1,-8 0-89,0 0 0,19 0-360,-27 0-90,16 0-1079,-11 0-450,3 0 360,0 0 1439,-2-10 0,-2 16 0,3-5 0</inkml:trace>
  <inkml:trace contextRef="#ctx0" brushRef="#br0" timeOffset="195554">10477 14534 6543,'-6'-13'1349,"1"3"-989,5 10 360,0 0-450,10 0 0,3 0-1,11 0-89,-1 11 0,-10-9 0,8 9 0,3-11-270,2 0 0,8 0-1079,10 0-270,-15 0 359,15 0 1080,-30 0 0,11 2 0,-6 0 0</inkml:trace>
  <inkml:trace contextRef="#ctx0" brushRef="#br0" timeOffset="196189">11239 14426 6363,'-12'-5'1170,"3"1"-811,9 15 1,0-9 0,-10 9 0,7-11-90,-7 0 0,10 0-91,-11 0 91,9 0-90,-9 0 0,1 0 0,7 0-90,-18 0 90,19 0-90,-19 0 90,18-11-90,-7 9 90,-1-9-91,9 1 1,-9 7 0,1-7 0,7-1 0,-7 9-90,10-19 90,0 18-90,10-18 0,-7 19 90,7-19-90,-10 18 0,11-7 0,-9-1 0,9 9 0,-1-9 90,-7 11-90,18 0 0,-19-10 90,19 7-90,-8-7 90,0 20-90,8-7 90,-18 7 0,18 1-90,-19-9 90,9 19 0,-1-18 90,-7 18-90,7-8 0,-10 10 90,0 1-91,0-1 1,0 1 0,-10-1 90,-3 11-90,0-18-90,-8 15 180,-3 3-3572,-2-5 3482,-8 5-90,21-13 90,-8-19-90,8 19 0,0-18 90,-18 18 0,26-19 90,-37 9-180,37-11 90,-16 0-90,21 0 3392,0 0-3302,-11-11-90,9 9 90,-9-19-1475,11 8 1385,11 0 0,12-29 0,3 34 0,8-34 0,-21 40 0,40-9 0,-33 11-225,24 8 0,-1 5-3068,-22 3 2394,31 7-2772,-39-2 3671,21-8 0,-12 2 0,8-2 0</inkml:trace>
  <inkml:trace contextRef="#ctx0" brushRef="#br0" timeOffset="196417">11563 14509 6273,'-9'-12'1709,"3"3"-1259,16 9 0,-7 0 0,7 0-91,1 0 1,-9 0 0,19 0-90,-8 0 0,0 0 0,8 0-91,-8 0 1,0 0 0,8 0 0,-8 0 0,0 0-180,8 0 90,-18 0-180,18 0-90,-19 0 0,9 0-180,-1 0 1,-7 0-181,7 0-270,-10 0 68,0 0 0,15 2 0,4 1 0</inkml:trace>
  <inkml:trace contextRef="#ctx0" brushRef="#br0" timeOffset="196682">11685 14316 6543,'-11'1'1260,"2"-5"-361,9 25-539,0-8 0,0 10-1,0-10-89,11 8 0,-9-8 0,9 11 0,-11-1-90,0-10 0,0 8-1,0-8 1,0 11-90,0-1 90,0 1-90,0-1 0,0 1-90,0-11 0,0 8-270,-11 2 0,9-7-179,-9 5-451,11-21-899,0 10 360,0-7 1439,0 7 0,7-2 0,2 1 0</inkml:trace>
  <inkml:trace contextRef="#ctx0" brushRef="#br0" timeOffset="198138">12508 14284 6273,'-11'-15'900,"2"9"-540,9-4-90,0 10 1079,0 0-989,0 20-181,0-14 1,0 15 0,0-21 360,0 0-360,-10 10 0,7-7-90,-7 7 90,10-10 179,0 0-269,-11-10 0,9 7 0,-9-7 0,11 10 90,0 0-180,0-11 90,0 9-90,-10-9 90,7 1-90,-7 7 0,10-7 0,10-1 0,-7 8 0,7-7 0,-10 0 0,0 7 0,11-7 0,-9-1 0,9 8 0,-1-7 90,-7 10-90,18 0 0,-19 0 0,19 0 0,-18 0 0,28 10 0,-15-7 90,7 18-90,-2-18 90,-18 17-90,7-17 90,1 28 0,-8-15-90,7 18 90,-10-10 0,-10 20-90,-4-15 90,1 15-90,-8-10-241,8-18 331,0 15-90,-8-18 0,8 0 0,0 8 0,-8-18 90,-2 18-90,7-8 90,-26 0-90,37-3 0,-26-10 0,28 0 240,-7 0-150,10 0 0,-11 0-90,9 0 90,-9 0-90,11 0 90,0 0-90,0-10 90,0 7-90,0-7 0,0-1 0,0-2 90,0 0-90,11-8 0,2 19 0,0-19 0,8 18 0,-8-7 0,0-1 0,8 9 0,-19-9 0,19 11 0,-18 0 0,18 0 0,-8 11 0,0-9 0,8 9 0,-19-1 0,19-7 0,-18 7 0,18-10 0,-19 11 0,19-9 90,-18 9-90,18-11 0,-18 0 0,17 0 0,-7 0 0,11 0 0,0 0 0,-1 0-224,1-11 224,-1 9 0,-10-9 0,8 1 0,-18 7 0,18-7 0,-19-1 0,9 9 0,-1-19 0,-7 18 224,7-18-224,-10-2 0,0 7 0,0-15 0,0 18 0,0 0 0,0-8 0,0 18 0,0-7 0,0 10 180,0 0-180,0 10 90,-10 3 0,7 11 0,-7-11 0,10 8 0,0-8 0,0 21 0,0-8 0,0 8-1,0-11 1,0 1-90,0-1 90,0 1 0,0-1 90,0 1-90,0-1 0,0 1 0,-11 10 0,9-8 0,-9 8 0,11-10 0,0-1 0,0 1-90,0-11 90,0 8 0,-10-8-90,7 10 0,-7-10 90,10 8-90,-11-18 90,9 18-90,-9-19 90,11 19-90,-10-18 90,7 7-90,-7-10 179,-1 11-89,8-9-90,-7 9 90,0-22 0,7 9-90,-7-9 180,-1 11-180,8 0 90,-7-10-90,10 7 0,-10-18 90,7 19-90,-8-19 0,11 18 0,0-18-180,11-2 90,-8-3-180,17-19 1,-6 19-1,9-8 0,1 10-1169,10-9 809,-8 6-1264,8-7 725,-11 11-1440,1-1 145,-1 1 2464,-10-1 0,13 8 0,-8 2 0</inkml:trace>
  <inkml:trace contextRef="#ctx0" brushRef="#br0" timeOffset="198337">13043 14081 6903,'-8'-9'1709,"2"1"-1259,6 8 449,0 0-1618,11 0-720,-9 0 269,9 11 1170,-11-9 0,7 14 0,2-10 0</inkml:trace>
  <inkml:trace contextRef="#ctx0" brushRef="#br0" timeOffset="200256">13669 14585 6094,'-2'-2'539,"-1"1"2699,3 1-3238,-10 0 0,7 0 90,-7 0-90,-1-11 0,9 9 0,-9-9 0,11 11 90,0 0-90,-10 0 0,7 0 0,-7 0 90,10 0 0,0 0-90,-11 0 0,9 0 0,-9 0 0,11 0 180,0 0-90,-10 0-90,7 0 0,-7 0 90,10 0 90,0 0-180,-11 0 90,9 0-90,-9 0 90,11 0 809,0 0-809,11 0 0,2 0 90,21 0-180,-8 0 90,18 0 0,-18 0 0,29 0-968,-26 0 968,26 0-90,-29 0 90,8 0-90,-11 0 0,1 11 0,-11-9 0,8 9-90,-18-11 878,7 0-968,0 0 0,-7 0-180,8 0 0,-11 0-4227,0 0 4587,-11 0 0,18 9 0,-6 2 0</inkml:trace>
  <inkml:trace contextRef="#ctx0" brushRef="#br0" timeOffset="201083">14573 14484 6363,'-8'-11'2699,"1"2"-2519,7 9 269,0 0-269,0 11-90,0-9 0,-10 9 0,7-11 180,-18 0-180,18 0 0,-7 0-90,-1 0 90,9 0 0,-9 0 0,1 0-90,7 0 90,-7 0 0,10 0-90,-11 0 90,9 0-90,-9 0 90,1 0 0,7-11-1,-7 9 1,-1-9-90,9 11 90,-9-10-90,11 7 90,0-7-90,0-1 90,0 9-90,0-19 90,0 18-90,11-18 90,-9 8 0,19 0-90,-18 3 90,18-1-90,-19 9 90,19-9 90,-8 1-180,0 7 90,8-7 0,-8 10 0,1 0-90,6 0 180,-7 10-90,1 3 90,6 11-91,-17-11 1,8 8 90,-1 13-90,-7-16 0,7 24-90,-10-29 90,0 10 0,-10 11-90,7-8 0,-18 8 90,18-10-90,-7-1 0,0-10 0,7 8 90,-18-8-90,18 0 0,-7 8 0,0-18 90,-4 28-90,-9-25 0,-1 14 0,11-9 0,-8-8 0,19 7 90,-19-10-90,18 0 0,-18 0 0,19 0 0,-19 0 90,18 0-90,-7 0 0,-1 0 0,9 0 0,-19-10 0,18 7 0,-7-8 90,-1 11-90,9-10 0,-9 7 0,11-7 0,0 0 90,0-4-90,0 1 0,0-8 0,11 8 0,2-10 0,10-1 0,1 11 0,10 3 0,-8 10 90,8 10-90,-11-7 0,1 7 0,-1 1 90,-9-9 0,17 19 0,-15-18-90,7 18 89,-2-19-89,-18 19-89,17-18-91,-17 7-90,18 1-90,-18-8-180,18 17-89,-19-17-541,19 7-3237,-8 1 4407,0-8 0,11 14 0,-7-8 0</inkml:trace>
  <inkml:trace contextRef="#ctx0" brushRef="#br0" timeOffset="201425">15073 14633 6813,'-12'-2'1709,"3"-11"-1259,9 11 90,0-9-181,0 11 1620,0 0-1709,10 0-90,3 0 180,11 0-180,-1 0-90,1 0 90,10 0-436,-8 0 256,8 0-90,-10 0-90,-1 0-89,-10 0-91,8 0-180,-8 0-449,0 0-2789,8 0 3778,-18 0 0,15 1 0,-8-1 0</inkml:trace>
  <inkml:trace contextRef="#ctx0" brushRef="#br0" timeOffset="202558">15760 14422 6813,'-1'-3'1529,"-1"1"1350,2 2-2700,-10 0 1,7 0 0,-7 0-90,-1 0 0,9 0 90,-19 0-90,8 0 0,0 0 0,-8 0 0,18 0-90,-7 0 90,-1 0-90,9 0 90,-19 0-90,18 0 0,-7-10 90,10 7-90,0-7 0,-11 10 90,9 0-90,-9-11 0,11-2 0,11 0 0,-9 3 0,9-1 90,-1 9-90,3-19 0,0 18 0,8-18 0,-8 19 0,11-9 0,-11 11 0,8 0 0,-8 0 0,0 0 0,8 0 0,-19 0 0,19 11 90,-18-9-90,7 19 90,1-18-1,-8 18 91,7-8 0,0 10-90,-7 1 0,7-1 0,-10 1 90,0-1-90,-10 1 0,7 10 0,-7-19 0,0 17-90,7-19 90,-8 10-90,1-10 90,7 8-90,-7-18 90,-1 18-90,9-19 0,-19 19 0,18-18 90,-18 7-90,19 1 0,-9-9 0,1 9 0,7-11 90,-18 10-90,19-7 0,-9 7 0,1-10 0,7 0 0,-7 0 89,-1 0-89,9-10 0,-9 7 0,11-7 0,-10-1 0,7 9 0,-7-9 0,10 1 0,0 7 0,10-7 0,-7-1-2178,7 9 2178,1-9 0,-9 1 0,19 7-90,-8-7 90,11 10 0,-11 0 0,8 0 0,-8 0 2179,10 0-2179,-10 10 0,8-7 0,-8 7 0,1-10 0,6 0 89,4 11-178,2-9 89,8 9 0,-10-11 0,-1 0 0,1 0 0,-1 0 0,1 0-435,-1 0 435,-10 0 0,8-11 0,-18 9 0,18-9 0,-8 1 0,10-3 0,-10 0 0,-2-8 0,-11 18 0,10-18 435,-7 19-435,7-19 0,-10 8 0,0-11 0,0 11 0,0-8 0,0 8 0,0 0 0,0 3 89,0-1-89,0 9 0,0-9 0,0 11 0,0 0 90,0 11 0,0 2 0,0 10-90,0-10 90,0 8 90,-10 13-90,7-16-3392,-7 24 3302,10-29 90,0 11-270,0-1 180,0 1 90,0-1-90,-11-10 90,9 8 0,-9 3-90,11-8 90,0 15-90,0-18 90,-10 11-90,7-1 89,-7 1 3214,10-1-3303,0 1 360,-11-11-270,9 18 0,-9-15 0,11 18-1,0-11 1,-10 1-90,7-11 90,-7 18 0,10-26-90,-11 27 90,9-19-90,-9 0 90,11 8-90,0-19 0,0 9 0,-10-11 0,7 0 90,-7 0-90,-1 10 0,9-7 0,-9-3 0,1-3 90,7-18-90,-7 19 0,10-9 0,-11 1 0,9-3 0,-9 0 0,11-8 0,0 8-90,0-11 90,0 1 0,11 10 0,-9-8-90,19-3 90,-8-2-90,11-8 0,-1 11-90,1-1-89,10-10-349,-8 8 438,8-8-90,0 10-1453,-8 11 1363,8-7-598,-11 17 418,1-18-238,-11 18-481,8-7-3688,-8-1 4947,0 9 0,7-11 0,-7 9 0</inkml:trace>
  <inkml:trace contextRef="#ctx0" brushRef="#br0" timeOffset="203567">16247 14122 6183,'-11'-6'1170,"3"1"-451,-13 26-359,5-15 270,-28 35-360,18-25-2229,-8 18 2229,0 0 0,8-8-45,-2 1 0,1 1-45,-2 1-1,-3 4 1,-1-1-90,-7-3 90,-7 15-90,3-10 0,18-8 0,-19 8-1424,9 0 1334,-1-8 90,-7 8-371,7 0 281,-10-7 46,11 6-46,2-19 90,10 6-90,1-6 90,-1 9-90,1-10 0,9-2-90,-6-1 783,17-7-783,-18 7-360,18 1 180,-7-9 1474,10 9-2103,0-11-603,-10 0 1502,7 0 0,2 2 0,14 1 0</inkml:trace>
  <inkml:trace contextRef="#ctx0" brushRef="#br0" timeOffset="204462">12940 14238 6094,'-3'-5'1169,"1"-9"-899,2 11 0,0-7-91,0 10 91,0 0-90,-10 0 270,7 0-360,-7 0 90,-1 10-90,9-7 90,-19 7 89,-3 11-179,-2-5 90,-8 18-90,11-11 90,-11 1 0,-13 20-1222,-3-5 1132,3 8-90,2-13 90,19 0 90,-29 3-180,16-1 90,-8 9 0,3-19 0,18 8-647,-19-11 557,19 1 90,3-1 0,2 1-90,8-11 90,0-2-90,2-11 1040,1 10-950,7-7 738,-7 7-738,10-10 0,0 0-90,-11 0-90,8 0 0,-7 0-180,10 0-3148,0 0 3418,10 0 0,6-7 0,10-1 0</inkml:trace>
  <inkml:trace contextRef="#ctx0" brushRef="#br0" timeOffset="205220">17060 14468 6633,'-5'-13'1529,"1"9"-1169,4-6 90,0 10 1259,0 0-1529,0-11 90,0 9-90,0-9-1,0 11 1,10 0 0,-7 0-90,18 0 90,-18 0 0,28-10-90,-15 7 0,18-7-90,-11 10 90,-10 0 0,8 0-90,-8 0 90,11 0-90,-1 0-90,-10 0-90,8 0-90,-18 0 0,18 0-90,-19 0-179,9 0-271,-11 0-22,0 0 0,0 9 0,0 3 0</inkml:trace>
  <inkml:trace contextRef="#ctx0" brushRef="#br0" timeOffset="205467">17003 14680 7803,'13'-2'1259,"9"-11"-809,-9 11-91,10-9 1,1 11-90,-1 0 270,11 0-270,-7 0-629,7 0 539,-11 0 132,1 0-222,10-10-90,-8 7-180,8-7-450,-11 10-269,-10 0-990,8 0 856,-18 0 1033,7 0 0,1 1 0,2 0 0</inkml:trace>
  <inkml:trace contextRef="#ctx0" brushRef="#br0" timeOffset="205715">17604 14563 6453,'-7'-3'1439,"2"1"-989,5 2-90,10 0 0,3-10 0,0 7-91,8-7-89,-18 10 90,18 0-90,-8 0 0,10 0-90,-9 0-90,6 0-90,-7 0-180,1 0-90,6 0-269,-17 0-1980,18 0 2609,-8 0 0,8 3 0,-1 2 0</inkml:trace>
  <inkml:trace contextRef="#ctx0" brushRef="#br0" timeOffset="206249">18005 14296 6273,'-7'-11'1530,"1"2"-721,6-1-449,0 7 0,0-7-90,0 10 1169,0 0-1080,0 10-179,0 3 90,0 11-180,0-1 90,0 11-90,0-18 0,0 15 0,0-18 0,0 11-90,0-11 90,0 8-90,0-19 90,0 19-90,0-18 90,10 18-90,-7-19 0,18 19 0,-19-18 0,19 7 0,-18-10-90,18 11 90,-8-9-90,10-2 0,1-2 90,-1-9-90,-10 11 90,8-10 0,-18 7 0,7-7-90,1-1 90,-9 9 0,9-19 0,-11 18 0,0-18 90,0 8-90,0-10 0,0-1 90,0 11-90,0-8 180,0 8-90,0-10 0,0 10-90,0 2 90,0 1 0,0 7-90,0-7 90,0 10 179,0 0-179,0 20 90,0-4-90,0 8 0,0-3 90,0 13-90,0-6 0,0 27 0,0-29 0,0 19-90,-11-19 180,9 29-180,-9-26-614,11 15 524,0-21-496,0 1 226,0-1-809,0 1 89,0-11-1168,0 8 449,0-18 1799,0 7 0,7-3 0,0 2 0</inkml:trace>
  <inkml:trace contextRef="#ctx0" brushRef="#br0" timeOffset="207557">15096 5260 5914,'-11'-8'629,"1"1"-359,10 7-90,0 10 270,0-7-270,0 7 0,0-10 1259,0 0-1079,11 0-181,-9 0 181,9 0-180,-11 0 90,10 0-180,3 0 0,0 0 0,8 0 180,3 0-180,12 0 0,1 0-90,-13 0-90,-4 0-90,-17 0-90,8 0-90,-1 0-719,-7 0-450,7 0 359,-10 0 1170,0 0 0,-4 18 0,-1 3 0</inkml:trace>
  <inkml:trace contextRef="#ctx0" brushRef="#br0" timeOffset="207816">15079 5552 6551,'21'-14'450,"-9"3"1433,9 11-1793,-8 0 89,10 0 485,-9 0-664,6 0-90,-7 0-180,11 0 262,-11 0 8,18 0 0,-15 0 0,19-1 0</inkml:trace>
  <inkml:trace contextRef="#ctx0" brushRef="#br0" timeOffset="208055">15680 5439 6363,'-9'-3'1889,"1"0"-1529,8 3 809,0 0-899,11 0 90,12 0-90,14 0-3158,-1 0 2798,-2 0-494,0 0 224,-7 0-360,7 0-719,-11 0-2001,1 0 3440,-11 0 0,3 8 0,-8 2 0</inkml:trace>
  <inkml:trace contextRef="#ctx0" brushRef="#br0" timeOffset="208549">16127 5230 6273,'-9'-28'1889,"1"11"-1529,8 6 90,0 11-90,0-10-1,0 7 901,0-18-1080,0 19-90,0-9 89,0 11-89,0 11 90,-10 2-90,7 10 0,-7 1 0,10-1 0,0-9 90,0 17-180,0-15 90,0 18 0,0-11-90,0-10 90,10 8-90,-7-8 90,7 0-90,-10 8 0,0-18 90,11 7-90,-9 1 0,19-9 90,-18 9-90,18-11 0,-19 0 0,19 0 0,-18 0 0,18 0 0,-19 0 90,19 0-90,-18-11 0,18 9 90,-19-9 0,19 11 0,-18-10-1,7 7 91,1-18-90,-9 19 90,9-9-90,-11 1 90,0-3 270,0-32-270,0 27-2337,0-24 2247,0 29 90,0 0-90,0-8 89,-11 18-89,9-18 0,-9 19 0,11-9 0,0 11 180,0 0 2157,0 21-2337,0 5-90,0 21-408,0-10 408,0-3 90,0-10-90,0-1 0,0 21-90,0-15-360,0 26 90,0-29-179,0 19-901,0-9 181,0 11 1259,0 0 0,-2 6 0,-1 0 0</inkml:trace>
  <inkml:trace contextRef="#ctx0" brushRef="#br0" timeOffset="210236">1961 15140 6273,'-5'-10'720,"1"3"-450,4 7 0,0 0-90,-10 0 89,7 0 181,-7 0-270,10 0 360,0 0-450,0-11 180,10 9-180,-7-9-1,7 11 1,0-10 0,4 7 0,-1-18 0,8 19 90,-8-19-90,10 18 0,1-18-90,-1 19 90,-10-19-3392,8 18 3392,-18-7-90,18 10-68,-19-11 158,9 9 0,-11-9 0,0 11-90,10-10 90,-7 7 3314,7-7-3314,-20 10 146,7-11-236,-7 9 89,10-9-89,-11 11 0,9 0 0,-9 0 0,11 0 0,0 0 90,-10 0-90,7 0 0,-7 0 0,-1 0 0,9 0 0,-9 11 0,11-9 0,-10 19-744,7-18 744,-7 18 0,10-8 0,0 10 0,-11 1 90,9-1-90,-9 22 0,11-17-246,0 17 246,0-22 0,0 1 0,0-1 0,0 1 0,0-1 180,0 11 545,0-18-635,0 15 270,0-18-181,0 1 177,0-4-176,0-10 809,0 0-899,0-10 0,0 7 90,0-28-180,0 15 90,11-29 0,2 19-90,0 3 0,8 2 0,-8 8-3302,0 0 3302,8-8 0,-8 18 0,10-7 0,-10 10 0,19 0 0,-27 0 90,26 0-90,-28 10 0,18-7 0,-19 18 3392,9-19-3392,-1 19 0,-7-8 0,18 11 0,-19-11-90,9 8-810,-11 2 451,0-7-181,0 15-449,0-28-1170,10 18 450,-7-18 1799,7 7 0,-5-6 0,0 2 0</inkml:trace>
  <inkml:trace contextRef="#ctx0" brushRef="#br0" timeOffset="210518">2741 14963 6903,'-7'-3'1709,"1"1"-1259,6 2 0,0 0-1,-10 0 1,-3 11-3482,0-9 3392,-8 19-1,18-8-89,-7 11 0,-1-1 0,9 1 270,-19 20-360,18-15-1,-7 15-89,10-20 90,0-1-90,0 1 0,10-1 0,-7 1-90,18-1 0,-8 1-180,0-1-180,8 1 91,-8-11-91,10-3-180,1-10 0,-11 0-359,8 0 2222,-8 0-2852,0 0 1529,-3 0 0,4 1 0,3-1 0</inkml:trace>
  <inkml:trace contextRef="#ctx0" brushRef="#br0" timeOffset="210928">2816 15206 6453,'3'-20'2879,"0"-7"-2520,-3 25 1,11-9 0,-9 11 450,30-10-361,-17 7-179,19 3-90,-21 3 0,8 7-90,-18 1 360,18 2-360,-19 10 0,9 1 89,-11-1-89,-11 1-90,9-1 90,-9-10-90,1 8 90,7-18-90,-18 18 0,19-19 90,-9 19-90,1-18 0,7 7 90,-7 1 0,10-8 90,0 7-90,0-10 180,0 0-270,10 0 90,-7-10-90,18 7 90,2-18 0,-7 18-90,36-18 90,-13 8-180,1 0 0,1 3 0,-28-1-360,11 9 90,0-9-179,-11 11-3509,7-10 2249,-17 7 1799,8-7 0,-10 16 0,1 1 0</inkml:trace>
  <inkml:trace contextRef="#ctx0" brushRef="#br0" timeOffset="211170">3149 14935 6633,'38'13'4318,"-13"-3"-3869,-5 1 271,-6 2-360,9 10 0,1-10-90,-11 8-1,-3-8-89,1 11 90,-9-1-90,9 1 0,-11-1 180,0 22-180,-11-17-1,-2 38-2929,0-37 2840,-8 15 0,8-10 536,-10-8-896,-1 8 0,11-10-179,-8-1-811,8-10 91,0 8 1169,2-18 0,15 11 0,0-9 0</inkml:trace>
  <inkml:trace contextRef="#ctx0" brushRef="#br0" timeOffset="211483">3895 15353 6813,'2'-10'1979,"-5"1"-1529,13 9 269,1 0-449,2 0 0,10 0 0,-10-10-90,8 7 0,-8-7 0,11 10 89,10 0-269,-8 0-180,8 0-89,-21 0-91,-3 0 0,1 0-360,-9 0-989,9 0 450,-11 0 1259,0 0 0,8 11 0,2 3 0</inkml:trace>
  <inkml:trace contextRef="#ctx0" brushRef="#br0" timeOffset="211662">3888 15588 7083,'-4'-10'1889,"1"2"-1349,3 8 449,0 0-269,20 0-361,-14 0-89,25 0 0,-18 0-180,11 0-90,-11-11-270,8 9-180,-19-9-2518,19 11 1439,-8-10 1529,0 7 0,7-4 0,-9 11 0</inkml:trace>
  <inkml:trace contextRef="#ctx0" brushRef="#br0" timeOffset="233659">4845 15153 6363,'-10'-4'1080,"7"1"-720,-8 3-1,11 0 451,0 0-540,11-10 0,-9 7 449,19-18-539,-18 19 0,18-9-90,-19 11 0,9-10 180,-1 7-180,-7-7 90,18 20-91,-8-7-89,0 7 90,8-10-90,-19 11 90,9-9-90,-11 19 90,0-8-90,0 0 0,0 8 90,0 3 0,-11 2-90,9 8 90,-9-21-90,1 8 90,7-8 0,-18 0-90,19 8 90,-9-19-90,11 19 90,-10-8-90,-3 1 0,0-4 0,2-10 90,11 0 0,0 0 0,-10 0-90,7 0 0,-7 0 0,20-10 90,-7 7-90,18-28 0,-19 25 0,19-25 90,-18 18-90,28-21 0,-15 18 0,7-15 0,-2 18 0,-8-11 0,1 1 0,6 10 0,-17-8 0,18 18 0,-18-18 0,17 8 90,-17-10-90,8 10 90,-1 2 0,-7 11-90,7-10 0,-10 7 90,0-7-90,0 10 89,0 0-89,-10 10 90,7-7-90,-18 18 0,18-8 0,-7 10 0,0 1 0,7-1 0,-8 1 0,11-1 0,0-10 0,0 8 90,0-8-90,0 11 0,0-11 0,11 8-180,-8 2 1,17-7-271,-6 15 90,9-28-180,-10 18-449,8-18-1080,-8 7 450,11-10 1619,-1 0 0,2 6 0,1 2 0</inkml:trace>
  <inkml:trace contextRef="#ctx0" brushRef="#br0" timeOffset="233949">5548 14968 6363,'-22'-5'1350,"10"11"-721,-9 7-269,18 0-180,-18 8 90,19-8 90,-19 21-469,18-8 288,-7 8 1,10-11 90,0 22-180,-11-17 0,9 17 0,-9-11-817,11-8 727,0 8 24,0 0 66,0 2 0,0 1-90,11-3-90,-9-21 0,9 8 174,-11-18-444,10 7 0,-7-10-359,7 0 114,-10 0-474,0 0 1079,11 0 0,1 3 0,10 1 0</inkml:trace>
  <inkml:trace contextRef="#ctx0" brushRef="#br0" timeOffset="234333">5752 15222 6183,'-7'-13'1080,"1"8"-810,6-6 0,0 11-1,0 0-89,-11 11 0,8-9 0,-7 9 0,0-1 270,7 3-360,-8 11 90,11-1-1,0 1-89,0-11 0,0 8 0,0-8 0,0 0 0,0 8 0,0-8 0,0 0-90,11-3 90,-8 1 0,7-8-90,0 7 90,-7-10 0,18 0 0,-18 0 90,17 0-90,-6-10 90,-1 7-1,8-8-89,-19 1 90,19 7-90,-18-7 90,7 0-90,1 7 90,-9-28-90,9 25 0,-11-25 0,0 18 0,0-11 0,0 11-90,0-8 90,-11 8-90,9-10 90,-9-1-90,1 11 0,7-8 0,-18 19-90,19-9 90,-9 11-180,1 0-270,-3 0 90,-1 0 0,4 11-89,0-9-451,7 9-899,-7-1 1799,10-7 0,0 14 0,1-9 0</inkml:trace>
  <inkml:trace contextRef="#ctx0" brushRef="#br0" timeOffset="234619">6075 14998 6453,'-4'-9'1170,"1"2"-811,3 7 271,0 0-360,10 10 0,-7-7 0,7 18-1,1-19-89,-9 19 0,19-18 0,-18 18 180,18-8-270,-19 10 90,9 1 0,-1 10-90,-7-8 0,7 8 0,-20 0-355,7-8 354,-7 8 1,-1-11-90,-2 11 90,-10 3 0,-1 0-90,1-3-90,-1-11 0,11 1-89,-8-1-91,19 1-180,-19-11-360,18-3-899,-18 1 360,19-9 1349,-9 9 0,10 2 0,-1 3 0</inkml:trace>
  <inkml:trace contextRef="#ctx0" brushRef="#br0" timeOffset="234890">6372 15517 6363,'-2'-10'1440,"6"2"-1171,9 8 181,7 0-270,-6 0 180,20 0-180,-19 0-90,17 0 90,-19 0-90,10 0-180,1 0-90,-1 0-180,1 0-180,-11 0-629,8 0 359,-8 0 810,10 0 0,0 6 0,-1 2 0</inkml:trace>
  <inkml:trace contextRef="#ctx0" brushRef="#br0" timeOffset="235576">7275 15387 6183,'-4'-3'1080,"0"-10"-720,4 10-91,0-7-89,0 10 90,0-11-90,0 9 0,0-9-90,11 11 90,2 0 90,0 0-180,8 0 0,-19 11 90,19-9-91,-8 19 1,0-18 90,-2 18-180,-11-8 90,0 10-90,0-9 90,0 17-90,0-15 0,-11 18 90,-2-11-90,0-10 90,3 8-90,-1-18 0,9 18 90,-9-19-90,11 9 180,0-11-90,0 0 90,-10 0-90,7 0 0,-7 0 0,10 0 269,0 0-179,10-11-180,-7-2 90,7 0-90,1-8 180,2-2-180,0-4 0,-3-6 90,1 9-90,-9 0 0,19 11 90,-18-7-90,7 6 270,1-9-180,-9 10 0,9 2-90,-11 1 90,0 7-90,0-7 90,0 10-90,0 0 90,0 10-90,0 3 0,0 0 0,0 8 0,0-18 0,0 28 0,0-15 0,0 8 0,0-4 0,0-17 0,0 18 0,0-8-90,0 0 0,10 8-90,-7-18 0,7 7-180,1 1-4741,12 2 1773,14 0 3257,0-3 1,-5-11 0,-10-1 0</inkml:trace>
  <inkml:trace contextRef="#ctx0" brushRef="#br0" timeOffset="235826">7771 15183 6183,'-19'6'1350,"-6"9"-991,23-2-89,-9 10 360,1 22-450,7-27 0,-18 34 90,18-36-90,-7 18-91,10-11 1,0 1 0,0 0 0,0-1 0,0 1 0,0-1 0,0 1-90,0-1 0,10 1-90,-7-11 0,8 8-180,-1-8-719,3 0-270,0-3 1259,8 1 0,-5-8 0,12 9 0</inkml:trace>
  <inkml:trace contextRef="#ctx0" brushRef="#br0" timeOffset="236201">8056 15384 6453,'3'-1'1080,"-6"-1"-810,24 2-1,-18 0 1,18 0 180,-8 11-270,0-8 180,8 17-270,-19-17 90,9 18-91,-11-18 91,0 17-90,0-6 0,0-1 0,0 7-90,0-6 180,-21 9-90,16 1-90,-27-1 90,30-10-90,-19 8 0,18-18 90,-18 18-90,19-19 0,-9 9 90,1-1-90,7-7 180,-7 7-180,10-10 180,0 0-90,10 0-90,-7 0 90,18 0-90,-8 0 0,10 0 0,1 0 90,-1 0-90,1 0 0,-1 0 0,1 0 0,10 0 0,-18 0-180,25 0 0,-25 0-90,18 0 0,-21 0-809,18-10-450,-25 7 359,25-7 1170,-28 10 0,22 1 0,-7 1 0</inkml:trace>
  <inkml:trace contextRef="#ctx0" brushRef="#br0" timeOffset="236506">8540 15296 6453,'9'-5'1080,"-8"12"-810,20-5-1,-8 19 1,0-18 270,19 18-360,-27-8 0,26 10 0,-28 1 0,18-1-91,-19 1-250,9 0 251,-11 9 90,0-6-90,0 7 90,-21 10-91,5-15-952,-18 15 863,11-10 0,-1-8 0,1-2-90,-1-3-89,11-8-1,-8 0-180,19 8 0,-19-19 39,18 9-938,-7-11 1505,10 10 1,1-7-1,0 9 1</inkml:trace>
  <inkml:trace contextRef="#ctx0" brushRef="#br0" timeOffset="237158">9140 15247 6094,'-8'-14'1349,"1"8"-1079,7-4 269,11 10-359,-9 0 90,9 0-90,-1 0 0,3 0 0,0 0 0,8 0 0,-18-11-91,7 9 1,1-9 90,2 11-90,0 11 0,-3-9 0,1 9 0,-9-11 0,19 0 0,-18 0 0,18 10 0,-19-7 90,9 18-180,-11-8 90,0 0 0,10 8 0,-7-19-90,7 19 90,-10-18 0,0 18-90,0-8 179,0 10-179,-10 1 90,7-11 0,-7 18-90,10-25 90,0 25 180,0 3-180,0-16 0,-11 24 90,9-29-90,-9 11 0,11-1 0,0 1 0,0-11 0,0 8-90,0-8 90,0 10 0,0-10 0,0 8-90,-10-8 89,7 11 1,-7-11-90,10 8 90,0-8 0,0 10-90,0-10 0,0 8 90,0-18-90,0 18 0,0-19 0,0 9 90,0-1-90,0-7 0,-11 7 0,9-10 0,-9 0 0,11 11 90,0-9-90,0 19 0,0-18 0,-10 7-90,7 1 0,-18-8-270,8 7 91,-10-10-181,-1 0 0,1 0-629,-11 10-1080,8-17 450,-8 14 1619,0-17 1,10 16 0,-8 2 0</inkml:trace>
  <inkml:trace contextRef="#ctx0" brushRef="#br0" timeOffset="238341">4896 14756 6094,'-13'-5'719,"9"0"-449,-7 5-90,1-10 270,7 7-271,-7-7 1,10 10-90,-11 0 0,9 0 90,-9 0-90,11 0 180,-10 0-270,-3 0 90,0 0 0,2 0-90,11 10 90,-10-7-90,7 7 90,-7-10-90,-1 0 0,9 0 90,-9 0-90,11 11 0,0-8 0,-10 7 0,7-10 90,-7 0-90,10 10 0,-11-7 0,9 7 0,-9-10 0,11 11 0,0-8 90,0 7-90,0-10 0,0 10 0,-10 4 0,7-1 0,-7 7 90,10-6-90,0-1 0,0 8 0,0-8 0,0 0 0,0 8 90,0-8-90,0 10 0,0 1 0,0-1 89,0 1-89,-11-1 0,9 11 90,-9 3-90,11-1 0,-10-2 0,7-10 0,-7 10 0,10-8 90,-11 29-601,9-26 511,-19 25 0,18-27 0,-7 7 0,-1-11 0,9 1 90,-9-1-90,11 1 0,0-11 0,0 8 0,0-8 89,0 0 423,0 8-422,0-8-90,11 0 90,2-3-90,0-10 0,18 0 0,-15 0 0,28 0-180,-7 0 0,10 0-836,0 0 387,10 0-3347,-7-10 3481,-16 9 0,0-1 495,16-19 0,9 24 0,-9-8 0</inkml:trace>
  <inkml:trace contextRef="#ctx0" brushRef="#br0" timeOffset="244087">9752 15482 6363,'-9'-4'1350,"3"-9"-991,6 10 1,0-7-90,0 10 1889,0 0-2159,0 10 180,0 4-180,0 9 90,0-10-90,0 8 90,0-8-90,0 11 90,0 10-90,0-8 0,0-3 0,0-2 0,0-8 0,0 11 0,0-11 0,0 8 89,0-19-89,10 9 0,-7-1 0,7-7 0,1 7 0,-9-10 0,9 0 90,-1 0-90,-7 0 0,18-10 0,-19 7 0,19-7 0,-18-1 0,7 9 0,1-9 0,2-10 90,0 6-90,-3-9 90,1 3-90,-9 8 0,9-10 90,-11-1-90,0 11 90,0-8-90,0 19 90,0-19 0,0 18-90,10-18 0,-7 18 90,7-7-90,-10 10 0,0 0 0,-10 10 0,18 4 0,-16-1 0,18 8 0,-10-19 0,0 19 0,0-18 0,0 18 0,0-8 0,11 0 0,-9 8 0,9-19 0,-1 19 0,-7-8 0,18 0 0,-8 8 0,0-18 90,18 18-90,-15-19 0,28 9 0,-17-11 0,-4 0 0,-2 0 0,-8 0 0,11-11 90,-11 9-90,8-9 90,-8 1 0,10-3 0,-10-11-90,8-10 90,-18 8-90,18 3 0,-19 2 0,9-3 90,-11-2-90,0-8 0,0 21 0,0-8 0,0 8 0,-11 0 0,9 2 0,-9 1-90,11 7 0,0-7 0,0 0-270,0 7 180,0-8 0,0 11-90,0 0 91,-10 11-91,7-8-90,-7 7 90,10 0-90,0 3 0,0 1-359,10-4-630,-7 0 269,7-7 1080,-10 18 0,7-9 0,2 11 0</inkml:trace>
  <inkml:trace contextRef="#ctx0" brushRef="#br0" timeOffset="244626">10575 15657 6183,'-9'-10'1170,"3"3"-720,6 7-271,0 11-89,-11-9 0,9 19 0,-9-18 90,11 7-90,0 1 0,-10-9 0,7 19 0,-7-8 0,10 0-90,-11 8 90,9-8 0,-9 0-90,11 8 90,0-18-90,0 7 90,-10 1-90,7-9 90,-7 9-90,10-11 90,0 10 0,0-7-90,0 7 0,10-10 90,-7 0-1,18 0-89,-19 11 90,19-9 0,-18 9-90,18-11 90,-8 0 0,10 0 90,11-11-90,-18 9 90,15-9-90,-18 11 0,0-10 90,8 7 0,-18-7-90,7-1 0,-10 9 0,0-9-1,0 1 1,0 7 0,11-7 90,-8 10-90,7-11 0,-10 9-90,0-9 90,0 11-90,0 0 90,0-10-90,0 7 0,0-7 90,0 10 0,0 0-90,-10 10 0,7 3 0,-8 11 0,11-1 0,-10 1 90,7-11-90,-7 18 0,10-15 0,0 7 0,-11-2 0,9-8-249,-9 11 249,11-1-90,0-9 0,0 6-90,0-7 0,0 1-90,0 6 1,0-17-91,0 8-540,0-11 152,0 0 1,2 8 0,0 3 0</inkml:trace>
  <inkml:trace contextRef="#ctx0" brushRef="#br0" timeOffset="245127">10900 15351 6453,'-6'-9'1619,"1"-9"-1259,5 15-90,0-7-90,0 10 90,-10 0-90,7 0 90,-7 0-91,10 0-89,0 10 0,0-7 90,-11 7-180,8 1 90,-7 2 0,10 0 0,0 8 90,0 2-180,0-7 90,-10 15-90,7-17 0,-7-1 90,10 7-90,10-17 0,-7 8 90,7-1-90,-10-7 0,0 7 90,0 1-90,0-9 0,0 9 90,10-11-90,4-11 90,-1 9 0,8-9 89,-8 1-89,10 7 0,-10-7 0,8-1 0,-18 8 0,7-17 0,1 17 0,-9-18-90,9 18 90,-11-17 0,0 6 0,0-9-90,-11-1 90,9 11-90,-9-8-90,1 19 0,-3-19-90,-11 18-90,11-7 0,-8 10-539,8 0-1,0 10-899,-8-7 360,8 18 1349,0-19 0,-1 20 0,10-8 0</inkml:trace>
  <inkml:trace contextRef="#ctx0" brushRef="#br0" timeOffset="250139">11568 15764 6004,'-11'-3'809,"2"0"-359,9-8-180,0 9 89,0-9-89,0 11 1349,0 0-1439,10 0-90,-7 0 0,7 0 0,1 0 90,-9 0-90,19 0 0,-8 0 0,11 0 0,-1 0-90,1 0 90,-1 0-90,-10 0 90,8-10-90,-8 7 90,0-7-90,8 20 0,-18-7 0,7 7-90,-10-10-90,11 0-90,-9 0 0,9 0-359,-1 0-1,-7 0-719,7 0 269,-10 0 1080,0 0 0,-8 9 0,-2 1 0</inkml:trace>
  <inkml:trace contextRef="#ctx0" brushRef="#br0" timeOffset="250434">11540 15959 6543,'-9'-7'1080,"2"1"-721,7 6-89,0 0 90,11 0-180,2 0 90,0 0 90,8 0-180,-8-11 89,21 9-89,-8-9-90,8 11 0,-21 0 90,18 0-90,-26 0-90,27 0-90,-30 0-180,9 0-90,-1 0-269,-7 0-810,7 0 359,-10 0 1080,0 0 0,2 2 0,1 0 0</inkml:trace>
  <inkml:trace contextRef="#ctx0" brushRef="#br0" timeOffset="253569">12533 15517 6094,'-1'-10'899,"-6"2"-719,17 8 90,-10 0-90,0 0 0,0-10 89,0 7-89,0-7 0,0 10 180,0 0-180,0-11 0,0 8 270,11-7-271,-9 10-89,9-10 180,-11 7-180,0-8 0,0 11 360,0 0-450,0 11 90,0 2-90,0 0 0,0 8 90,10-18-90,-7 17 0,7-6 0,-10-1 90,0 18-90,0-15 0,0 18 0,0-11 0,0 1 90,0-11-180,0 8 180,-10-8-90,7 0 0,-7 8 0,10-8 0,0 0 0,0 8 0,0-19 0,0 9 0,0-11 0,0 10 0,0-7 0,0 18-180,0-19 0,0 9-90,0-11 0,0 10-180,0-7-179,0 7-810,0-10 1439,0 0 0,7 7 0,3 1 0</inkml:trace>
  <inkml:trace contextRef="#ctx0" brushRef="#br0" timeOffset="254125">12939 15618 7803,'-15'10'719,"3"-8"-629,12 8 90,0 1-90,0-9-90,0 19 90,-11-18 180,9 28-270,-9-26 90,11 27-90,0-30 90,0 19-90,0-18 180,0 18-180,0-8 89,0 0 1,0-3 0,0 1 0,11-9 0,-9 9 0,9-11 90,-1 10 0,-7-7-90,7 7 90,1-10-90,-9 0 180,19 0-90,-8 0 89,11 0-89,-11 0-90,8 0 540,-8-10-540,0 7 0,8-7 0,-19-1 0,9 9-90,-1-19 90,-7 18-90,7-18 90,-10 19-90,0-19 90,0-3-1,-10 9-89,7-17 0,-7 19 0,-1-10 0,9 10 0,-19-19 0,18 27-89,-18-26-1,19 28 0,-19-7 0,18 10-90,-18 0 0,19 0-90,-19 0 0,18 10 0,-18-7 0,19 7-89,-19-10-1,18 0 0,-7 11-90,-1-9-269,9 9-720,-9-1 359,11-7 1080,-10 7 0,17 2 0,-5 2 0</inkml:trace>
  <inkml:trace contextRef="#ctx0" brushRef="#br0" timeOffset="254519">13417 15814 6363,'-6'-5'1170,"11"1"-811,-2 4-89,7 0 0,1 0 0,-9 0 0,9 0-90,-1 0 0,-7 0 90,18 0-91,-8 0 1,0 0-90,8 0 90,-19 0-90,19 0 90,-8 0-90,11 0 0,-11 0 0,8 0-90,-8 0 90,0 0-90,8 0 90,-19 0 0,19 0-90,-8 0 90,0 0-180,-2 0 0,-11 0-90,10 0-90,-7 0-90,7 0-359,-10 0 21,0 0 1,0 7 0,1 3 0</inkml:trace>
  <inkml:trace contextRef="#ctx0" brushRef="#br0" timeOffset="256477">14264 15768 6004,'-7'-6'629,"2"2"-449,5 4 1079,0 0-1169,-10 0-90,7 0 90,-7 0 0,-1 0 0,9 0 0,-9 0 0,11 0 90,0 0-90,-10-11 90,7 9-90,-7-9-90,10 1 90,0 7-90,0-7 90,0 10-90,-11-11 0,9 9 90,-9-9-90,11 11 90,11-10-90,-9 7 90,9-18-90,-11 19 0,0-19 89,10 18-89,-7-18 0,7 19 90,11-19-90,-16 8-547,16 0 637,-10 2-90,2 11 90,0 0-90,8 0 0,-8 11 0,0-9 0,-3 19 0,-10-18 90,0 18-90,0-19 0,11 30 0,-19-17 90,16 19-90,-19-21 0,11 8 547,0-8-547,0 11 0,-10-1 0,7-10 0,-7 8 0,10-18 0,-11 18 0,9-8 90,-9 0-3482,-10 18 3392,16-26 0,-26 27-286,28-30 286,-7 9 0,-1-1 0,9-7 90,-19 18-90,8-19 0,-11 9 0,11-11 3250,3 10-3250,10-7 0,0 7 90,-11-10 428,9 0-518,-9 0 90,11 0 90,-10 0-90,7 0 0,-7-10 90,-1 7-90,9-7-90,-9 10 90,11 0-90,0-11 89,0 9-89,0-9 90,0 11-90,0-10 90,0 7-90,11-18 0,-9 19 0,9-9 0,-11 1 0,10 7 90,-7-7-90,18 10 0,-19 0 0,19 0 0,-18 0 0,18 0 0,-19 0 0,19 0 0,-18 10 0,18-7 0,-19 7 0,19 1 0,-8-9 0,11 19 0,-11-18 0,-3 18 0,1-19-180,2 19-89,0-18-91,-3 7 0,1 1-450,-9-8-899,9 7 1709,-1-10 0,4 10 0,9 3 0</inkml:trace>
  <inkml:trace contextRef="#ctx0" brushRef="#br0" timeOffset="257490">14593 15445 6004,'-6'-9'629,"0"1"-449,17 8 0,-8 0-90,17-10 90,-17 7 0,18-7-90,-18 10 90,17 0-1,-6 0-89,-1 0 0,8 0 0,-19 0 90,19 0-90,-8 0 90,0 0-180,8 0 90,-18 0-90,7 0 90,-10 0-90,0 10 90,0-7-90,11 7 90,-9-10-90,9 11 90,-22 2-90,9 0 0,-9 8 90,11-8-90,0 0 90,0 8-90,0-8 0,0 11 0,0-11 90,0 8-90,-10-8 0,7 10 90,-7-10-90,10 8 0,0-8 0,0 0 0,0 8 90,0-8-90,0 11 0,0-11 0,0 18 0,0-15 90,0 18-90,0-21 0,0 8 0,0-8 0,0 10 0,0 1 0,0-1 0,0-10 89,0 8-89,0-18 0,0 18 0,-11-18 0,9 17 0,-9-17 0,11 7 90,0 1-90,-10-8 90,7 7-90,-7 0 90,-11-7 0,5 18-90,-18-18-90,11 7-269,-22 0-271,6-7-587,5 3 1,0-1 137,-16-5 1079,-7 0 0,13 2 0,1 0 0</inkml:trace>
  <inkml:trace contextRef="#ctx0" brushRef="#br0" timeOffset="258407">12431 15304 6004,'-7'-9'719,"1"1"-449,6 8 629,0 0-809,-11 0 90,9 0-180,-9 0 90,1 0-90,7 0 90,-7 0 0,-1 0-90,9 0 0,-19 0 90,18 0-90,-7 0 0,-1 0 90,9 0-90,-9 0 0,1 0 0,7 0 0,-7 0 90,10 0-90,-11 0 0,9 11 0,-9-9 90,1 9-90,7-11 0,-7 10 0,10-7 0,0 7 0,0 1 0,-11-9 0,9 19 0,-9-8 90,11 11-90,0-1 90,-10 1-90,7 0 0,-7-1 90,10 1-90,0-1 0,0 1 90,0-11-90,0 8 0,0-8 0,0 10 0,-11 1 90,9-1-90,-9 1 0,11-1 0,0-10 0,-10 19 0,7-17 90,-7 9-90,10-3 0,0-8 0,0 0 0,0 8 0,0-19 0,0 19 0,0-18 0,0 7 0,0 1 90,10-9-90,-7 9 0,18-1 0,-8-7 0,0 7 0,8-10 0,-8 11 0,10-9 0,1 9 0,-1-11-270,11 0 0,-18 0-270,15 0-539,-18 0 179,11 0 900,-1 0 0,-1 10 0,0 3 0</inkml:trace>
  <inkml:trace contextRef="#ctx0" brushRef="#br0" timeOffset="259322">15316 15761 6004,'-3'-12'629,"1"8"-449,2-7 0,0 11 809,0 0-899,0 11-90,0-9 90,0 19 90,0 3-90,0 2 0,0 8 0,-11-11-90,8 1 90,-7-1-90,10 1 90,-10 10-90,7-18 0,-7 15 90,10-18-90,0 10 0,0-9-180,0 6 0,0-17-270,0 18-539,0-18 179,0 7 810,0-10 0,7 11 0,3 2 0</inkml:trace>
  <inkml:trace contextRef="#ctx0" brushRef="#br0" timeOffset="259657">16100 16023 6183,'-7'-17'1350,"1"4"-1080,6 13 629,0 0-719,10 0 90,-7 0 0,18-11-90,-8 9-91,10-9 271,22 11-3662,-17 0 3392,27 0-90,-39 0 0,15 0-180,-18 0-449,11 11-1,-11-9-629,8 9 269,-19-11 990,9 0 0,-9 4 0,1 2 0</inkml:trace>
  <inkml:trace contextRef="#ctx0" brushRef="#br0" timeOffset="259886">16167 16205 6363,'15'-13'1440,"-3"2"-1171,22 11 1,-11 0 0,1 0-90,-1 0 0,-10 0 0,8 0-90,-8 0 0,11 0-90,-1 0-90,1 0-180,-11 0-270,8 0-629,-8 0 269,0 0 900,8 0 0,-9-2 0,11 0 0</inkml:trace>
  <inkml:trace contextRef="#ctx0" brushRef="#br0" timeOffset="260627">16973 15865 6004,'-19'3'1079,"9"-6"-899,-1 24 0,11-19 0,0 9 0,-10-11-1,7 10 1,-7-7 0,10 7 180,0 1-180,0-9 0,0 19 0,10-18 359,3 18-449,0-19 90,8 9-90,-18-1 90,18-7-90,-8 7 90,10 1-90,1-8 0,-1 7 0,1-10 90,-1 0-1189,1 10 1009,0-7 90,-11 7 0,7-10-90,-6 0 90,-1 0-90,8 11 89,-19-8-89,9 7 0,-1-10 90,-7 10-90,18-7 90,-19 8-90,9-1 0,-11-7 1099,0 7-1099,0-10 0,10 10 90,-7-7-90,-3 18 0,-3-18 0,-7 7 0,10-10 0,0 11 0,0-9 0,-11 9 0,9-1 0,-9-7-90,1 7 90,7-10 0,-18 11 0,19-9 0,-19 9-90,18-11 90,-18 0 0,18 0 0,-17 10 0,17-7 0,-18 7 0,8-10 0,0 0 0,-8 0 0,18 0 0,-28 0 0,26 0-90,-27 0 180,30 0-90,-9-10 0,1 7 0,7-7 0,-7 10 0,10 0 0,-11 0 0,9-11 0,-9 9 0,11-9 0,0 11 0,0-10 0,0 7 0,0-7 0,0-1 0,0 9 0,0-19 0,11 18 0,-9-7 0,9-1 0,-1 8 0,-7-17 0,18 7 0,-19-1 0,19 4 0,-8 0 0,1-4 0,6 1 0,-17 3 0,18 0 0,-18 7 0,7-18 0,0 18 0,-7-18 0,8 19 0,-11-19 0,0 8 0,0 0 0,0-8 0,-11 18 0,8-18 0,-17 19 0,6-19 0,1 18-180,-7-7 91,6 10-181,-9 0-450,-11 0-89,18 0-811,-15 0 451,18 10 1169,0-7 0,-2 14 0,9-8 0</inkml:trace>
  <inkml:trace contextRef="#ctx0" brushRef="#br0" timeOffset="261854">15776 7366 5914,'-10'-3'359,"1"2"-269,9 1 630,0 0-540,0-11-90,0 9 0,0-9 0,0 11 0,0 0 90,-10 11-91,7-9 1,-7 9 0,10-11 90,0 0-90,-11 0 0,9 0 90,-9 0-90,11 0 1169,0 0-1169,11 0 0,2 0 0,10 0 0,-10 0 90,40-11-90,-32 9-90,23-9 0,-23 11 90,-8 0-180,11 0-90,-11 0-90,-3 0 0,1 0-179,-9 0-1440,9 0 899,-11 0 990,0 0 0,3 10 0,1 2 0</inkml:trace>
  <inkml:trace contextRef="#ctx0" brushRef="#br0" timeOffset="262087">15707 7598 6183,'-11'-1'1080,"2"1"-720,30-11 179,-6 9-359,9-9 0,-3 11 180,2-10-270,4 7 0,6-7-90,-9 10-90,0 0-180,-1 0-270,1 0-449,-11 0 179,8 0 810,-19 0 0,26 1 0,-7 0 0</inkml:trace>
  <inkml:trace contextRef="#ctx0" brushRef="#br0" timeOffset="262819">16519 7185 6273,'-5'-7'720,"1"2"-540,4 5 0,0 0 180,-10 0-181,7 0-89,-8 11 90,1-8-90,7 7 90,-7 0-90,10-7 180,0 18-180,0-18 0,0 17 0,0-17 0,0 8 0,0-1 0,0-7 90,0 18-90,0-19 179,0 19-179,10-18 0,-7 18 0,7-19 90,1 19-90,2-18 0,0 7 0,8 1-3392,-8-9 3392,0 9-90,8-1 90,-18-7 0,18 7-90,-19-10 90,19 11-90,-8-9 3482,0 9-3482,-2-1 0,-1-7 90,-7 7-90,7-10 0,-10 11 90,11-9-90,-9 9 0,9-11 0,-11 0 0,0 10 89,0-7-89,0 18 0,0-19 90,-11 19-90,9-18 0,-9 18 0,11-19 0,-10 9 0,7-1 0,-18-7 0,19 7 90,-9-10-90,1 11 0,7-9 0,-18 9 0,8-11 0,-10 0 0,9 0 0,-6 0 0,7 0 0,-1 0 0,4 0 180,0 0-90,7 0 0,-18 0 0,18 0 90,-7-11-90,10 9 0,0-9-90,-10 11 90,7-10 0,-8 7 0,22-7-90,-8-1 90,7 9-90,-10-9 90,0 1-90,10 7 90,-7-18-90,7 19 0,1-19 90,2 8-90,0 0 0,8-8 0,-8 18 0,11-18 0,-1 19 0,-10-19 90,8 18-90,-18-18 89,18 19-89,-19-19 90,19 18 0,-18-7-90,7-1 90,1-2 0,-9 0-90,9-8 0,-11 8 90,0-10-90,-11 9 0,9-6 0,-9 17 0,1-7 0,-3 10-180,0 0 0,-8 0-89,-3 0-181,-2 0 0,-8 0-629,11 10-1170,-1-7 2249,-10 28 0,16-16 0,-7 18 0</inkml:trace>
  <inkml:trace contextRef="#ctx0" brushRef="#br0" timeOffset="264430">1919 16443 6094,'-8'-2'719,"2"1"-539,6 1 989,0 0-1079,10-11 90,-7 9-90,18-19 90,-18 18-90,17-7 90,-6-1 90,30-12-180,-26 7 0,24-5 0,-29 11 0,11 7-1,-11-18 91,8 19-90,-19-9 90,9 11-90,-1-10 90,-7 7-90,7-7 0,-10 10 0,0 0-90,-10-11 90,7 9-90,-18-9 90,19 11-90,-19-10 90,-3 7-90,-12-7 0,9 10 0,-4 0 90,18 0-90,0 0 0,3 10 0,-1-7-90,8 7 90,-7-10 0,0 0 0,7 11 0,-7-9 0,10 19 0,-11-8 0,8 32 0,-7-17 0,10 17 0,0-22 0,0 1 0,0-1 0,0 11 0,0-8 0,0 8 90,0-10-90,0-11 0,10 8 0,-7-8-90,8 10 90,-11-9 0,0 6 90,0-17-90,0 18 0,0-18 0,0 7 180,0-10-1,10 10 1,-7-7-90,7 8 90,-10-11 450,0 0-540,-10-11-90,7-2 90,-7 0-90,10-8 0,0 18 90,10-17-90,-7 6 0,7 1 0,0-8 90,-7 8-90,18 0 0,-8 3 0,0-1 0,8 9 0,-18-9 0,28 11 0,-15 0-90,7 0 90,-2 0 0,-18 0 90,7 11-180,1-9 90,-9 9 0,19-1 0,-18 3-90,7 0 0,-10 8-90,0-18 0,11 18 0,-9-18-90,9 7-90,-11-10-179,0 10-271,0-7 810,0 7 0,10 3 0,4 3 0</inkml:trace>
  <inkml:trace contextRef="#ctx0" brushRef="#br0" timeOffset="264738">2593 16287 6183,'-16'-6'1080,"3"0"-810,13 6-90,-11 11 629,-12 12-719,7 3 90,-5 8-90,11-10 0,7-1 90,-8 1-90,11-1 0,0-10 0,0 8-90,0-8 90,0 11 0,0-1-90,0 1 89,11-1-89,-8 1 90,7-1-90,0-9 90,-7 6-90,18-7 0,-18 1-90,17 6 0,-17-17-179,18 8-361,-18-1-629,17-7 1259,-17 7 0,24-7 0,-7 1 0</inkml:trace>
  <inkml:trace contextRef="#ctx0" brushRef="#br0" timeOffset="265227">2740 16498 6273,'4'-6'1080,"-7"-10"-810,14 14-1,-1-9 1,-7 11 0,18 0-90,-8 0 0,0 0 0,8 0 0,-8 0-90,0 0 90,8 0-90,-19 0 0,19 0-1,-18 11 1,7-9 0,1 9 0,-9-11 0,9 10 0,-11-7 0,0 18 0,-11-19 0,9 19 0,-9-18 0,11 7 0,-10 1 0,7-9 90,-18 9-90,19-1 269,-19-7-179,18 7 0,-7-10 0,10 0 90,-11 0-90,9 0 0,-9 0 0,11 0 719,0 0-899,11-10 90,2 7-90,0-7 90,8 10-90,-19 0 0,19 0 90,-18 0-90,18 0 0,-19 0 0,19 0 0,-18 10 0,18-7 90,-19 7-90,9-10 0,-11 11 0,0-9 0,10 9 0,-7-1 0,7-7 0,-20 18 90,7-8-90,-18 0 0,19-3 0,-19 1 0,8 2 0,-11 0 0,11-2 0,-8-1-90,8-7 90,0 7-540,-8-10 270,8 10-89,0-7-181,3 8 0,-1-22-449,9 8-1080,-9-7 2069,11 10 0,11-8 0,2-1 0</inkml:trace>
  <inkml:trace contextRef="#ctx0" brushRef="#br0" timeOffset="265589">3119 16231 6543,'-8'-2'1889,"1"1"-1529,7 1 1439,0 0-1709,21 11 90,-15-9-90,25 19 0,-28-8 90,17 11-90,-6-1-1,9 11-89,1-8 90,-11 8-90,-3-10 180,1 10-394,-9-8 304,9 8 0,-11 0 179,0 2-179,0 1 90,0-3-90,-11-11 0,9 1 0,-9-11 90,1 8-90,7-8-1197,-7 11 1197,-1-11 0,8 8-1,-17-8 12,17 0-101,-18 8-90,18-19-359,-17 9 89,17-1 1041,-8-7-1670,11 7-1170,0-10 1754,0 0 0,2 6 1,0 1-1</inkml:trace>
  <inkml:trace contextRef="#ctx0" brushRef="#br0" timeOffset="265880">3796 16635 6543,'-5'-4'1260,"0"1"-991,5 3 1,0-11 0,0 9 0,11-9-90,-8 11 0,17 0 0,-6-10 179,9 7-269,1-7 90,-1 10-90,-10 0 0,8 0 90,-8 0-180,11 0 90,-11 0-180,8 0 0,-19 0-450,9 0-179,-11 0 89,0 0 0,7 2 1,3 1-1</inkml:trace>
  <inkml:trace contextRef="#ctx0" brushRef="#br0" timeOffset="266140">3711 16894 6363,'-10'-4'1440,"1"1"-991,9 3 361,21-11-450,-15 9-91,25-9 1,-18 11 0,0 0 0,8 0-90,-18 0 90,17 0-90,-6 0-90,9 0 89,-10 0 1,18 0-505,-15 0 235,8 0-180,-3 0-269,-19 0-1980,19 0 1170,-18 0 1349,7 0 0,0 6 0,3 1 0</inkml:trace>
  <inkml:trace contextRef="#ctx0" brushRef="#br0" timeOffset="267732">4992 16797 6094,'-3'-13'1169,"0"8"-809,-8-5-1,9 10 1,-9 0-90,11 0 540,0 0-361,0-10-269,0 7-90,0-7 180,0-1-90,11 8-90,-9-7 0,9 10 90,-1 0-180,3 0 90,1 0-90,6 0 90,-17 0-90,18 0 90,-18 10-90,17 4 0,-17-1 90,18 7-90,-18-17 0,7 18 89,-10-8-89,0 11 0,0-1 0,0-10-3302,-10 19 3302,7-17 0,-18 19 0,18-10 0,-17-11 90,17 8-90,-8-19 0,11 9 90,0-11 0,0 0 0,-10 10 90,7-7 3392,-7 7-3392,10-10 540,0 0-720,0-10 89,10-3 1,-7-11 0,18 1-90,-18-1-3302,17 1 3302,-17-1 90,18 1-69,-18 10 159,17-8-180,-17 8 90,8-11 0,-1 11 0,-7-8-1,7 8 1,1 0 0,-9-8 0,9 18 3268,-11-7-3268,0 10 194,0 0-284,0 10 0,0-7 0,0 18 0,0-8 0,0 11 0,0-1 0,0-10 0,0 8 0,0-8-90,0 11-90,0-1 90,10-10-180,-7 8 90,7-8-90,-10 0-90,11 8 91,-9-18-181,19 18-180,-8-19-359,11 9-1170,-1-1 450,1-7 1709,-1 7 0,4-6 0,1 0 0</inkml:trace>
  <inkml:trace contextRef="#ctx0" brushRef="#br0" timeOffset="267969">5776 16770 6813,'-8'0'1439,"2"-11"-1079,6 8 0,0-7-90,0 10 809,0 0-899,0 20 90,0-4-90,0 18-90,0-10 0,0-1 0,0 1 0,0-1-1,0 1-89,0 10-179,10-8-91,-7-3-180,8-2-360,-11-18-809,0 7 270,0 1 1349,0-9 0,-2 19 0,1-8 0</inkml:trace>
  <inkml:trace contextRef="#ctx0" brushRef="#br0" timeOffset="268269">5599 16711 6273,'-1'-7'1440,"0"1"-1081,-9 17-89,7-8 0,-7 7 0,10 0 180,-11 4-270,9 9 179,-9 11-269,11-8 90,0 8-90,0-10 90,0-11-90,0 8 0,11-8 0,-9 10-3302,9 11 3212,-11-8 90,10 8 0,-7-21 0,18 8-90,-19-8 90,19 0-360,13 8 90,-5-8-989,26 0-451,-29-2 361,8-22 1259,-10 9 0,2-4 0,2 11 0</inkml:trace>
  <inkml:trace contextRef="#ctx0" brushRef="#br0" timeOffset="268529">6247 16683 6543,'5'6'1170,"-1"-7"-811,6 11-89,-7 1 90,18-8-90,-18 17 0,17-6-90,-17-1 449,18 28-449,-18-22-90,7 25 90,-10-10-90,0-8-434,-10 8 434,7-10 0,-18-1 0,8 11 0,0-8-180,-8 8 90,8-10-180,-11-1-1349,-20 11 0,15-18 360,-5 15 1169,13-28 0,21 15 0,-8-9 0</inkml:trace>
  <inkml:trace contextRef="#ctx0" brushRef="#br0" timeOffset="269179">6863 16947 6453,'-11'-7'1439,"3"1"-1079,8 6 1529,0 0-1619,10 0-90,3 0 450,21 0-451,3 0-89,0 0 90,-3 0-90,-11 0 0,1 0-270,-1 0-1589,1 0 1229,-11 0-1255,8 0-4,-19 0 360,9 0 1439,-1 0 0,0 5 0,9 2 0</inkml:trace>
  <inkml:trace contextRef="#ctx0" brushRef="#br0" timeOffset="269926">7559 16921 6903,'-5'-6'1619,"0"-9"-1169,5 12-90,0-7-1,0 10 1,0-11-90,0 9 0,11-9-90,-8 11 90,7 0-90,-10-10-90,10 7 89,-7-7 1,18 10-90,-18 0 180,28 0-180,-26 10 0,26-7-90,-28 7 90,8 1-90,-1-9 90,-7 30 0,7-27-90,-10 26 90,0-18-90,0 11 90,0-1-90,-10-10 0,7 8 0,-7-8 90,10 0-90,-11 8 90,8-18-90,-7 7 90,10 1-90,0-9 0,0 9 90,0-11 0,0 0-90,-10-11 0,7 9 89,3-19-89,3 8 0,7-11 0,0 1 0,-7 10 0,18-19 90,-18 27-90,7-26 0,1 18 0,-9-11 0,19 1 90,-18-1-90,18 1 90,-19 10 0,9-8 0,-11 18 90,0-18-90,0 18-90,10-7 0,-7 10 90,7-10-90,-10 7 0,0-7 90,0 10-90,0 0 0,-10 20 0,7-14 0,-18 25 0,19-18 90,-9 31-90,11-15 0,-10 26 0,7-29-90,3 8 0,3-10 0,7-11-180,1 8 90,-9-8 0,19 0-89,-8-3-91,0 1-450,19-9-629,-6 9-540,0-11 450,5 0 1529,-18 0 0,14-1 0,1-1 0</inkml:trace>
  <inkml:trace contextRef="#ctx0" brushRef="#br0" timeOffset="270093">8284 16741 6273,'-11'52'734,"0"0"1,-1 1 0,1-1-1,-6 9 1,-1-2 0,12-18-915,16-20 0,-10-18-180,10 7-89,-7 1-181,18-9-719,-18 9 359,7-11 990,-10 0 0,17 3 0,4 1 0</inkml:trace>
  <inkml:trace contextRef="#ctx0" brushRef="#br0" timeOffset="270569">8423 16880 6363,'-2'-9'1170,"1"-9"-811,1 15 271,10-18-360,-7 19-90,18-9 270,-19 11-270,19-10-1,-18 7-89,18-7 90,-19 10-90,19 10 0,-18-7 0,7 7 0,1-10 0,-9 11 0,9-9 0,-11 19-90,0-18 90,0 7 0,0 1 0,-11 12 0,9-7-90,-19 5 0,18-11 90,-7-7-90,-1 7 90,9-10 0,-9 11-1,11-9 1,-10 9 450,7-11-360,-7 0 0,10 0 540,0 0-631,10 0-89,-7 0 90,18 0 0,-19-11-90,9 9 90,-1-9-90,3 11 90,11 0-90,-11 11 0,8-9 0,-19 9 0,19-11 0,-18 10 0,7-7 0,1 18 90,-9-19-90,9 19 0,-11-18 0,0 18 0,0-19 0,0 19 0,-11-8 0,9 0 0,-19-2 0,18-1 0,-18-7 0,19 7 90,-19 1-90,8-9-90,0 9 0,-8-1-90,18-7 0,-18 7-89,19-10-1620,-19 0-360,18 0 540,-7 0 1709,-1-10 0,15 13 0,-7-7 0</inkml:trace>
  <inkml:trace contextRef="#ctx0" brushRef="#br0" timeOffset="270869">8831 16743 6363,'-7'-11'1440,"13"1"-631,7 20-179,10-7-91,1 18-269,-11-18 0,8 17 0,-8-6-90,0-1 0,-2 8 0,-1-8 179,3 21-179,0-8-90,-2 18 90,-11-28-90,-11 26-2409,9-37 2409,-9 26 543,1-18-453,-3 32-90,-11-17-1725,11 6 1545,-8-13-90,8-18-180,0 18-90,-8-19-539,18 9-900,-17-1 1792,17-7 97,-8 7 0,11-5 0,-2 2 0</inkml:trace>
  <inkml:trace contextRef="#ctx0" brushRef="#br0" timeOffset="271342">9155 16637 6273,'7'-15'1080,"3"8"-810,14-4 89,-1 11-89,1-10-90,-11 7 90,8-7 0,-19 10-90,19 0 0,-18 0 0,18 0-90,-19 0 89,9 0 1,-11 0 180,10 0-270,-7 10 90,7-7 90,-10 18-90,0-8 179,0 10-269,0 1 90,0-11-90,0 8 90,0-8-90,0 11 90,0-1 0,0 1 90,-10 20-90,7-15-1755,-7 15 1755,10-20-604,0-1 603,0 1-89,0-1 0,0 1 0,0-1 0,0 1 90,0 10 0,0-8 1276,0 8-1366,0-11 0,0 1 602,0-1-423,0 1-269,0-1 90,0 1 0,0-1 0,-11-9-90,9 6 0,-9-17-90,11 18-180,-10-8 212,-3 11-212,-11-11-180,1-3-179,10 1-541,-8-9-1348,-3 9 539,-2-11 1979,-8 0 0,11 1 0,1 0 0</inkml:trace>
  <inkml:trace contextRef="#ctx0" brushRef="#br0" timeOffset="272339">4965 16381 6094,'-1'-6'1439,"-1"-10"-1080,2 13-89,0-7 0,0 10 900,0 0-1081,0-11 181,0 9-180,-10-9 0,7 11 0,-18 0 0,19 11 0,-19-9 0,18 9-90,-18-11 0,19 0 90,-19 0-90,18 10 0,-18-7 90,19 7-90,-9-10 0,11 0 90,-10 11-90,7-9 0,-7 9 0,-1-11 0,9 10 90,-9-7-90,11 18 0,0-19 0,0 9 0,0-1 0,-10-7 0,7 18 0,-7-19 0,10 19 0,0-8 0,0 0 0,0 8 0,0-18 0,0 18 0,0-8 90,0 31-90,0-25 0,0 22 0,0-28 90,0 11-90,0 0 0,0 9 0,0 4-459,0 0 459,0-3 0,0 0 0,-11-8 90,9 18-90,-9-18-125,1 19-55,-14 12 180,9-5-1138,-17 6 1138,30-14-90,-9-17 90,1 6-90,7 1 90,-7-7 404,10-4-494,0-2 180,0-18 27,0 7-207,0 1 90,10-9 1111,-7 9-1111,18-11-90,-8 10 0,10-7-180,1 7-90,-1-10-269,11 0-810,-8 0 359,19-10 1080,-19 7 0,22 0 0,-7 12 0</inkml:trace>
  <inkml:trace contextRef="#ctx0" brushRef="#br0" timeOffset="273856">9761 16958 6993,'-13'13'450,"2"7"-360,11-17 0,0 18 90,0-8-91,0 0 1,0 8 0,0-8-90,0 0 180,0 8-90,0-8-90,0 0 90,0 8-90,0-8 90,-11 10 0,9-10 0,-9 8 450,11-18-360,0 7 89,0-10 271,0 0-360,11-10 0,-9 7 0,19-7-90,-18 10 90,18-11-90,-19 9 179,19-19-89,-18 8-90,7 0 90,1-8-90,-9 8 90,19-11-90,-18 1 0,18 10-90,-19-8 90,9 18-90,-11-7 90,10-1-90,-7 9 0,7-9 90,-10 11-90,0 0 0,11 0 0,-9 11 0,9-9 0,-11 19 0,10-8 90,-7 11-90,7-1 0,-10 1 0,0-1 0,0 11 0,0-8 0,0-2 0,11-3 90,-9-8 0,9 0 0,-11 8 0,10-18 0,-7 7-1,18-10 1,-19 0 0,9 0 0,-1 0 90,-7-10-90,18 7 0,-19-8 0,19 11 0,-8-10 270,11-3-270,-1-11 0,-9 11 0,-4-8-90,0 8 90,-7 0-90,8-8 90,-11 8-90,0-10 89,0-1-89,0 11 0,0-8 0,0 8-89,0-10-91,0 10-90,0 2 90,0 11-180,0-10 90,0 7-90,0-7-449,0 10 179,-21 10-359,15 3-1080,-15 0 450,21 8 1619,-10-18 0,14 24 0,-6-7 0</inkml:trace>
  <inkml:trace contextRef="#ctx0" brushRef="#br0" timeOffset="274410">10272 17253 6453,'-10'-7'1439,"2"0"-989,8 7 1079,0 0-1349,0 11 0,0-9 0,0 19 0,0-18-90,0 18 90,0-18-90,0 7 0,0 0 0,-10-7 0,7 18 0,-7-18-1,10 7-89,0 0 90,0-7 0,0 8 0,-11-1-90,8-7 90,3 7 0,3 0-90,8-7 90,-11 8-90,10-11 0,-7 0 90,18 0-90,-8 0 0,0 0 0,8 0 90,-19 0-90,19 0 0,-8 0 0,0-11 0,8 8 90,-18-7-90,18 0 0,-8-3 90,0-1 0,-3 4 0,-10 0 0,11 7 0,-9-18 90,9 18-90,-11-7 269,0 0-269,0 7 90,0-8-90,0 11 0,0-10 0,0 7 0,0-7 0,0 10 180,0 0-270,0 10 90,0-7-90,-11 18 0,9-8 90,-9 10-90,11 1 0,-10 0 0,7-1 0,-7 1 0,10-11-90,0 8 0,-11-19 90,9 19-90,-9-8 0,11 0 90,0 8-90,0-18 90,0 7-180,0 1 90,0-9-90,0 9 0,0-1 0,0-7-89,0 7-361,0-10-180,0 0 271,-10 11-271,7-9-1079,-7 9 450,10-11 1439,0 0 0,10 3 0,3 0 0</inkml:trace>
  <inkml:trace contextRef="#ctx0" brushRef="#br0" timeOffset="275229">10640 16701 6363,'-5'-15'990,"0"-6"-720,5 18-1,0-8 1,0 11 810,0 0-900,-10 21-180,7-5 180,-7 18-91,10-10-89,0-1 90,-11 1-90,9-1-90,-9 11-480,1-8 211,7 8-306,-18-10 665,8 20 0,0-17 0,2 16 0</inkml:trace>
  <inkml:trace contextRef="#ctx0" brushRef="#br0" timeOffset="276018">11423 17229 6273,'-9'-7'1170,"1"1"-900,8 6 3148,0 0-3238,11 0-91,-8 0 1,17 0 0,-6 0 0,-1 0 0,7 0-90,-6 0 90,9 0-90,-10 0 90,8 0-90,-8-11 90,11 9-90,-11-9-90,8 11 90,-19 0-180,9 0-90,-1 0 1,-7 0-181,7 0-2339,1 0 2789,-9 0 0,11 10 0,-9 2 0</inkml:trace>
  <inkml:trace contextRef="#ctx0" brushRef="#br0" timeOffset="276304">11395 17441 6543,'4'-7'1439,"-7"1"-1079,13 6 90,1 0-90,-8 0-90,17 0-1,-17 0 1,18 0 0,-8 0 90,11 0-90,-1 0 0,1 0-180,-11 0 0,8 0-1,-19 0-89,19 0 0,-18 0-269,7 0-901,1 0-629,2 0 450,0 0 1349,-3-11 0,-1 15 0,1-5 0</inkml:trace>
  <inkml:trace contextRef="#ctx0" brushRef="#br0" timeOffset="278761">12733 17133 6094,'-5'-6'629,"1"1"-449,4 5 630,0 0-720,-11 0-90,8 0 179,-17 10-89,17-7-90,-8 7 90,11-10 0,-10 0 0,7 0 0,-7 0-90,10 0 270,0 0-180,-10 0 0,7 0-90,-18 0 0,18 0 0,-7 0 90,-1-10 0,9 7-90,-9-18 0,11 19 0,0-9 90,-10 1 0,7 7-90,-7-7 90,10 10-90,0 0 90,0-11-90,0 9 0,0-9 90,0 1 0,0 7-90,0-7 179,0 10 1,0 0-90,0-11-90,0 9 0,0-9 0,0 11 360,0 0-360,10 0 0,-7 0 0,7 0 0,-10 0 0,0 0 0,11 0 0,-9 0 0,9 0 0,-1 0 0,-7 0 0,18 0 0,-18 0 0,7 0 0,0 0 0,-7 0 0,18 0 0,-8 0 0,0 0 0,-2 0 0,-1 0 0,-7 0 0,17 0 0,-17 0 0,18 0 0,-18 0 0,7 0 0,1 0 0,-9 0 0,19 0 0,-18 0 0,7 0 0,-10 0 0,0 0-90,11-10-270,-9 7 90,9-7 1,-11 10-361,0 10-1619,0-7 2249,0 7 0,2-7 0,0 0 0</inkml:trace>
  <inkml:trace contextRef="#ctx0" brushRef="#br0" timeOffset="279747">12621 17071 6004,'-8'-11'629,"1"2"-449,7 9 360,0 0-450,10-10 180,-7 7-180,7-7-1,1 10 1,-8 0 0,17 0 0,-17 0 0,18 0-90,-8 0 90,0 0 0,8 0-90,-8 0 90,0 0-90,8 0 90,-8 0 0,0 0 0,18-11-90,-25 9 0,15 2 90,-21 2-90,0 9 0,0-11 0,-11 0 0,-2 0 90,-21 0-180,8 10 90,2-7 90,-7 7-90,15-10 0,-7 0 0,2 0 0,8 0 0,0 0 0,-8 0 0,18 11 0,-18-9 0,19 9 0,-19-11 0,18 0 0,-7 0 0,10 0 90,0 0-180,-11 0 90,9 0 0,-9 0 0,11 0 0,0 0 0,21 0 0,5-11 0,11 9 90,7-9-892,-17 11 802,7 0 0,-11 0 0,1 0 0,-11 0-180,8 0-539,-8 0-271,0 0 181,-3 0 809,-10 0 0,14 10 0,3 1 0</inkml:trace>
  <inkml:trace contextRef="#ctx0" brushRef="#br0" timeOffset="280447">13405 16974 6183,'-13'-9'1080,"-7"12"-810,7-1-90,-1 9 89,-6-11-89,17 0 0,-8 0 0,1 0 0,7 0-90,-17 0 90,17-11 0,-18 9-90,18-9 90,-7 11-90,10 0 0,-11-10 179,9-3-179,-9 0-90,1 2 90,7 11-90,3-10 90,3 7-90,7-18 90,-10 8-90,0 0 90,11-8-90,2 8 0,0 0 0,8 3 90,-18-1-180,17 8 180,-17-7-90,18 10 0,-8-10 0,0 7 0,8-7-90,2 30 90,-7-14 0,16 25 90,-30-18-90,9 11 0,-11-11 90,0 28-492,0-22 402,-11 25-3169,9-20 3169,-19-1 0,18 11 4,-18-18-4,18 15 0,-17-18 0,7 11 90,-1-1-90,-6-10 0,17 8 0,-18-18 90,18 18-90,-17-8 0,6 0 0,1 8 355,-8-19-355,19 9 3348,-19-11-3348,18 0 224,-18 0-44,8 10-1,0-7-89,3 7 180,-1-20-270,9 7 270,-9-18-270,11 8 90,0 0 0,11-18 0,-9 26-90,19-27 90,3 19-90,-8 0 0,25 3 0,-25 10 0,8 0 90,-4 10-90,-7-7 0,1 7 0,6 1 0,-17-9 0,18 9 0,-18-1-90,7-7 0,0 7 0,-7 1-180,8-9-90,-1 9-89,-7-1-451,7-7-989,1 7 450,-9-10 1439,9 0 0,3 10 0,4 2 0</inkml:trace>
  <inkml:trace contextRef="#ctx0" brushRef="#br0" timeOffset="280734">13779 17165 6453,'-12'-11'1350,"3"2"-991,9 9 91,21 0-180,-5 0 90,18 0-90,-11 0-1,-10 0-89,19 0 0,-16 0 0,17 0 0,-9 0 90,10 0-180,-8 0 90,8 0-270,-10 0-90,-1 0-90,-10 0-90,8 0-449,-18 0-720,7-10 359,-10 7 1170,0-7 0,5 20 0,0 3 0</inkml:trace>
  <inkml:trace contextRef="#ctx0" brushRef="#br0" timeOffset="280977">13965 16977 6183,'-10'-11'1080,"12"23"-810,1 4 0,7 18-1,-10-21 1,0 8-90,0-8 450,10 31-540,-7-15 270,-3 26-271,-3-29 1,-7-3 0,10-2 0,0-8-90,-10 11-270,7-1 1,-8 1-361,11-11-629,-10-2 269,7-1 990,-7-7 0,19 10 0,3-10 0</inkml:trace>
  <inkml:trace contextRef="#ctx0" brushRef="#br0" timeOffset="282079">14543 16895 6094,'-5'-5'899,"1"2"900,4 3-1439,0 10-270,0-7 90,0 7-90,0-10 179,-10 11-179,-3-9 0,0 9 90,-8-11-180,18 0 90,-7 0 0,-1 0-90,9 0 0,-9 0 90,1 0-90,7 0 0,-7 0 90,10 0-90,-11-11 0,9 9 90,-9-9-90,11 11 0,0 0 0,0-10 0,0 7 0,0-18 0,0 19 90,0-9-90,0 11 0,11-10 0,-9 7 0,9-18 0,-11 19 0,10-9 0,-7 1 0,7 7 0,1-7 0,-9 10 0,9 0 0,-1 0 0,-7 0 0,18 0 0,-8 0 0,0 0 0,8 10 0,-18 3 90,17 0-90,-17 8 0,7-18 90,-10 28 0,0-15-90,0 18 90,0-11 0,-10 11-90,7-8 0,-17 8 90,6-10-90,1-1 0,-8 1 90,-2 20-1,-3-15-89,-8 15 90,21-31-90,-8 8 0,18-18 90,-18 7-90,19 1 0,-19-8 180,18 7-180,-7-10 0,-1-10 90,9 7-90,-9-8 90,11 11-90,0-10 0,0 7 90,0-18-90,11 8 0,-9 0 0,19-8 0,-18 8 0,18 0 0,-19-8 90,19 19-180,-8-19 90,0 18 0,8-7 90,-18 10-90,7 0 0,1 0 0,-9 0 0,19 10 0,-8-7 0,0 18 0,8-19 0,-18 9 0,7-11 0,1 10 0,-8-7 0,28 7 0,-26-10 0,26 0 0,-28 0 0,28 0 0,-15-10 0,8 7 90,-3-7-90,-8 10-375,0 0 375,-3-11 0,1-2 90,2 0-90,0-8 0,8 19 90,-19-19 0,9-3-90,-1 9 90,-7-17-90,7 30 465,-10-9-465,0 1 90,0 7-90,0-7 0,0-1 90,0 9-90,0-9 0,0 11 0,0 0 90,-10 32-90,7-14 0,-7 26 0,-1-20 90,9-1-90,-9 1 0,1 10 0,7 2 0,-7 1 90,-1-3-90,9 0 0,-9 2 0,1 1 0,7-3 89,-7 0-89,-1-8 90,9 8 0,-9-21 0,1 8 0,7-8 0,-7 11 0,-1-11 0,8 8 180,-17-8-180,17 10 0,-7-10 90,-1 8 0,8-18-90,-17 7-90,17 1 90,-8-9-1,1 9 1,7-11 0,-7 0-90,0 0 90,7 0-90,-8 0 90,1 0 0,7 0-90,-18 0 90,19 0-90,-9-11 0,11 9 90,0-30-90,0 27-90,0-26 90,0 18-90,0 0 0,11-8-90,-9 8 0,19-11-89,-18 11-541,28-18 360,-25 26-269,25-27-451,-28 19-1168,17 0 449,-6-8 1889,-1 8 0,12-6 0,-7 0 0</inkml:trace>
  <inkml:trace contextRef="#ctx0" brushRef="#br0" timeOffset="282278">14944 16785 6633,'-5'-9'1080,"0"2"-811,5 7-1078,0 0 809,0 21 0,-2 0 0,-1 20 0</inkml:trace>
  <inkml:trace contextRef="#ctx0" brushRef="#br0" timeOffset="284957">15307 17221 6004,'-11'-3'539,"2"1"-449,9 2 1349,0 0-1259,-10 0-180,7 0 0,-7 0 90,10 0 0,-11 0-90,8 0 0,-7 0 0,10 0 90,-10 0-90,7 0 90,-18 0-90,18 0 90,-7 0-180,10 0 180,0 0 0,-10 0-90,7 0 90,-8 0-90,11 0 450,0 0-360,21 10-90,-15-7 90,25 7 179,-8-10-179,4 0 0,7 0 0,-11 0 90,11 0-180,-18 0 90,15 0 0,-18 0-90,0 0 90,8 0 0,-8 0-90,0 0 0,-2 0 0,-11 0-270,10 11 0,-7-9-90,7 9-359,-10-11 381,0 0 1,3 0 0,0 1 0</inkml:trace>
  <inkml:trace contextRef="#ctx0" brushRef="#br0" timeOffset="285776">16048 16986 6183,'-5'-3'1080,"2"-10"-540,3 11-361,0-9 271,0 11 720,0 0-1170,-11 11 89,9-9 1,-9 9 0,1-11-90,7 10 90,-7-7-90,10 18 0,-11-19 90,9 19-90,-9-8 0,-10 32 90,16-27-90,-26 34 0,28-36 0,-7 18 0,-1-11 0,8 1 180,-7-1-90,0 1 0,7-1-90,-8 1 90,11 0 0,-10-1 0,7 1 0,-7-1 0,20 21 0,-7-25-90,18 23 0,-18-40-450,28 30 180,-15-27-539,7 26-811,-2-28 451,-18 7 1169,18-10 0,-10 6 0,10 2 0</inkml:trace>
  <inkml:trace contextRef="#ctx0" brushRef="#br0" timeOffset="286096">16244 17401 6183,'15'-22'2429,"1"10"-2249,-3 2 90,18 10 180,-5 0-6471,11 0 4222,-3 0 2151,-21 0 0,26 6 1,-4 2-1</inkml:trace>
  <inkml:trace contextRef="#ctx0" brushRef="#br0" timeOffset="286815">16968 17150 6094,'-6'-3'899,"1"1"-719,5 2 1259,0 0-1349,-21 0 90,16 0-90,-16 0 270,10 0-270,9 0 0,-9 0-90,1 0 179,7 0-89,-7 0-90,-1 0 90,9 0-90,-19-10 90,18 7 0,-7-7-90,10 10 0,0 0 0,0-11 90,0 9-90,0-9 0,0 1 0,0 7 0,0-7 90,0 10-90,0-11 0,10-2 0,-7 0 0,7 3 0,1-1 0,2 9 0,0-9 0,8 11 0,-19 0 0,19 0 0,-8 0 0,0 0 90,19 21-90,-27-5 0,16 18 0,-21-21 0,0 18 90,0-15-90,0 18 90,-11-11-90,9 1 90,-19 20-90,8-25-3302,0 22 3302,-8-28 0,18 11 90,-18 0 0,8-1-90,0-10 90,-8 8 90,-2-8-90,7 11 0,-15-11-90,18-3 179,-11-10-89,11 11 0,-8-9 3302,19 9-3302,-19-11 90,18 0 180,-18 0-180,19-11-90,-19 9 0,18-9 0,-7 11 0,10 0-90,0-10 90,0 7-90,10-7 269,24-22-269,-16 24 0,24-23 0,-29 21 0,11 7 90,-1-7-90,1 10 0,-11 0 0,18 10 0,-15-7-3392,18 17 3392,-21-17-36,8 8-54,-19-1-90,9-7 0,-11 7 0,10-10-180,-7 0 3195,7 11-4275,-10-9-394,0 9 305,11-1 1529,-9-7 0,14 10 0,-9-10 0</inkml:trace>
  <inkml:trace contextRef="#ctx0" brushRef="#br0" timeOffset="287239">17531 17444 6273,'-6'-9'1170,"2"2"-900,4 7 269,0 0 91,0-11-450,11 8 90,2-7-90,0 10-90,8 0-1,-8 0 1,10 0 0,1 0-90,-1 0 90,1 0-180,10 0-3482,-8 0 3303,-2 0-91,-4 0-180,-6-10-629,-1 7 1169,7-7 0,-3 14 0,10 1 0</inkml:trace>
  <inkml:trace contextRef="#ctx0" brushRef="#br0" timeOffset="288296">18200 17150 6183,'-11'-3'990,"2"1"-720,9 2 90,0 0-181,-11 0 1,9 0 90,-19 0-180,18 0 450,-18 0-360,19 0-90,-9 0 0,1 0 0,7 0 0,-7 0-90,-1 0 89,9 0 1,-9 0 0,11 0-90,0 0 180,0-10-180,0 7 90,0-18-3482,0 19 3392,11-19 90,-9 18-90,19-18 0,-8 8 90,11 0-90,-11 3 0,-3 10-90,1 0 90,2 0 0,10 0 0,-10 10 0,-2-7 3392,-11 18-3392,10-8 90,-7 42-967,-3-24 877,-3 24 0,-7-32 0,-1 1 90,9-1-90,-19 1 0,-3 20-602,-2-15 692,-8 5-90,21-13 0,-8-8 90,8 0-90,-10 8 0,10-18 820,-8 7-730,18-10-90,-18 11 180,8-9 569,0 9-659,3-11 0,10 0 90,-11 0-180,9 0 269,-19-11-179,18-2-90,3 0 0,3-8 90,18 8-90,-19 0 0,19-8 90,-18 18-90,18-7 0,-8 10 0,0-10 0,8 7 0,-8-7 0,10 10 0,-10 0 0,8 0 0,-18 10 0,18-7 0,-19 7 0,19-10 0,-18 0-3392,28 10 3392,-15-7 0,18 8-528,-21-11 528,8 0 0,-8 0 0,10 0 0,1-11 0,-11 8 0,8-7 0,-8 0 0,0 7 3131,8-18-3131,-18 18 789,17-28-789,-17 15 0,18-7 0,-18 2 0,7 8 0,-10-11 0,0 11 0,0-8 0,0 19 0,10-9 0,-7 11 0,8 0 0,-11 0-90,0 0 90,-11 32 0,8-24 90,-7 44-90,10-26-732,-10 11 822,7-3-90,-7-11-238,10 1 238,0 10 9,0-8 171,-11 29-180,8-27 90,-7 17-90,10-11 90,0-19 610,0 27-610,-10-26 0,7 18 261,-8-21-261,11 8 89,-10 23-89,-3-23-90,0 31 90,2-49 1,1 7 88,7-10-179,-7 0 90,-1 11 90,-2-19-90,0 16-90,3-19 90,-1 11-90,9 0 0,-9-10 90,11 7-90,-10-18 0,7 19 90,-7-19-90,20-13-290,-7 5 290,7-15 0,1 31 0,2-19 0,0 27-90,8-26 0,-8 28 0,0-18-270,18 8 257,-15 0-257,8 3-89,-4-1-91,-6 9-899,9-19-540,1 8 1979,-11 0 0,18-6 0,-5 9 0</inkml:trace>
  <inkml:trace contextRef="#ctx0" brushRef="#br0" timeOffset="288496">18620 16968 6183,'-9'-6'720,"1"1"-270,8 5-788,0 0 1,8 5 0,1 1 0</inkml:trace>
  <inkml:trace contextRef="#ctx0" brushRef="#br0" timeOffset="288814">18768 16942 6363,'31'27'1709,"-13"-13"-1439,27 31 225,-27-13 0,-2 1-1579,10 11 1174,-12-11 0,-5 2 135,-12 5 0,-4-4-135,2-2-1,-13 9 1,-6 0 45,1-17 0,-1-2-3536,-18 26 3446,14-26 0,1-4 776,4-7-911,-1 8 0,1-8-90,-1 0-90,1-2-89,-1-1-1,1-7-270,10 7-719,-8-10 359,18 0 990,-7 0 0,10 11 0,0 3 0</inkml:trace>
  <inkml:trace contextRef="#ctx0" brushRef="#br0" timeOffset="289774">19256 16694 5914,'3'-11'629,"10"3"-449,-10 8 90,18 0-90,-8 0-90,0 0 90,-3 0-90,1 0 0,-9 0 0,9 0 0,-1 0-1,-7 0-89,7 0 180,1 10-90,-9-7-90,9 7 90,-11 1 0,0-8 0,0 17 0,0-17 0,0 18-90,0-18 450,-11 49-450,9-42-159,-9 43 159,11-40 90,0 10-90,0-10 0,-10 8 89,7-8-3308,-7 21 3219,10-18 0,-11 15 0,9-18 0,-9 0 257,11 29-167,-10-34-90,7 34 89,-7-29-89,10 10 3080,0 1-2990,0-11-90,0 8 90,0-8-90,0 0 90,0 8-90,0-18 0,0 17 402,0-7-402,0 1 0,0 6 90,0-6-90,0 9 90,0 1-90,-11-1 0,9 1 90,-9-11-90,11 8 0,0-19 0,0 19 0,0-18 90,-10 28-90,7-15 0,-7 7 0,-1-2 0,9-8 90,-9 0-90,11 8 0,-10-18 0,-3 18 0,0-8 0,-8 0 0,8 8 90,0-19-90,-8 9 0,8-1 0,-1-7 0,-6 7 0,-4 1-90,-2-9-630,-18 19-1811,17-18 1092,-7 7 1439,-10-10 0,21 4 0,-15 1 0</inkml:trace>
  <inkml:trace contextRef="#ctx0" brushRef="#br0" timeOffset="290869">12628 16592 6004,'-12'-6'719,"2"1"-539,10 5-90,0-11 0,0 9 0,0-9 0,0 11 0,-11 0 90,-2 0 0,-10 11-917,10-9 827,-8 9-90,8-11 90,0 0-90,-8 0 90,18 0-90,-18 0 0,19 0 0,-19 0 0,18 0-1418,-7 10 1418,-1-7 0,9 7 90,-9-10-90,11 0 0,-10 11 0,7-9 0,-7 9-459,10-1 459,0-7 90,0 7 2089,-11 1-2179,9-8 90,-9 17 0,11-17-90,0 18 90,0-18 614,0 17-524,-10 14-90,7-5-90,-7 16 90,10-22-90,0 1 90,-11-1-90,9 1 0,-9-1 90,11 1-3482,0-1 3482,0 1-2359,0-1 2359,-10 11 0,7-8 90,-7 8-90,-1-10 0,9-1 180,-9 22-90,1-6-90,-3 18 0,0-20-1607,2 7 1607,11-17-90,-10-4 0,7-2 1607,-7-8-1607,10 0 89,0 8-89,0-18 2269,0 18-2089,10-8-180,-7 10 0,7-10 90,11 8-90,-5-18-90,18 7-90,-11-10-90,11 0-2339,24-10 1350,-6 7 1259,5-18 0,-11 21 0,-9-7 0</inkml:trace>
  <inkml:trace contextRef="#ctx0" brushRef="#br0" timeOffset="292968">19765 17028 6094,'-5'-11'629,"1"9"-449,4-9-90,0 11 720,0 0-631,-11 11 1,8 12 0,-17-7-90,17 15 90,-7-18-90,10 11 360,-14 22 0,-4 5-1767,0 1 1407,0-1 0,2-3 90,5-14 0,1-10-90,7-1-2717,-18 21 2897,8-15-90,-10 26 0,10-29 90,-19 29 820,17-26-910,-9 5-90,14-13-924,-1-19 1014,9 19 2844,-19-18-2934,18 7 0,-7 1 0,-1-9-90,9 9 90,-9-11 0,11 0-90,-10 10-1830,-3-7 1830,0 7 90,2-10 0,1 0-90,7 0 89,-18-10 1,19 7-90,-9-18 90,22-13-90,-9 6 0,9-17 0,-1 22 3482,-7-1-3482,18 1 0,-19 10-90,30-29 0,-17 24-89,9-27-1,-3 32-90,-19-8-90,19 19-90,-18-19-89,18 18-361,-19-18-1079,9 18 450,-1-7 1529,-7 0 0,20 6 0,-8-8 0</inkml:trace>
  <inkml:trace contextRef="#ctx0" brushRef="#br0" timeOffset="293412">19796 16692 5914,'4'-9'539,"-1"1"-179,-3 8 180,0 0-450,-11 21 90,-2-16-3392,0 16 3212,-8-11 179,18-7 91,-7 8-180,10-11 90,0 0-90,-10 0 90,7 0 0,-7 0 3662,10 0-3752,0 0-90,10-11 0,-7-2 0,7 0 90,11-8-2737,-16 18 2737,16-7-90,-10 0 0,2 7 0,0-8-90,-3 11 0,-10 0-90,0 11-7,-21 23 1,10 2 0,-18 18 0</inkml:trace>
  <inkml:trace contextRef="#ctx0" brushRef="#br0" timeOffset="295810">11547 18206 6004,'13'-14'809,"9"2"-719,-20 23-90,19-9-90,-18 9-180,18-11-578,-19 0 0,14 10 0,-8 2 0</inkml:trace>
  <inkml:trace contextRef="#ctx0" brushRef="#br0" timeOffset="296009">11480 18456 6273,'-2'-10'1170,"1"3"-900,11 7 179,4 0-269,9-11-3419,-10 9 3419,8-9-90,-8 11-316,11 0 316,-1 0-90,-10 0-180,8 0-1439,-8 0 1619,11-10 0,-2 15 0,-1-5 0</inkml:trace>
  <inkml:trace contextRef="#ctx0" brushRef="#br0" timeOffset="297112">12560 18517 6273,'-1'-4'1170,"1"0"1888,0 4-2968,0-10 90,0 7-90,10-7 0,-7 10 90,18 0 0,2 0-1,14-11-1691,0 9 1602,-14-9-90,-2 11-180,-18 0 1,7 0-541,11 0-1799,-16 0 2519,27 0 0,-20 1 0,11 0 0</inkml:trace>
  <inkml:trace contextRef="#ctx0" brushRef="#br0" timeOffset="297763">13287 18327 6183,'-13'-3'990,"3"0"-720,0 3 539,-3 11-629,0-9 90,-8 9 90,18-11-180,-18 0 0,19 0 0,-9-11 269,1 9-359,-3-19 0,0 18 90,2-18-90,11 19 0,0-9 0,-10 1 0,7 7 0,-7-7-90,10-1 0,10-2 90,-7 0-90,7-8-1103,-10 19 1193,11-19-90,2 18 0,0-18 90,8 19-90,-8-9 0,0 11 90,8 0-90,-19 0 0,30 31 0,-16-12 0,7 15 0,-13-13 90,-10-8 1013,11 10-1103,-8 1 0,7-1 89,-10 1-89,-10 10-1511,-4-8 1511,1 18-2801,-7-28 2801,17 15-415,-18-18 415,18 11-218,-18-1 308,8 1 901,0-11-991,-8 8 360,-13 2-271,16-7 3026,-24 5-3025,40-21 698,-9 0-698,1 10 412,7-7-232,-18-3-270,19-3 90,-19-7 0,18 0-90,-7-3 90,10-11-90,10 11 0,-7-8 89,7 8-3481,11-11 3392,-5 1 0,18 10-80,-11 2 80,1 11 0,-11 0 0,8 11 0,-19-9 0,19 9 90,3-1-180,-8 3 0,15 1 0,-28 6-9,17-7-1161,4 11 271,-8 0-1080,15-11 2069,-18 7 0,18-12 0,1 9 0</inkml:trace>
  <inkml:trace contextRef="#ctx0" brushRef="#br0" timeOffset="298159">13783 18615 6363,'-11'-6'2159,"8"0"-1889,-8 6 0,11-10 90,0 7-180,0-7 89,11 10-89,-9-10-90,19 7 0,-8-8 180,32 1-180,-16 7-90,15-7 90,-10-1-90,-8 9 180,29-9-180,-26 11-90,5 0 0,-24 0-180,-10 0-90,11 0-359,-9 0 719,9-10 0,-1 13 0,4-6 0</inkml:trace>
  <inkml:trace contextRef="#ctx0" brushRef="#br0" timeOffset="298428">14048 18313 6363,'-4'-8'1799,"1"1"-1619,3 28 90,0-6 450,0 40-361,0-5-89,0 10-2402,0-13 2222,0-13-201,-11-11 291,8 11-90,-7-7-90,10-4 0,0-2-90,0-18-630,0 28-1259,0-26 1979,0 16 0,10-14 0,2 1 0</inkml:trace>
  <inkml:trace contextRef="#ctx0" brushRef="#br0" timeOffset="299464">14652 18372 6183,'-13'-2'1440,"3"0"-1260,-1 13 179,8-9-269,-17 9 180,6-11 0,1 10-180,-7-7 0,17 7 90,-18-10-90,18 0 0,-18 0 0,19 0-90,-9-10 90,11 7 0,-10-7 179,7-1-269,-7-2 0,10 0 90,0 3-90,0-1 90,0-2-3482,21-21 3392,-16 19 0,16-6 0,-11 10 0,-7 9 0,18-9 0,-8 22 0,10 2 0,1 10 0,-11-10 0,-2 8 3392,-11-8-3392,0 0 0,0 8 0,0-8 0,0 11 0,0 10 0,-11-8 0,8 8 90,-17-11-180,17 1 180,-18-1-90,18 1 0,-17-11 0,17 8 0,-28-8-2470,25 11 2470,-25-11 0,28-3 0,-18 0 0,19-7 0,-19 8 0,18-11 90,-7 10-90,-1-7 2560,9 7-2380,-19-10-90,18 0-90,-18-10 90,19 7-90,-9-18 0,11 18 90,11-28-2473,2 26 2383,10-16 0,-10 11 0,8 7 0,-8-8 0,11 11 0,-1 0 0,1 0 0,-1 0 0,-9 11 0,38 2 0,-31 0 0,34-2 0,-32-11 90,11 0 2203,-8 0-2203,19 0-90,-19 0 0,6-10 0,1-1-1505,-2 5 1595,24-15-407,-31 11 317,-1-3 0,-10 0 0,8-8 0,-18 18 0,7-18 0,1 19-1557,-9-19 1557,9 8 258,-11-11-258,0 11 0,0-8 0,0 19 0,0-9 0,0 11 0,0 0 3031,0-10-3121,0 7 90,0-7 0,0 10 0,0 0 90,-11 31-90,9-23 90,-9 34-90,11-29 180,-9 27 0,-3 6-912,7-7 777,-6 12 0,1-5-45,10-30 90,0 15-2880,-10 34 2970,7-28-498,-2 1 0,0 0 498,5-4-90,0-19 433,0 17-433,0-30 0,0 19 0,0-18 360,-5 6 837</inkml:trace>
  <inkml:trace contextRef="#ctx0" brushRef="#br0" timeOffset="299464">14933 19049 13469,'-9'-9'0,"-4"-36"-180,0 14 90,2-24-179,22 42-1,-9-8-90,19 8-90,-18-10-989,28-11-5461,-15-3 6900,18 1 0,-1 12 0,4 13 0</inkml:trace>
  <inkml:trace contextRef="#ctx0" brushRef="#br0" timeOffset="299665">15157 18119 6273,'-6'-5'900,"1"1"-720,5 4-1529,0 0 1349,10 21 0,-4-13 0,8 17 0</inkml:trace>
  <inkml:trace contextRef="#ctx0" brushRef="#br0" timeOffset="300635">15837 18602 6004,'-5'-12'1259,"1"2"-1079,4 10 629,0 0-809,-10 0 90,7 0-90,-8 0 90,11 0-90,-10 0 90,7 0 0,-28 0-90,26 0 0,-16 0 0,10 0 0,9 0 0,-9 0 0,1 0 0,-3 0 90,0 0-180,2 0 90,1 0 0,7 0 0,-18 10 0,19-7 0,-9 7 0,11-10 450,0 0-360,21-10-90,-5 7 180,49-7-90,-33 10-1468,22-10 1378,-30 7 0,10-8 90,-8 11-90,39-10-253,-44 7 343,32-7-90,-40 10 0,0 0 0,8-11 1338,-19 9-1338,9-9-90,-1 11-270,-7 0 90,7 0 23,-10 0-23,0 0 0,2 8 1,-1 0-1</inkml:trace>
  <inkml:trace contextRef="#ctx0" brushRef="#br0" timeOffset="301016">15893 18438 6004,'-10'11'719,"2"2"-539,8 11 0,0-1 0,0-10 0,0 8 449,0 34-539,-10-31 0,8 18 0,1-1 0,-10-22-90,11 15 90,-10-13-90,7-19 90,-7 19-90,10-18 0,0 18 0,4-11 0,1 9 0</inkml:trace>
  <inkml:trace contextRef="#ctx0" brushRef="#br0" timeOffset="301860">16687 18517 5914,'-7'-4'809,"2"0"-629,5 4 720,0 0-811,-21 0 91,16 0 0,-16 0-90,10 0 0,9 0 90,-19-10-180,18 7 90,-7-7 90,-1 10-3341,-2 0 3251,0 0-90,-8-11 180,18 9-90,-17-19-90,17 18 90,-8-18-90,11 19-475,0-9 475,0 1 2988,0 7-2988,0-7 0,0 10 0,0-11 0,0 9 0,0-9 828,0 11-828,11-21 0,2 16 0,11-16 0,-11 21 0,-3 0 0,0-10 0,-7 7 0,18-7 0,3 10-683,-9 0 683,6 10 0,-21-7 0,11 7 0,2-10 0,0 0 0,-3 11 0,-10 2 0,0 0 0,11 8-1038,-9-8 1038,9 10-1973,-22 1 2063,9-11-90,-9 8 0,11-8 0,0 10 0,-10 1 90,-3 20-1374,-11-15 1284,1 16 0,10-22 1443,-8 1-1443,18-1 0,-18-10 0,18 8 0,-17-18 0,7 18 0,-11-19 3411,11 19-3411,-8-18 0,8 18 0,0-19-2083,2 9 2173,1-11-90,7 0 0,-18 0 90,19 0-90,-9 0 180,1 0-90,7 0-90,-18 0 179,19-11-179,-9 9 90,11-9-90,0 1 90,0-3-90,0-11 2297,11 1-2297,-9-1 90,19 1-90,-18 9 0,18 4 0,-19 10 0,19-10 0,13 17 0,-15-14 0,33 27 0,-47-17 0,37 18 0,-37-18 0,19 17 0,4 1-90,-9-13-135,2 19 0,2-1-45,1-21-449,-1 16-720,-10-11 591,8-7 0,-6 14 0,11-8 0</inkml:trace>
  <inkml:trace contextRef="#ctx0" brushRef="#br0" timeOffset="303485">17125 18677 6273,'11'-15'720,"8"4"-540,-16 11 90,18 0 90,-8 0-181,11-11 361,30 8-822,-22-7 372,23 10 0,-32 0 0,1 0 0,-1 0 0,1 0-90,-1 0 180,11 0-3439,-18 0 3349,15 0-180,-28 0 249,7 0-2048,1 0 990,-9 0 899,9 0 0,-6 6 0,1 2 0</inkml:trace>
  <inkml:trace contextRef="#ctx0" brushRef="#br0" timeOffset="303860">17468 18450 5914,'-23'20'1439,"5"-4"-1259,18-6-90,0-7 269,0 28-179,-10-5-3774,7 11 3684,-7-13 714,10-4-804,0-6 90,0-1-90,0 7 90,0-17-90,-11 18 2887,9-8-2797,-9 11-90,11-1-7,0-10 7,0 8-180,0-18-1349,0 7 899,11-10 630,-9 0 0,20 10 0,-8 2 0</inkml:trace>
  <inkml:trace contextRef="#ctx0" brushRef="#br0" timeOffset="305087">18104 18562 6004,'-10'-3'539,"2"0"-269,-3 3-180,9 0 180,-9 0-90,11 0 180,0 0-91,-10 0-179,7 0 0,-18 0 0,19 0 0,-9 0 0,11 0-90,0 0 90,-10-10-90,7 7 180,-7-18-180,10 19 90,-11-19-90,9 18 0,-9-18 0,11 19 0,0-9 0,11 11 90,-9-10-90,9-3 0,-11 0 0,10 2 0,-7 1 0,7 7 0,-10-7 0,0 10 0,11 0 0,-9 0 0,19-11 0,-8 9 0,0-9 0,-2 11 0,-1 0 0,-7 11 90,7-9-90,11 19 0,-16-18 0,16 7 0,-10-10 0,-9 11 0,9-9 0,-11 19 0,0-18 0,0 7 0,0 22 0,0-14 0,0 16 90,0-13-90,0-18 0,-11 28 0,9-26 0,-9 26 0,-10 3 0,6-15 0,-19 33 0,10-47 0,11 16 0,-8-10 0,-2 2 0,7 0 0,-15 8 0,28-19 0,-7 9 90,10-11-90,0 0 0,-11 0 0,9 0 180,-19-11-90,18 9-90,-7-9 0,10 11 90,0 0-90,0-10 0,10-3 0,-7 0 90,7 2-90,-10 11 0,11 0 0,-9 0 0,19 0 0,-18 0 0,28 0 0,-5 0 0,0 0 0,6 0 0,-19 0 0,10 0 0,1 0 0,20-10-3392,-15 7 3392,5-7 0,8-11-78,-24 5 78,16-8 0,-13 14 0,-18 0 0,28-24-2214,-26 5 2214,16-16 1823,-21 32-1823,0-8 72,0 8-72,10 0 0,-7 3 0,8-1 3137,-11-2-3137,0-10 0,0 10-90,0 2 742,0 11-652,0 0 90,-11 32-1,8 7 1,-7 0-736,10 13 736,0-46 0,-10 25 0,7-18-90,-8 11 90,11 9 90,-10 4-1778,7 0 1598,-7-14-29,0 9 119,7-17 0,-8 19 435,11-21-525,-10 8 270,7 3-180,-18 2 0,19-3 0,-9-12-1,11-1 1,0-7 1775,0 7-1775,0-10 153,-10 0-63,7 11-90,-7-9-814,-1 9 814,9-11 0,-9 0-90,11-11 90,0 9-90,-10-9 90,7 11-90,-7-10 994,10-24-994,0 5 0,0-5 0,0 13 0,0 19 0,10-9-2519,24-31 720,-5 21-986,5-23 2785,-13 23 0,-8 18 0,11-8 0</inkml:trace>
  <inkml:trace contextRef="#ctx0" brushRef="#br0" timeOffset="305320">18515 18109 6004,'-3'-13'0,"0"3"-180,3 10 180,0 0 0,3 10 0,0 3 0</inkml:trace>
  <inkml:trace contextRef="#ctx0" brushRef="#br0" timeOffset="306236">18867 18069 5914,'7'-4'629,"-6"2"-449,9 2-90,1 0 450,12 0-360,3 0-90,-2 0 0,-14 0 0,1 10 89,-8-7-89,7 18 0,-10-19 360,0 61-360,0-40-812,0 43 812,0-43 0,0 1 0,-10-1 270,-4 32-2492,1-24 2222,3 24-1,10-21 1,0-8 0,-11 8-90,9-10 561,-9-1-472,11-9 181,0 48-270,0-38-218,0 31 218,0-34 2294,0-8-2294,0 0-3080,-20 29 3170,4-24 0,-18 37-437,10-29 347,1-3 338,-1-2-338,1-8-180,-18 4 1,-4 0-2119,8-5 2163</inkml:trace>
  <inkml:trace contextRef="#ctx0" brushRef="#br0" timeOffset="307313">12647 18028 6183,'-10'-7'630,"2"2"-450,8 5 809,-10-21-899,7 15 90,-18-15-90,19 21 0,-9 0 270,-20 0-360,23 0 0,-34 0 90,40 0-90,-19 0 90,18 0 0,-18 11-90,19-8 0,-9 7 0,1-10 0,7 0 90,-7 0-90,10 10 0,-11-7 0,9 8 0,-9 20 0,11-23 90,0 34-90,0-19 0,0 3 90,0 8-90,0-10 0,0 10 180,11 23-838,-9 6 703,4-22 0,-1-1-45,-5 10 90,0 4-90,0-17 90,-11 10-1,9-10-89,-3 6 0,-1 0-3084,-4-7 3084,9 3 0,-1-2 90,-8-13-90,10-1 90,0-10-90,0 8 530,0-18-530,0 18 0,0-19 180,10 19-90,3-18-90,11 7 0,-1-10-90,1 0-303,20-10 33,-15 7-269,26-18-810,-29 19 1439,18-19 0,-9 15 0,10-9 0</inkml:trace>
  <inkml:trace contextRef="#ctx0" brushRef="#br0" timeOffset="308204">16831 18324 6094,'-9'-1'989,"3"-1"-809,6 2 270,0 0-271,-11 0 451,-23 32-3842,6-14 3302,-17 26 90,22-20-818,-22 20 818,16-5-135,2-15 0,0 0 224,-10 20-89,9-20 0,-1-1-96,-11 16 141,-8 5 0,0-2-135,11-8-45,-2 0 0,2-2-1273,14-9 1408,-1 1-90,1-1 0,10 1 180,-19-1-180,17 1-1374,-19-11 1374,28-4 483</inkml:trace>
  <inkml:trace contextRef="#ctx0" brushRef="#br0" timeOffset="309211">13283 18289 6094,'-34'26'629,"2"-7"-359,9 26-1644,-11-19 1554,8 18 0,-8-18-91,0 19 136,11-16 0,-1-1-2725,-15 14 2589,21-9 1,2-1 90,-16 5 0,17 0 425,-9-3-425,3-21 238,19 8-328,-9-19 90,1 19-180,-3-8 3302,0 0-3302,2-2 0,11-11-563,0 0 1,12-5 0,3 0 0</inkml:trace>
  <inkml:trace contextRef="#ctx0" brushRef="#br0" timeOffset="310689">19511 18397 6004,'-8'-3'449,"2"1"-269,6 12-90,0-7 90,-11 7 270,9 11-360,-9-16 180,1 27-180,7-19 89,-7 10-89,10 1 0,0-1 360,-11 43-450,9-32-694,-9 31 694,11-41 179,0-11-89,0 8 180,0-8-90,-10 21-3222,7-8 3132,-7-3 0,10-2-180,0-8 90,0 11 525,-11-11-525,9 8 0,-9-19 0,11 19 89,-10-8 3303,7 0-3302,-7-2 0,10-1 0,0-7-90,-10 6 81</inkml:trace>
  <inkml:trace contextRef="#ctx0" brushRef="#br0" timeOffset="310689">19275 19049 10861,'-3'-9'0,"-7"6"90,10-7-90,-11-1 180,9-23-180,-9 16 0,11-24 90,0 29-90,0-10 0,0 10 0,0-8 0,11 8-90,-9-11-4022,19-10 3932,-18 19-180,18-17-2685,-8 9 3045,0 7 0,14-11 0,-5 20 0</inkml:trace>
  <inkml:trace contextRef="#ctx0" brushRef="#br0" timeOffset="311061">19555 18080 5824,'-6'-10'449,"1"3"-359,5 7 22,0 0 1,5 7-1,1 3 1</inkml:trace>
  <inkml:trace contextRef="#ctx0" brushRef="#br0" timeOffset="311372">20052 18419 6183,'37'-12'1170,"-15"7"-1260,12-5 0,-24 10-180,1 10 270,2-7 0,8 14 0,-1-9 0</inkml:trace>
  <inkml:trace contextRef="#ctx0" brushRef="#br0" timeOffset="311579">19952 18764 6183,'45'-24'1080,"-4"5"-810,-7 19-90,-8 0-1,8 0-3980,21-10 3351,-13 7-449,15-7 1021,-33 10-122,-4 0 0,-16 0 0,7 0 0</inkml:trace>
  <inkml:trace contextRef="#ctx0" brushRef="#br0" timeOffset="312537">20599 18233 5914,'-11'-3'809,"2"0"-719,9 3 0,0 0 180,0 21-180,0-16 0,0 27 0,-11-19 0,9 0-2646,-9 8 2646,1 13 0,-3-6-90,0 17 90,2-22-90,11-10 90,0 8-90,-10-18 90,7 18 2555,-7-19-2465,10 19-90,10-8 0,-7 1 0,18-4 0,-8-10-90,0 0 0,8 0-3212,34-10 3302,-22 7-90,22-8-2089,-23 1 2089,-27 7 90,16-7 0,-11 10 90,-7-11-90,7-2 0,-10 0-90,0 3 2358,0-1-2358,0 9 3482,0-19-3482,0 18-3212,0-39 3212,0 35 90,0-35-90,0 39 90,0-7-90,0 10 0,0-11 90,0 9 3302,0-9-3392,0 32 0,0-5 0,0 18 90,11-11-90,-9 1 0,9-1 0,-11-10 90,0 8-3482,0 34 3392,-11-21-92,11 6 0,-2-4 92,-9-20 0,11 15 0,0-18-900,-10 21 1,7-8-271,-7-2 181,10-14 989,0-10 0,0 7 0,1 2 0</inkml:trace>
  <inkml:trace contextRef="#ctx0" brushRef="#br0" timeOffset="313012">21327 18266 6183,'-11'13'1709,"3"-5"-1529,8 16 180,-11 7-4072,9 6 3892,-9 2 691,11 5-781,0-20 0,0-1 0,0-10 89,0 29-179,0-23 90,0 25 45,-5-5 0,0-2-2247,2-11 2112,-2 12 0,0-3 0,5-22 90,-11 0 0,9 8 2172,-9-18-1902,1 28-2479,7-26 2209,-7 16 2228,10-21-2228,-11 11 0,9-9 90,-9 9-180,11-11 179,0 0-89,-10-11 0,7 9 3392,-7-19-3482,10 18 90,0-28-90,0 15 0,0-7 90,0 2-90,0 8 90,21-42-2593,-16 23 2503,26-22-509,-28 40 419,18-6-152,-19 17 62,19-18-89,-8 18-1,0-17-990,8 6 1107,-8 1 1,13-3 0,0 9 0</inkml:trace>
  <inkml:trace contextRef="#ctx0" brushRef="#br0" timeOffset="313537">21785 17962 6183,'36'27'1620,"2"0"-1351,-25-4-89,11 1 405,-10 37 0,-5 6-3240,4-18 2685,-9-4 0,-3 7 0,-6-10 60,-18-6 0,-3 11 0,-19-10-180,7 1 0,-2 0-1316,12-21 1,-2 0 1315,-18 21 0,-3-1-945,5-17 1,1-3 156,11 2 1,0-1 877,-12-6 0,3-1 0,7 10 0,4-8 0</inkml:trace>
  <inkml:trace contextRef="#ctx0" brushRef="#br0" timeOffset="314405">20425 18048 6183,'-6'-5'990,"1"-9"-810,5 11 90,0-7-1,0-1-89,0 8 0,0-7 0,0 10 450,0 0-540,-10 10 0,7 4 0,-7 9 0,-1 1 0,8-1-90,-17 1 90,17 10-3183,-18-8 3183,18 29-2338,-17-6 2338,17 11-90,-18-13-466,18-2 466,-7-19-209,10 18 299,0-18 1694,0 19-1784,0-19 45,4 11 0,2 2 1180,7 5-1270,-2-9 0,2-2-225,11 1 749,-11-21-2368,18 8 1889,-5-18 0,26 16 0,2-9 0</inkml:trace>
  <inkml:trace contextRef="#ctx0" brushRef="#br0" timeOffset="315715">22201 18064 6094,'-2'-11'989,"-6"7"-809,18-6-90,-10 10 719,0 0-539,0 10-90,0 4-90,-10-1 90,7 8-90,-7-8 0,10 10 0,-10 1 90,7-1 179,-18 32-179,8-13-1831,6-3 0,1 0 1741,-5 0 0,1-5-90,7-13 90,-7-8-90,10 21 90,0-8-2358,0 19 2358,0 2 0,0-18-90,0 23 0,0-36 90,0 18 2178,0-21-2268,0 8 0,0-8 90,0 10 0,0-10 3302,-11 8-3212,9-8 0,-9 0 0,11-2-1,0-11 811,0 0-900,-10-11 0,7 9-90,-7-19 90,10 18-90,-11-7 90,9-1 90,-9-33-180,11 23 90,0-31-90,0 39 0,11-1 0,-9-6-90,19 7-360,13-32-953,-5 16 1223,5-5-90,-13 13-201,-8 8 22,10 0-1,-9-8-360,6 8-899,-17 0 1709,18-18 0,-4 29 0,12-15 0</inkml:trace>
  <inkml:trace contextRef="#ctx0" brushRef="#br0" timeOffset="316161">22413 17805 6453,'13'-1'630,"-2"11"-270,-11-7-180,0 18-90,0-19 0,-11 19-1,9-18 1,-9 18-90,11-19 90,-10 9 0,7-11 90,-7 0-90,10 0 0,-11 10 90,9-7 0,-19-3-90,18-3 0,-7-7-90,10-1 0,0 9 90,0-9 0,0 1 0,0-3-90,0-21-1412,10 18 1322,-7-5 0,7 11-270,-10 7-1259,0-7 720,0 10 899,11 21 0,-5-14 0,8 16 0</inkml:trace>
  <inkml:trace contextRef="#ctx0" brushRef="#br0" timeOffset="316561">22773 18201 6183,'7'-12'900,"-8"3"-5751,53-1 4941,-41 7 1499,41-7-1589,-29 10 679,-7 0-1038,5 0-451,-10 0 180,-9 0 630,9 0 0,-12 12 0,1 4 0</inkml:trace>
  <inkml:trace contextRef="#ctx0" brushRef="#br0" timeOffset="316771">22716 18427 6273,'25'-6'1080,"-11"0"269,49-4-1259,-39 7 0,41-7-180,-41-1-180,-11 9-180,8-9-539,-8 11 989,10 0 0,-4-1 0,-2-2 0</inkml:trace>
  <inkml:trace contextRef="#ctx0" brushRef="#br0" timeOffset="317537">23483 17837 2678,'-7'-18'1619,"2"3"75,5 15-1514,0 0 527,0 21-78,-10 36-539,7-12 326,-7 20-147,-11-21-269,16-15 1050,-16 16-870,10-11-180,9-19-2006,-9 6 2096,1-10 0,7-9-90,-7 9 90,10-1-90,0-7 90,0 7 180,21 1-270,-6-9 2095,9 9-2005,7-11-90,-15 0 0,18-11 0,-21 9 90,8-9-90,-8 11-1089,0 0 1089,8-10 0,-8 7 0,0-18 0,8 19 90,-18-9-90,7 1 0,-10 7 0,11-39 0,-9 34 674,9-33-674,-11 28 0,0-1 0,-11-6 0,9 17-90,-9-18 90,11 8 0,0 0 0,0 2 0,0 11 415,0 0-415,-10 21-3392,7-5 3392,-7 28-786,10-17 786,0 7-251,-11-11 251,9 1-177,-9 10 177,11-8 0,0 8 0,0-21 2746,0 8-2746,-21 34 0,16-11 263,-26 13-353,28-25-180,-7-19 516,10 0-606,-11-3-1237,8 1 608,-7-9 989,10 9 0,2-1 0,0 3 0</inkml:trace>
  <inkml:trace contextRef="#ctx0" brushRef="#br0" timeOffset="318071">24112 18002 6363,'-3'-19'1619,"0"4"-1349,3 15-90,0 0 1259,-10 74-1259,7-46-1261,-7 21 0,0-1 1171,7-22 90,-8 8 422,11-10-512,0-1 89,0 19 1,0 2-90,0-4-45,-4 14 0,-2-1-45,3-24 0,-7 15 90,-1-10 0,1-3 0,5-7-90,-16 28 1740,10-41-1740,9-9 0,-9 19 90,-10-18-90,16 18 90,-16-19-90,11 9 0,7-11 90,-18 0-90,19 0 90,-9-11-90,11 9 180,0-51-90,11 43-90,-9-42 0,19 39 0,-18-11-90,25-14 0,7 0-860,-12 12 815,4-14 1,1 7-136,-7 30-90,-18-7-180,17-1-237,-7-2 0,12-3 1,0 1-1</inkml:trace>
  <inkml:trace contextRef="#ctx0" brushRef="#br0" timeOffset="318564">24220 17676 6094,'52'-23'2068,"-16"-1"-1348,-5 76-630,-36-31-1910,23 34 1820,-39-32 90,8 1 593,-10-11-683,10 8 180,-29 2-180,34-7 672,-23 15-582,31-28 90,0 7-90,0-10 1454,20-10-1454,-14-3-90,25 0 90,-18-8-90,11 18-45,13-17 0,1-1-1551,-11 13 1416,11-14 0,-3 2-2068,-22 17 988,0-7 1260,-3 10 0,6 11 0,5 3 0</inkml:trace>
  <inkml:trace contextRef="#ctx0" brushRef="#br0" timeOffset="318977">24793 18287 6094,'-2'-7'899,"10"-9"-629,-5 13 0,17-7 0,-17 10 449,39-11-1332,-24 9 703,27-19 90,-22 18-90,1-7 171,-1 10-261,-10 0-810,19 0-269,-17 0 275,9 0 0,-11 10 0,-10 2 0</inkml:trace>
  <inkml:trace contextRef="#ctx0" brushRef="#br0" timeOffset="319215">24791 18456 6453,'12'-10'1170,"7"3"-901,-5 7 91,9 0-1388,14 0 1,2 0 1117,-3 0 0,10 0 0,-5 0 651,-26 0-921,17 0 54,-30 0-1043,19 0 462,-8 0 1,5 5 0,-1 1-1</inkml:trace>
  <inkml:trace contextRef="#ctx0" brushRef="#br0" timeOffset="319970">25612 18394 6004,'0'-14'809,"10"2"-629,3 12 0,11 0 629,31-10-629,-14 7-281,6-7 190,-15 10-89,-30-11-20,19 9-160,-18-9-651,28 11 1,-22-1 0,16 0 0</inkml:trace>
  <inkml:trace contextRef="#ctx0" brushRef="#br0" timeOffset="320607">26235 17967 6273,'-7'-12'1350,"2"2"-541,-16 73-719,6-37-727,2 12 0,2 0 727,1-15 406,10-10-496,-11 8 270,9 34-1701,2-21 1431,2 21 90,9-45-90,-1 1 0,-7-9 545,7 9-455,42-11-90,-28 0-281,41 0 281,-52-11 1695,8 9-1695,-8-30 0,11 27-3279,-11-26 3279,-3 28 0,1-18 0,-9 8 317,9-10-407,-11-1 180,10 1-90,-7-22-90,7 27 3482,-10-13-3392,0 31 0,0 0 90,-10 20 0,-3-14-90,0 25 0,2-18 90,11 11-90,0-1 179,-14 28 1,-3 5-180,9-1-1480,-14 2 1,2-4 1569,18-19-90,-19-11-360,9 19 0,0 3-179,-14-6-380,15 2 1,-1-6 918,-9-25 0,20-1 0,-7 2 0</inkml:trace>
  <inkml:trace contextRef="#ctx0" brushRef="#br0" timeOffset="322106">16241 9676 5914,'-7'-5'539,"1"0"-359,6 5 4048,0 0-3599,42 0-539,-32 0-90,42 0 90,-39-10 0,11 7-1439,-1-7 629,-10 10-989,-2 0 450,-22 10 1259,9-7 0,-15 15 0,10-8 0</inkml:trace>
  <inkml:trace contextRef="#ctx0" brushRef="#br0" timeOffset="322323">16177 9894 6633,'-11'-9'1709,"13"2"-270,32 7-1259,-16 0-90,24-10 90,-29 7-180,0-7 0,8 10 0,2 0 0,0 5 0,7 2 0</inkml:trace>
  <inkml:trace contextRef="#ctx0" brushRef="#br0" timeOffset="322573">16632 9813 6453,'-2'-3'1080,"0"-10"-721,12 10 991,34-17-1440,-23 17 0,32-7-180,-51 10-270,19 0 540,-8 0 0,6 1 0,-1 2 0</inkml:trace>
  <inkml:trace contextRef="#ctx0" brushRef="#br0" timeOffset="323038">16941 9467 6633,'-4'-17'3058,"0"9"-2878,4-3-90,0 11 0,0 21 90,0-16-90,0 27 90,0-19 0,11 10-90,-9 1 90,9 10-90,-1-8-90,-7-3 90,7-2-90,-10-18 180,21 18-180,-5-18 0,7 7 89,9-10-89,-27-10 0,26 7 90,-18-8-90,1 11 90,-4-10 450,11-24-450,-16 5 0,16-5 0,-21 13 0,0 8 0,0-10 450,0-22-451,0 27-89,0-13 90,0 31 0,0 0-90,0 10 90,0 3-90,10 21 45,-3 0 0,0 0-725,6 11 680,-3 20 0,-10-31 0,11 2-1214,-5 22 0,1 5-1035,6 2 508,-5-8 1,-6-4 1740,-12-19 0,14-6 0,-5 1 0</inkml:trace>
  <inkml:trace contextRef="#ctx0" brushRef="#br0" timeOffset="331476">19256 4170 5914,'-10'-4'539,"-8"1"-359,15 3 0,-7 0-90,10 0 989,0 0-539,21 0-450,-16 0-90,26 0 90,-28 0 0,18 0-90,-19-10 180,40 7 0,-13-7-395,4 3 0,2 3 304,14 2-797,-2-9 708,-13 11-150,-10 0 240,16-5 0,6 0-745,-11 3 1,1 1 654,11-4 0,0 0 0,18 5 0,-39 0 6,19 0 84,-19 0-90,18 0 0,-10-5 0,0-1-368,21 3 368,-22-2 0,2 0 0,10 4 0,-4 2-2300,-4-1 2345,7 0 0,-2 0 552,-16 0-597,19 0 289,-19 0-289,18 0-533,-18 0 533,19 0 901,-11 0 1,0 0-902,10 0 161,0 0 0,-2 0-161,-13 0-1254,26 0 1164,-18 0 1076,-1-10-986,9 7 0,-9-7 0,1 10 0,7 0 0,-7 0 765,-1 0-765,9 0 0,-9 0 0,22 0 0,-9 0 0,1 0 0,0 0-1509,7 0 1509,-6 0 0,-2 0-1702,-10 0 1702,2 0 0,4 0-751,-8 0 0,2 0 751,19-5 0,1-1-507,-14 5 0,-3-1 507,-1-3 0,-4 0 0,0 5 0,17 0 0,7 0 0,-25 0 0,1 0 0,23 0 0,-22 0 0,0 0 0,24 0 0,-20 0 0,0 0 0,-6 0 0,-2 0 0,14 0 0,-4 0 0,13 0 881,-4 0-881,-4 0 0,1 0 611,5 0-611,-16 0 0,0 0 0,-3 0 0,-4 0 0,10 0 0,23 0 0,-7 0 90,-16 0 71,23 0-161,-28 0 0,-5-1 0,4 2-275,0 4 1,1 0 274,-1-3 0,1-1 0,-4 4 0,2 1 0,10-6 0,-1 0 0,13 0 594,-8 0 0,1 0-594,-13 0 0,-3 0 90,29 0-60,-4 2 0,12 1 0,-8 2-497,-18 1 0,-1 1 467,13-2 0,6-1 0,-8 0 0,-18 2 0,-6-1 90,19-5 687,-16-1 0,0 2-777,15 9 45,5-8 0,2-1 483,-21 3 0,0 2-528,14 0 0,4-1 30,-2-4 0,3-2 0,-7 3-30,13 9 0,-15-10 0,7-2 0,-10 1-20,-6 0 65,24 4 0,0 2-45,-15-3 0,11 2 0,-8 0 1869,-35-5-1869,11 0 0,-11 0-630,-3 0-89,1 0 955,-9 0-236,9 0 0,-9 4 0,2 0 0</inkml:trace>
  <inkml:trace contextRef="#ctx0" brushRef="#br0" timeOffset="332827">19177 5725 6004,'-5'-5'899,"11"0"-539,-3 5-90,18 0-180,-8 0 90,10 0-180,1 11 179,-1-9 91,11-2-90,3-2-90,-1-9 60,11 9 0,13 3 0,-7 0-1647,-16-1 1,2 0 1526,20 0 0,9 0 0,-10 0-475,5 0 490,-13 0 0,-1 0-2179,6 0 2134,-6 0 0,1 0-1486,13 0 1486,-28 0 0,1 0 364,-2 1 1,-1-2-365,17-9 0,8 7 0,-1-7 0,-7 10 90,7-3 0,15-1 0,-8 0-460,-18 3 0,0 0 370,17-3 0,9 0 0,-11 1 45,-25 3 0,-2 0 249,17-5 0,0 0-249,-12 4 0,0-1-45,15-3 0,5 0 90,2 1 0,5 0 0,-5 1-90,-6 2 0,0 0 0,9-6 0,7-1 0,-10 2 226,-22 5 1,-5-1-227,1-3 0,0 0 80,5 4 1,-1 2 9,24-1-90,-24 0 0,3 0 327,-4-5 0,5-1-297,6 5 0,6 1 0,-3-1 424,3-5 0,3 1-432,-7 4 1,8 1 0,0 1-1,-9-1-631,-1 0 1,-1 0 608,6 0 0,4 0 0,-5 0 710,-14 1 0,0-2-680,8-2 0,6-1 0,1 1-30,2 2 0,0 0 0,-1 0-286,-4-2 1,0-1 0,2 1 315,14 2 0,3 1 0,-9 1-30,-19-1 0,-3 0 0,15 0 0,2 0 68,-7-1 0,4 2-38,6 2 0,5 1 0,-2-1-131,-14-2 1,-3 0 0,1 0 100,10 2 0,2 1 0,-8-1 0,-14-2 0,-4-2-758,9 1 0,-1 0 758,26 0 223,-18 0 1,3 0-224,2 0 0,-1 0 0,-17 0 0,0 0 0,22 0 0,-7 0 611,-21 0-611,26-10 0,-29 7 1701,8-7-4939,-11 10 2158,-9 0 1800,-4 0 1,-8 9 0,1 3 0</inkml:trace>
  <inkml:trace contextRef="#ctx0" brushRef="#br0" timeOffset="334107">19180 7927 5914,'-20'-1'719,"4"1"-629,16 0 180,-10 0-180,7 0 270,-7 0-270,10 0 0,0 11 90,0-9-91,0 9 1,0-11 270,0 0-180,10-11 90,3 9-180,11-9 0,-1 11 0,1 0 0,-1 0 0,1 0 0,-1 0 0,1 0-90,10 0 179,8-5 1,5 0-1069,-13 4 0,2-1 949,13-4 0,7-3 0,-7 3-60,-13 5 0,-1-1 45,21-3 0,-2 0-45,-5 5 45,-15 1 0,0-2-45,26-9 60,0 5 0,11 1 0,-6 0-1462,-14-3 1,0 0 1431,13 0 0,7-1 0,-10 3-30,-17 3 0,-7 1-1875,26-10 1875,-24 6 0,0 0 886,21 2-886,-17-2 0,6-3 0,3 1 22,-1 0 1,4 1-1,1 0 1,-4 1-529,4 0 0,-2 0 1,1-1 505,-3 1 0,3-2 0,-2 2 0,-9 1 0,-6 4 0,-3 0 385,6-5 0,2 0-385,2 4 0,1-1 949,-4-3 1,0 0-950,2 5 0,6 0 30,8-3 0,8-1 0,-2 0-663,-11 3 0,-1 1 0,2-1 633,12-2 0,3-2 0,-5 2 187,-16 3 1,-3 0 0,-2 0-188,5 1 0,-2-2 0,1-4 0,0 0 45,5 4 0,0-1-45,-3-3 0,-1 0 419,5 3 0,-1 4-374,-8 3 0,6 0-9,0-3 0,10-2 0,5 0 0,-2 0 0,-9 1-417,-4 2 1,-6 1 0,6-1 395,0 0 0,10-1 0,3-1 0,-1 1 0,-7 0 0,-10-1-15,-1 0 0,-5 0 0,8 3 0,3 0 0,-6-1 2073,22-3-2073,-23-1 0,5 2 30,-2 2 0,4 1 0,-2-1-359,12-1 1,0-1 358,-10 2 0,3 1 0,-4-1-467,5-2 1,-6-2 436,12 1 267,-26 0 1,0 0-268,15 11-169,9-9 169,-11 9 2394,-11-11-2394,12 1 0,1-2-1427,1-10 1427,-2 10 0,3 0 0,-10-5 0,-4 1 539,18 5-539,-20 0 0,-2 0 216,1 0-216,11 0 0,-27 0-180,24 0 76,-40 0-615,9 0 3099,-11 0-2380,-11 0 0,2 2 0,-10 1 0</inkml:trace>
  <inkml:trace contextRef="#ctx0" brushRef="#br0" timeOffset="335413">19765 10197 6183,'16'-7'1799,"-15"1"-1619,30-5 180,-18 9-180,11-9-90,-1 11 90,-10 0 0,19 0-90,-17 0-3302,40 0 3302,-26 0 0,26 0-378,-29-10 378,8 18-90,0-16 90,-8 8-90,18 8 180,14-16-90,3 7 0,3 2-1072,-20-2 1,-1-1 1026,15-3 0,4 0 89,5 4 1,-4 2-521,-29-1 0,0 0 416,12 0 0,5 0 0,-7 0 1306,17 0-1246,-6-5 0,2-1-760,-17 5 0,1 0 670,15-4 0,0-1 45,-14 1 0,-3 0 559,24 2-559,-24-1 0,0-2-732,22-5 732,-23 10 0,5 0-186,1-8 0,5-3 1,4 1 162,2 6 1,6 2-1,0 0 1,-3-1 58,4-4 1,-2 0 0,6 0-82,-11 4 0,7-1 0,3 2 0,-1-1 0,-5 1 0,-8 1-213,14 1 0,-2 0 213,-8-2 0,7 0 0,-1 0 0,-9 1 0,-3 2 0,-4 0 243,0 0 0,4 0-213,14 0 0,8 0 0,-7 0-251,-14 0 1,0 0 220,11 0 0,6 0 0,-12 0 89,-6 0-193,-15 0 0,0 0 104,16 0 602,-16 0 1,0 0-603,15 0 29,7 0 1,12 0 0,-9 0-317,-19 0 1,-1 0 286,16 1 0,7 0 0,-7-3 45,-13-3 0,-5 0 965,17 2-1010,-14-2 0,-1 0 0,8 5 1782,0 0-1737,2 0 0,1 0-45,10 0 0,-15 1 0,-1-2 0,11-10 0,-5 9-90,10-9-437,-16 5 1,1 2 526,10 1 0,-11-2 0,0 0 90,16 5-90,-10 0 0,5 0 0,-29 0 2378,19 0-2378,2 0 0,3 0 0,2 0 199,-3 0-199,-4 0 0,-6 0 181,-26 0-181,0 0 1800,-3 0-1800,1 0 0,2 0 0,0 0-270,-3 0 90,-10 0-1035,0 0 1,9 7 0,2 3 0</inkml:trace>
  <inkml:trace contextRef="#ctx0" brushRef="#br0" timeOffset="337001">17576 3997 6094,'-4'-12'629,"0"2"-269,4 10 449,0 0-809,11 0 180,-9 10-90,9-7-90,-11 7 180,0 11-180,0-15 0,0 15 0,0-11 90,0-7-90,0 7 90,0-10 0,0 0 180,-11 10-180,9-7 0,-9 8 0,1-11 0,7 0 0,-7-11 0,10 8 179,-11-7 91,9 0-270,-9-3-90,11-1 0,11-6 90,-9 6 0,19 1-90,-8-7 90,21-4-180,-18 8 180,5-5-90,-11 32-90,-7-9 90,7 9 90,-10-1-180,0-7 180,0 39-90,-10-34-3392,7 33 3392,-7-27 0,-1-1-65,9 7 155,-9-17-90,1 18 0,7-18 90,-18 18 0,19-19 0,-19 9 0,18-22 3360,-7 9-3450,10-19 187,-11 18-7,9-28-180,-9 15-3295,22-8 3295,-9 4 0,9 6 0,-11-9 90,0 10-90,10 2 0,3 1-90,11 7-180,-1-7-450,1 31-89,-11-5-720,-3 28 269,-10-18 1260,-10 8 0,14-1 0,-7 2 0</inkml:trace>
  <inkml:trace contextRef="#ctx0" brushRef="#br0" timeOffset="337804">17611 5943 6183,'-11'-9'720,"13"-8"-270,1 3-5196,7 1 4926,-10-7 1313,0 17-1403,0-8 866,0 11-776,0-10 0,11 7-90,-9-7 2926,9 10-2746,-11 0-180,-11 10-90,9 3 90,-9 1-90,11 6 90,0-17-90,-10 7 0,7-10 270,-7 11 89,-1-8-269,9 7 180,-9-10-180,11 0 0,-10 0 0,7-10 0,-7 7 180,-1-39-180,9 34-90,-9-34 90,11 29-90,0-10 90,11-1-90,-9 11 0,9-8 90,10 8-90,-16 0 0,26 3 0,-28 10 0,18 10 0,-19 3 0,9 21 0,-11-18 0,0 15 0,0-28 0,-11 7 89,9-10 1,-9 0 0,11 11 360,0-19-270,-10 5-90,7-10-90,-7-8 90,10 8 0,10-10-810,3-1 450,0 11-179,8 13-2250,-8 13 2699,11 11 0,1 15 0,0 4 0</inkml:trace>
  <inkml:trace contextRef="#ctx0" brushRef="#br0" timeOffset="338567">17697 7900 6363,'7'-25'1529,"-2"6"-1349,-5 19 270,0 0-360,11 0 180,-8 0 0,7 10-270,-20 3 90,7 11 0,-8-11-90,1 8 90,7-19 0,-7 19 269,-11-8-269,16 0 0,-16-2 0,21-11 0,0 0 0,-11-11 0,9 9 180,-9-19-270,1 8 90,7 0-90,3-8 90,3 8-90,7-1 0,-10-6 90,11 17-90,-9-18 0,19 18-1105,-18-17 1105,18 17-700,-8-8 700,0 11 0,-3 0 0,1 0 90,2 11-90,0 2 90,-3 0 180,-10 8-91,0-18 1011,0 7-1100,0-10 540,0 0-541,-10-10 797,7 7-796,-7-7-3482,10-1 3482,0 8-180,0-7-270,0 10 360,-10-10 0,16 15 0,-6-6 0</inkml:trace>
  <inkml:trace contextRef="#ctx0" brushRef="#br0" timeOffset="339330">17785 10442 4043,'-3'-23'2158,"11"10"-920,-5 3-1058,8-1 618,-11 8-349,10-7-180,-7 10-179,7 10 0,-10-7 556,0 8-646,10-1 90,-7-7-90,8 7 90,-11 0-90,0-7 90,0 18-90,0-18 0,0 7 90,0-10 90,0 0-90,0 11 0,0-9 90,0 9 0,-11-11 269,-2-11-359,0-2 0,3 0 0,10-8-90,0 18 90,0-17-90,0 7 90,0-11-90,0 0 0,10 1 90,-7 10-90,7-8 0,0 18 0,-7-7 0,8 10 0,-1 0 0,-7 0 0,18 0-3392,-8 10 3392,0 3 0,8 1 0,-19 6-90,9-7 90,-11 1 0,0 17 90,0-26-90,0 37 0,0-37 0,0 27 0,0-30 3392,-11 9-3392,9-11 0,-19 0 0,18 0-90,-7-11-270,-1 9-946,9-19 407,-9 8 89,11-11-2131,0-10 2941,0 8 0,17-12 0,4 9 0</inkml:trace>
  <inkml:trace contextRef="#ctx0" brushRef="#br0" timeOffset="340689">23133 4250 6004,'-8'-9'719,"12"-9"-629,-1 16 90,7-19-90,-10 18 90,0-7 270,11-1-360,2 9-1,0-9 1,-3 1 0,-10 7 0,0-7 0,11 10-90,-9 0 270,19-11-180,-18 9 0,7-9-90,-10 11 90,0 0-90,0 11 90,0-9-90,0 9 0,0-11 90,0 10-90,0-7 0,0 7 90,0-10 90,0 0 269,-10 0-359,7 0 180,-7 0-180,10 0 180,0 0-90,0-10-90,0 7-90,0-7 90,0 10 0,0 0-90,10-11 0,-7 9 90,7 2-90,-10 13 0,0 0 0,0 8 90,0-19-90,0 19 0,-10-18 0,7 18 0,-7-19 0,10 9 0,0-11 90,0 0-90,0 10 0,0-7 0,-11 7 90,9-20-90,-9 7 0,1-18 0,7 19 0,-7-9 0,10 1 90,0 7-90,0-18 0,10 19 0,-7-19 0,7 8 0,1-11 0,2 1-1076,0-1 1076,8 11 0,-19-8 0,19 18 0,-8-7-90,0 10 90,-2 0-90,-11 21-90,0-5-90,-11 28-241,-15 0 0,-2 1 0,1 8 0,0-7 0,-1-1 1</inkml:trace>
  <inkml:trace contextRef="#ctx0" brushRef="#br0" timeOffset="341416">23359 5851 6094,'-3'-10'1529,"1"2"-1260,2 8 1,0 0 720,-11-11-810,9 9 90,-9-19-181,11 18 1,-10-18 90,7 19-90,-7-19 360,10-3-847,0-2 487,0 3-90,0 2 0,0 18 90,0-7-90,0 10 0,10-11 0,-7 9 487,18-9-487,-19 22 0,9-9 0,-11 9 0,0-1 0,0 3 0,-11 0-409,9 8 409,-9-18 0,11 7 90,0-10 180,0 0-180,0 11 0,0-9 540,-10-12-42,7 5-498,-7-16-90,10 10 180,0-2-90,0 0 0,0-8-3482,0 19 3482,0-19 0,0 8-1185,10 0 1185,-7-8-180,7 18 0,-10-7-90,0 10 91,11 0 2669,-9 0-2850,9 0 1546,-11 0-6043,0 42 3919,0-22 0,-1 42 0,0-31 0</inkml:trace>
  <inkml:trace contextRef="#ctx0" brushRef="#br0" timeOffset="342128">23377 7559 6363,'-2'-5'1619,"-6"1"-1439,29 4 90,-19 0-180,9 10 0,-11-7 450,-21 49-540,16-31-216,-27 23 216,30-23 90,-19-18-90,18 7 89,-7 1 181,-11-9-270,16 9 180,-16-22-90,21 9 306,0-9-396,0 11 0,0 0 180,10-31-180,3 13 90,0-27-90,8 32 0,-8-8 0,11 19 0,-1-9 0,11 11 0,-18 0 0,5 0 0,-11 11 0,-7-9 0,7 9 0,-20-1 90,7 3-90,-7 11 0,0-11 90,7-3 0,-8-10-90,11 0 90,-10 11 0,7-9-90,-7 9 180,-1-11 0,9 0-90,-9 0 0,11 0-90,-10-11 0,7 9 0,-7-9-630,10 11 270,10-10-2069,-7 7 1260,18-7 1169,-19 10 0,19 4 0,-8 1 0</inkml:trace>
  <inkml:trace contextRef="#ctx0" brushRef="#br0" timeOffset="342868">23312 10124 6363,'-3'-16'810,"11"8"-540,-5-2 0,18-1-751,-19 9 751,9-9-90,-11 11 125,0 0-125,10 0 109,-7 11-199,7-9 0,-10 9 0,0-1 516,-10 24-516,-3-16-90,0 24 180,2-39-1,11 7-89,0-10 90,-10 0 90,7 0-180,-7 0 270,-1-10-270,9 7 0,-9-18 0,11 19 0,0-19 0,-10 18-1585,18-18 1584,-16 8-2030,18-10 1941,1 10 0,-9-8 90,19 8-90,-18 0 0,28-8 0,-25 18 90,25-7-90,3 20 0,-16-7 0,13 7 1229,-31 1-1229,0-9 2297,0 19-2297,0-18 0,0 7 90,-31 11-90,23-5 0,-34 7-90,29-12 0,0-11 0,3 0-179,10 0-4139,-21-11 4408,16-2 0,-13-2 0,23 1 0</inkml:trace>
  <inkml:trace contextRef="#ctx0" brushRef="#br0" timeOffset="344668">17607 4174 6004,'-9'-19'1169,"3"4"-989,6 15 1169,0 0-1169,10 10-90,3-7 360,42 18-360,-23-19 0,22 9-785,-9-1 785,-16-7 0,15 18-205,-10-19 340,24 17 0,4 4-730,-4-5 535,-13-3 0,6 1 0,-9-2-30,-3-1 90,8-3-350,-2 1 350,12 2-1228,-21 4 1,2 0 1182,3-9 0,1-1-45,-5 10 0,-3-2-961,13-13 961,-13 19 300,-11-18-210,1 18-90,22-9 0,4-1-582,-8 15 627,8-13 0,-3-2-45,-24-1 0,11 1 0,-7-8 2461,7 17-2461,-11-17 0,32 18-1480,-24-18 1480,7 7 0,0 0-251,-9-7 251,5 18 90,-3-18-180,-26 7 180,27-10-90,-9 10 860,-7-7-860,21 8 0,-1-1 0,-23-7 0,23 7 0,1 1 0,-21-9 0,18 19 0,-10-18 3249,-1 7-3249,1 1-2249,-1-9 2249,1 9 0,-1-11 0,11 10-417,-18-7 417,15 7 0,-18-10 0,11 11 0,-1-9 0,9 9 0,2-1 0,0-7 44,-1 7 1,-1 1 1717,-9-9-1672,1 9-90,-1-11 525,-10 10-525,8-7 0,-8 7 0,18 2 0,4-3-2386,-1-4 2386,-1 5 0,-1 1 0,-8 0 231,-1-9-231,1 9 34,-1-11 11,24 8 0,3 5-45,-8 2 45,5-3 0,2 0-45,6 9 0,-23-19 0,22 9 90,-9-1-90,-16-7-302,7 6 0,3 3 302,14 1-1979,7 0 1979,-16 8-87,-10-19 132,14 13 0,3 2-1521,12-1 1476,-13-5 0,-1 1 0,6 9 1188,-26-18-1188,16 7 0,-12 0 2155,-6-7-2155,5 8 0,1-1 0,-2-7-975,7 7 0,0 0 975,-9-7 0,15 8 1234,-20-1-1234,-1-7 375,1 7-375,-1 1 0,1-9 0,8 9 0,1-1 0,1-7 0,31 7-528,-31 1 528,-7-9 0,7 9 0,-11-1 2657,1-7-2567,30 7-90,-22-10 311,12 11-311,-23-9 98,-8 9-188,21-11 920,-8 10-830,19-7 0,-11 7 0,0 1-415,10-9 325,21 9 180,-31-1-180,3-7 1106,0 7-1106,-3 1-3027,31 2 3117,-31 0 0,31-3-489,-31-10 489,-8 11 345,-2-9-345,-3 9 0,-8-11 0,42 10 0,-34-7 3046,31 7-3136,-50-10-90,9 0 594,-1 11-864,-7-9-360,7 9 810,-10-11 0,1 0 0,0 1 0</inkml:trace>
  <inkml:trace contextRef="#ctx0" brushRef="#br0" timeOffset="346475">17657 5989 5914,'-10'-8'629,"2"1"-539,8 7 1349,0 0-1349,10 0 0,3 0 0,11 0 0,-11-10 180,29 7-180,-24-18-1651,27 13 0,7 3 1651,-18-6 0,0-2-1225,18 2 1,0-1 1179,-15 0 0,-3 0-347,23-1 302,-23-3 0,0 1 90,29 10-523,-13-10 1,9-5 0,-3 3 477,0 7 0,0 1-45,-3-5 0,3-3 0,-6 4 738,-7 6 1,-5 1-739,-6-4 0,4-1 22,12 0 1,10 0-1,1 0 1,-7-1 739,3-3 1,0-1-763,-4 3 0,6-2 0,1 0 0,-7 3 353,8 0 0,-8 1-353,-17-1 0,2 0 90,13 1 0,6 0 0,-5-1-45,-8-1 0,-3 0 0,14 1 0,-4 1-440,-2-10 485,-2 8-90,-9-1 90,1-6-90,7 17 90,-3-12 0,6-6 0,-4 5-90,17 5 30,-12-4 0,8-6 0,-11 5-30,-6 3 0,-5 1 0,0 0 654,5-1-564,16 3-90,-8-1 0,-8 9 90,6-19-90,-11 18 0,-8-18 0,18 19 0,3-19 90,-7 18 3085,4-7-3175,-20-1 89,30-2-89,-12 0 328,-8 2 1,0 1-329,3 8 0,7-19 0,-18 18 0,29-18-2449,-16 8 2449,6 2 0,-1-1-2580,1-12 2580,20 11 0,-41 3-1726,20-1 1726,-5-2-577,-5 1 0,0 1 577,16-2-141,-11 2 0,0 1 141,13-3-90,6 0 90,-14-8 139,-18 18-139,8-7 0,-10-1 0,10 8 1083,-8-17-1083,8 17 0,21-28 0,-13 25-208,15-25 208,-12 28 832,-9-17-832,22 6-1290,-19 1 1290,5-8 0,-20 19 0,31-29 0,-24 25 645,2-10 0,-1 1-645,-5 12 0,10-17 0,1-2-832,-4 15 832,-1-8 0,0-2-90,11-4 1557,-15 16-1377,26-26 1679,-29 28-1769,8-18 0,-11 19 0,22-19 0,-17 8 0,6 0 0,-2-8 0,-17 18 0,9-7 0,-3 10 72,-18 0-162,17 0 568,-7-11-478,1 9 0,6-9 0,-17 11-90,8 0 3482,-11 0-3392,10 0 0,-7-10 90,7 7-90,0-7 0,-7 10 0,8 0 0,-11 0-1799,0 0-990,-11 0 2789,8 10 0,-10-5 0,9 8 0</inkml:trace>
  <inkml:trace contextRef="#ctx0" brushRef="#br0" timeOffset="348275">17781 8025 5914,'-13'-16'719,"1"4"-629,12 12 720,0 0-720,-10 0 0,7 0 0,-7 0-90,10 0 179,0 0-179,0 10 540,10 3-450,-7 0 0,7-2 90,1-1-90,-8-7 90,17 7-90,-6 1 0,-1-9 134,27 18 1,3 2-3527,-14-14 3347,20 12 0,-1 2-45,-22-9-710,18 0 800,-7 8-90,10-19 90,-11 19-30,7-7 0,9 1 0,-8 1-1345,6 15 1315,-6-12 0,8 1 0,-10-4-30,-5-3 1806,10 8-1806,0-8 90,0 10-90,0 1 0,6-2 0,4 0-752,-16-7 0,1-1 752,16 9 0,-1-1 0,-16-10 0,-3-1-26,11 13 26,-2-11 0,-2 8 45,-2-10 0,2 1-419,-9 1 1,-1 0 373,12 4 0,-2 0 0,9 7-1155,-27-11 1245,17 8 1419,-18-19-1509,18 19 0,-4-9 0,-1 0-148,8 14 148,0-8 0,9 2 0,-10-3 0,-4 1 0,13 5 0,-3-4 0,-26-17 1770,18 19-1770,-5-8 0,1-2-2046,7 5 2046,-9-1 0,0 1 120,-4-3-120,-8 0 0,18 8 1870,-18-18-1870,19 7 0,-19 0 90,8 4-90,9 2 0,0 2-56,-4-3 56,11 3 0,-3-4 0,-21-12 0,8 19 2772,-10-18-2772,-1 7 0,1 1 0,8 0 0,1 1-408,1 4 408,5-6 0,-2 1 0,-22-1 59,38 3-59,-35 0 0,16-2 0,8 3 0,-1 3 0,-12 1 45,15 0 0,-2-2-45,-18-5 0,20-1 649,-15 3-649,16 0 0,-1 8-2866,-15-8 2866,26 0 144,-29 8-144,8-18 0,-11 7 0,1 1 0,-1-9 202,1 19-202,-1-18-2192,32 18 2192,-23-8 0,22 0 873,-30-3-873,-1 1 184,1-8-184,-11 7 0,39 0 90,-41 4-1716,51-1 1626,-46-3 1280,29 0-1280,-30-7 1189,17 8-1189,-9-1 90,3-7-90,29 18-2216,-16-19 2216,8 9 0,-13-1 1810,-21-7-1810,19 7 0,-17 1 838,19-9-838,-10 9 0,20-1 0,-15-7-45,5 7 0,-3 1 45,-12-9-90,23 19-90,-40-18-90,19 7-1259,3 1-900,2-9 3277,-3 9 0,1-4 0,-6 2 0</inkml:trace>
  <inkml:trace contextRef="#ctx0" brushRef="#br0" timeOffset="349974">18008 10485 5824,'-9'3'629,"2"-1"-539,7-2 0,0 0 90,-11 0 270,9 0-180,-9 0-180,11 0 449,0 0-449,11-11 0,2 9-2852,31-30 2852,-15 27-60,15-26 240,11 7-180,-24-2 0,11-1 0,10-4 0,-7 3-633,10-9 572,-10 10 1,7-5 0,-8 5-790,8-10 760,-18 19 0,0 0 90,13-16-90,11 10 0,-13 7 0,1 0 90,12-9-90,-11 9 0,8-3 0,-8 2 0,5-11 0,-2 7 0,-1 0 2717,-4-1-2717,-19 9 0,26-11 0,3-2-1501,-13 6 1501,13-5 0,-3-3 0,-26 6 324,18 10-324,-7-8 0,0 8 0,7 0 0,-11-8 0,2 0 0,20 3 0,-20 1 0,-2 0 974,1-4-974,21-3 0,-24-2 0,11 4 0,2 0-2650,-2-4 2695,-8 8 0,0 2 963,3 3-1008,-4-8 0,-9 18 0,0-18 235,-1 19-235,1-19 45,7 9 0,3 0-276,0-14 231,14 9 0,1 0 2154,-18-6-2154,2 10 0,-1 2 0,-6-2 174,8-8-174,21-2-2878,-23 7 2878,22-16 147,-30 30-147,-1-19 698,11 8-698,-7-11 0,9 7 0,3 0 120,6-9-120,-12 9 0,2 0 0,-1 0 0,-3 0 0,0 2 0,2-1 0,0 0 0,-7 3-90,18-10 180,-18-1-1159,-2 11 1159,-3-8-180,-8 19 90,10-19 0,1 18 45,12-16 0,4-4-237,7 5 147,-12 0 0,-2 2 1164,-2 6-1119,-18-1 0,11 8 1220,-1-7-1220,-10 0-2631,29-3 2631,-13-11 0,7 11-540,-4 2 540,-19 1 1176,0 7-1176,8-7 0,-19 0 0,51-4 821,-32-9-821,33 10 208,-30 2-208,-1 1 0,1 7 0,0-18 0,20 19 0,-5-19-311,8 8 311,-13 0 0,0-8 0,-8 18 0,29-18 0,-26 8-90,26-10 90,-29 10 0,8 2 0,-11 1 2093,1 7-2093,-1-7 0,22-11 582,-16 16-582,4-11 0,-1 0 0,-14 14 0,14-9 437,-22 11-437,-7 0 90,18-10-180,-19 7 180,9-7-90,-11 10 371,0 0-371,10 0 0,-7 0 0,7 0 0,1 0 0,-9 0-3662,30-11 3572,-27 9 90,16-9-89,-11 11-1,-7 0-90,7 0 0,1 0-2609,2-10 2789,0 7 0,6-7 0,-7 9 0</inkml:trace>
  <inkml:trace contextRef="#ctx0" brushRef="#br0" timeOffset="350967">23201 7888 5402,'4'-16'810,"-7"10"-424,14-4-206,-1-1 10,-7 8-10,7-7-39,-10 10-51,11 0 244,-9 0-65,9-10-179,-11 7 270,10-18-180,3 8-90,0 0 90,-2 2-90,-11 11 0,0-10 0,0 7 90,0-7 90,10 10-181,-7 0-89,7 0 90,-10-11 0,0 9 0,0-9-90,0 11 0,-10 11 90,-3 2-2818,-11 10 2728,1 1-2488,-1-11 2488,1 8-132,10-8 42,-19 11-180,17-1 270,-17-1 0,-2 0 0,12 6 0,-22 16 0</inkml:trace>
  <inkml:trace contextRef="#ctx0" brushRef="#br0" timeOffset="352234">20824 5507 6094,'-6'-2'539,"2"1"181,4-10-630,0 9 0,0-9 0,0 11 449,0 0-359,10 11-90,-7-9-90,18 19 90,-19-18 0,19 7 0,-8-10-90,11 11 180,20 2-2103,-15 0 1923,16-3 90,-22-10-90,-10 11 0,8-9 90,-8 9-90,0-11 90,8 0-90,-18 0 1685,18 0-1685,-19 10 90,9-7-90,-11 7 0,0-10 0,0 0 0,-32 11 0,14-9 90,-16 19-90,24-18 328,-11 18-238,15-19-180,-25 19 90,28-18 0,-38 39 0,33-24-245,-34 16 245,39-13 0,-7-19 0,10 9-539,-10 10 269,7-16-180,-18 16-629,18-21 359,-7 10 720,10-7 0,6 12 0,2-10 0</inkml:trace>
  <inkml:trace contextRef="#ctx0" brushRef="#br0" timeOffset="352509">20944 6086 6183,'-7'-10'1440,"1"2"-991,27 8-269,-15 0 0,25 0 360,3 0-3842,5 0 3302,19 0-180,-32 0-157,16 0-113,-27 0-630,9 0 1080,-3 0 0,1 0 0,13 0 0</inkml:trace>
  <inkml:trace contextRef="#ctx0" brushRef="#br0" timeOffset="352717">21621 5792 6543,'-4'-17'2429,"1"4"-2249,3 13 0,0 21-90,0-15 90,0 25-91,0-18 1,0 10 90,0 1-90,0-1 0,0 1-180,0 10-90,0-8-2068,0 39 1397,0-33 1,1 3 0,2 1-1,3 7 1</inkml:trace>
  <inkml:trace contextRef="#ctx0" brushRef="#br0" timeOffset="353714">20971 10035 6273,'-9'-9'1530,"2"2"-991,7 7-269,0-10 360,0 7-540,0-7 90,0 10 179,0 0-179,10 10-90,-7-7 0,8 18-90,-1-19 360,24 40-360,-16-34 0,14 23 90,-22-20-90,3-9 0,0 9 90,-2-1-737,-1-7 647,-7 7 90,7-10 0,-10 0 90,0 0-180,0 11 90,-10-9-90,-3 9 0,0-11 0,-8 10 647,8-7-647,0 18 0,-19-8 0,16 21-2880,-17-18 2700,19 15 0,4-28-270,0 17 90,7-7 1,-8 1-271,11 6 630,-10-6 0,14 18 0,-6 3 0</inkml:trace>
  <inkml:trace contextRef="#ctx0" brushRef="#br0" timeOffset="353957">20860 10763 6453,'24'-8'2249,"0"1"-1979,10-3-5661,3 7 5391,10-7-517,-11 10 427,-2 0 215,11 0-1294,-17 0 359,17 0 810,-22 0 0,6-2 0,1 1 0</inkml:trace>
  <inkml:trace contextRef="#ctx0" brushRef="#br0" timeOffset="354142">21507 10515 6363,'-6'49'3328,"1"-6"-3148,5-9-5660,0 13 5300,0-8-90,0 6 912,0-22-1991,0 1 1349,-11-1 0,17 4 0,-6 0 0</inkml:trace>
  <inkml:trace contextRef="#ctx0" brushRef="#br0" timeOffset="355429">23723 6147 6183,'-9'-18'1799,"12"-17"-1619,0 30 0,7-16 180,-10 11-180,0 7-90,0-7 180,0 10-180,0 0 90,0 10-90,11-7-3303,-19 38 3303,16-22-90,-19 15 90,11-13-90,0-8-2178,0 0 2178,0 8 90,0-19-407,0 19 407,0-18-90,0 7 2245,0-10-2155,0 11 0,0-9-90,0 9 3314,0-11-2865,21-11-359,-5 9 509,7-19-509,-2 18 0,-18-18-90,18 19 179,2-40-2904,-7 24 2815,5-16-90,-11 23 0,-7 1 0,7 7 0,-10-7 0,0 10 0,11 0 2725,-9 0-2725,19 10 0,-18 3 0,7 11 0,1-1 0,-9-10 90,9 8-90,-11-8 0,0 0 0,10 19 0,3-27 90,0 26-90,-2-28 0,-1 7 0,-7-10 0,18 0 0,-8 0 90,31-10-325,-25-3 235,12 0-3314,-21-8 3314,-7 18 0,8-18 0,-1 8 0,-7 0-2306,7-18 2306,-10 5 0,0 0-9,0-6 9,0 19 2122,-10-10-2212,7 10-90,-7 2 0,10 11 3307,0 0-5375,-32 11 797,24 2 461,-23 0 990,21 8 0,12-12 0,-5 10 0</inkml:trace>
  <inkml:trace contextRef="#ctx0" brushRef="#br0" timeOffset="355916">24320 6151 6453,'-1'-20'2069,"0"4"-1889,1 16-90,0 0 0,0 21 90,0-16 180,-10 48-1951,7-35 1591,-7 26-126,10-20 126,-11-11 90,9 8 0,-9-19-90,11 19 90,0-18 0,0 28 1548,0-26-1548,0 27 258,11-30-348,-9 9 0,9-11 90,-1 0-90,-7 0 180,39-11-1497,-24 9 1406,16-9 1,-13 1 0,-19 7 0,19-18 0,-18 19 0,7-19 180,1 18-180,-9-18 450,9 8-450,-11-10 0,0 10-90,0 2 1497,0 11-1317,0-10-90,0 7-90,-11 3 0,9 13 0,-9 0 90,11 8-90,-10-18 0,7 28 0,-7-15-3302,-1 39 3302,9-26-204,-9 15 24,11-21-90,0 1-90,0-1 360,0 22 0,8-16 0,3 16 0</inkml:trace>
  <inkml:trace contextRef="#ctx0" brushRef="#br0" timeOffset="356616">24620 5965 6273,'-11'-8'720,"2"2"-540,9 6 360,0 0-1,-10 20-449,7-4 90,-18 29-180,19-30 90,-9 17 270,11-9-270,0-7-2114,0 5 2114,11-11 90,-9-7-90,9 7 90,-1-10-90,-7 0 90,18 0-90,-19 0 539,40-10 368,-34 7-817,23-7-90,-20-1 0,-8 9 0,7-19-1,-10 18-89,10-18 270,-7-23-458,-3 12 188,-3-22 0,-7 30 0,10 11 0,0-8 0,0 18 0,0-7 0,0 10-180,-10 0-90,-4 0 1396,-9 10-1396,10 3 0,2 1-180,1 6-179,7-6-900,-7-1 681,10 7 0,4-2 0,1 12 0</inkml:trace>
  <inkml:trace contextRef="#ctx0" brushRef="#br0" timeOffset="356875">24913 6271 6273,'-4'-8'1170,"1"1"-541,14 7-359,-9 0 180,19-10-270,-8 7 0,0-7 0,8 10 90,3 0-181,2 0-824,8 0-2413,-11 10 2876,-10-7 0,-7 16 1,-12-9-1</inkml:trace>
  <inkml:trace contextRef="#ctx0" brushRef="#br0" timeOffset="357066">24859 6414 6633,'34'-9'3238,"3"1"-3769,-1 8 711,-2 0 22,-21 0-202,8 0-346,3 0-284,-9 0-809,17 0 1439,-19 0 0,3 2 0,-1 0 0</inkml:trace>
  <inkml:trace contextRef="#ctx0" brushRef="#br0" timeOffset="357279">25341 6100 6363,'-6'-18'2519,"0"4"-1979,6 14-91,0 0-269,0 11 0,0 2 0,0 10-90,-10 1 0,7-1 90,-7 1-180,10 10-3572,0-8 3392,-11 8-899,9 0-1592,-9-8 1502,11 8 696,0-11 0,0 13 1,-1 2-1</inkml:trace>
  <inkml:trace contextRef="#ctx0" brushRef="#br0" timeOffset="358467">23529 10570 6543,'-6'-16'1889,"2"9"-1529,4-14-90,0 19-90,0-9 539,0 11-539,0 0 270,-11 21-360,8-5 0,-7 18-90,10-11 90,-10-10 180,7 40-3662,-8-43 3392,11 42 90,-10-39 0,7 0-90,3-2 89,3-11 91,7 0 90,-10 10 3212,11-7-3032,2-3-360,11-3 90,-1-18-90,-10 19 0,8-9 0,-18 1 0,18 7-3303,-8-28 3213,0 26 90,8-27-1093,-19 30 1003,9-19 90,-11 18-90,10-7 0,-7 10 0,7-11 0,-10 9 0,0-9 90,11 22-90,-9-9 2850,9 19-2850,-11-18 1635,0 18-1635,0-19 0,0 19 0,10 3-1760,-7-9 1760,18 17 90,-19-30 0,9 9 0,-11-1 0,10-7 0,-7 7 0,18-10 89,-8 0 1672,10-10-1581,11 7-180,-18-18-1673,15 19 1673,-28-9 0,18 1 0,-19-3-90,9 0 90,-1-19-90,-7 27-137,7-26 137,-10 7-1674,0-2 1674,-10-8 0,7 11-180,-7-1 90,10 11-1079,-11-8 899,9 19-178,-19 2-2,18 2 90,-18 19 3302,19-18-3391,-9 18-1,11-8 450,11 10 0,-2 13 0,9 2 0</inkml:trace>
  <inkml:trace contextRef="#ctx0" brushRef="#br0" timeOffset="358975">24112 10720 6633,'10'-34'4588,"-2"13"-4498,-8 10 89,-10 32-89,7-16 0,-18 27 0,18-19 0,-7 10 90,0 11-90,-4-8-90,1 8 90,3-10-90,10-11 0,0 8 90,0-19-90,0 9 90,21-1 0,5-7-90,0 7 0,5-10 90,-17 0 0,9-10 0,-10 7 0,-2-7-90,-1-1-818,-7 9 1268,28-40-360,-26 34 0,16-34 90,-21 40-90,11-19 90,-9 18 179,9-18-269,-11 19-90,0-9 90,0 11 818,-11 11-818,9 2-90,-9 0 0,1 8-3392,7-8 3392,-7 10 90,10-10-758,-11 8 668,9-8-2047,-19 21 2047,18-7 0,-7 6 0,-1-9 0,8 0-990,-17 20 720,17-26 447,-7 14-627,10-32 1010,0 10-2809,0-7 2249,0 7 0,5-8 0,3 0 0</inkml:trace>
  <inkml:trace contextRef="#ctx0" brushRef="#br0" timeOffset="359374">24359 10322 6273,'-10'-12'720,"3"3"-450,7 9 180,0 0-91,0 11-1429,0 2 1250,0 0 387,0 8-387,-11-8 90,9 11-90,-9-11-90,11 7 360,11-6-91,-9 9 1,9-10-180,-1-2 953,-7-11-953,18 10-90,-19-7 179,19-3-89,-8-3 270,11-18-90,-1 19-270,1-19 0,-11 18 0,-3-18 0,-10 18 0,0-17 0,0 7 0,0-11-1,0 0-89,-10 1 0,-3-11 0,-11 18-89,11-5-91,3 21 90,-1 0-90,9 11-450,-19 2 270,8 0-3481,0 8 2941,2-8 900,1 21 0,14-9 0,-6 8 0</inkml:trace>
  <inkml:trace contextRef="#ctx0" brushRef="#br0" timeOffset="359682">24743 10818 6363,'-1'-13'2969,"0"3"-2699,1 10-1,11 0 631,23 0-630,5-10-180,8 7 0,-23-7-90,-3 10-90,-19 0 0,19 0-90,-18 0-1439,18 10 180,-19-7 1439,9 7 0,-15 2 0,0 3 0</inkml:trace>
  <inkml:trace contextRef="#ctx0" brushRef="#br0" timeOffset="359877">24656 11046 6363,'45'-8'3778,"-5"1"-3418,-6 7-180,-7 0-90,7 0 0,0-11-360,2 8-3691,1-7 3511,-14 10-934,-2 0 304,-18 0 1080,18 0 0,-9-1 0,10 0 0</inkml:trace>
  <inkml:trace contextRef="#ctx0" brushRef="#br0" timeOffset="360169">25452 10571 6633,'-3'-6'2519,"1"1"-2249,-8 16-90,7 2 89,-7 10 541,-1 43-3917,-2-12 3152,6-18 0,1-1 45,-5 9 129,11-20-129,-10-1-564,7 11 204,-17-7-90,17-4-3328,-18 19 3688,8-34 0,2 39 0,3-28 0</inkml:trace>
  <inkml:trace contextRef="#ctx0" brushRef="#br0" timeOffset="366009">24608 3281 6183,'-4'-6'900,"0"0"-450,4-4-360,0 7 539,0-18-539,-10 19 0,7-9 0,-7 11-90,10 0 450,-32 21-450,14-15 0,-16 25 0,13-29 90,19 9-90,-9-1 90,1 14-90,7-8 90,-18 15-90,19-28 0,-9 17 90,22-17-90,-9 8 0,9-1 0,-11-7 90,10 17 269,14-6-269,2-1 0,8-3-90,-11-10 90,1 11 0,-1-9 90,32 19-180,-34-18-236,42 18 236,-58-19 90,16 9-90,-11-1 0,-7 3-2093,8 0 2183,-11 8-90,0-18 0,0 18 0,0-19 276,0 19-276,0-18 0,0 18-89,0-19-1071,-32 30 1160,14-27 0,-16 16-631,13-11 721,8-7-90,0 7 0,-8-10 359,-13 0-269,16 0 3080,-24-10-3081,39 7 945,-7-7-674,10-11-360,0 16 90,0-27-90,10 30 0,-7-19 90,18 18-90,-19-18 0,19 8 0,-18 0 90,39-29-90,-24 34 0,8-11 0,3-3 270,7-2-437,-9-2 257,4 2 0,-28 4 0,7 17 180,0-39-180,-7 24-90,-3-27 90,-3 32-90,-17-8 0,17 19 0,-18-9 0,18 1 167,-28 7-257,26-7-1650,-26 10 1560,17 10-270,-30 3 147,15 0-1541,-10 8 1,2 0 1843,17-2 0,-7 6 0,3 5 0,13 6 0</inkml:trace>
  <inkml:trace contextRef="#ctx0" brushRef="#br0" timeOffset="368968">24459 4922 6363,'0'-16'1889,"0"-19"-1439,0 30-180,0-26-90,0 28 0,0-7 0,0 10 89,0 0-179,0-11 90,0 9 0,0-9-180,0 11 90,0 0 0,11 11 0,-9 2 0,9 10 0,-11 1-90,0 10 90,0-8-90,0 8 90,-11 0-1859,9-8 1859,-9 8-2896,11-11 2806,0 1 90,0-1 0,0 11-90,0-8 0,0 8 0,0-20 90,0 6 298,0-7-388,0 1 2909,0-4-2999,0-10-90,0 10-90,0-7 0,0 8-180,0-11-259,0 0 1,4 9 0,0 3 0</inkml:trace>
  <inkml:trace contextRef="#ctx0" brushRef="#br0" timeOffset="369511">25004 4840 6273,'-13'-10'990,"9"2"-810,-6 8 0,10 0 359,0 0-359,-11 0 0,9 0 0,-19 0-90,18 0-90,-7 0 180,-1 10-180,-2-7 90,0 7 0,-8 1-90,19-9 90,-19 30-90,8-17-2000,-11 19 2000,11-10 0,3-1 0,10-10 90,-11 8-90,8-8 0,-7 11 0,10-1 90,0 1-956,0-1 866,0 1 1867,0-11-1867,0 8 90,10-8-90,-7 10 90,8-9 0,-1 6 899,34-7-809,-12 1 90,23-4-90,-32-10 0,-10 0 0,8 0 629,-8-10-719,11 7 1179,-11-18-1179,-3 18-819,-10-17 819,0 17 0,0-8 0,-10 1-90,7 7 90,-7-7-90,-1-1-3031,-2 9 3031,-10-9 90,-1 11 367,1 0-547,-1 0 0,1 11-179,-1-9-1,1 19-90,-1-18-3328,-10 28-199,8-25 3887,2 25 0,12-22 0,11 10 0</inkml:trace>
  <inkml:trace contextRef="#ctx0" brushRef="#br0" timeOffset="372960">24177 7160 6004,'0'-5'719,"0"-10"-449,0 12 180,0-8-270,0 11 89,-10 0-89,7 0 0,-7 0 0,20-10 270,-18 7-270,16-7 360,-8-1-271,3 9-89,7-9 0,-10 1 0,0 7-180,0-7 90,0 10 360,0 0-450,0 10 90,-10 3-90,7 21 90,-7-7-90,-1-4-287,8-2 287,-7-8 0,10 0 0,0 8 90,0-18-90,0 17 0,0-17 0,-10 8 0,7-1 90,-8-7-90,11 7 287,0 1-287,0-9 0,0 9 0,0-11 0,11 10 0,-8-7 0,7 7 0,0-10 0,-7 0 0,18 0 89,-18 0-89,17 0 0,-17 0 0,28 0 0,-25 0 0,25-10 0,-7 7 0,-9-18 0,17 19 0,-30-9 0,9 1 0,-1 7 0,-7-7 0,7 10 0,-10-11 0,0 8-3392,11-17 3392,-9 17 0,9-7 0,-11-1 0,0 8 0,-11-7 0,9 10 90,-9-10-90,11 7 3392,0-8-3392,0 1 90,0 7-90,0-7 0,0 10 0,0 0 0,0 10 0,0 3 0,-10 11 0,7 0 0,-7-1 0,10 1 0,0-1 0,0-10 0,0 8 0,-11-8-3302,9 32 3302,-9-17-190,11 17 190,0-22-180,0 11-90,0-8-269,0-2-271,-10-3-2248,7 2 3058,-18-7 0,24 16 0,-7-18 0</inkml:trace>
  <inkml:trace contextRef="#ctx0" brushRef="#br0" timeOffset="376119">23809 9360 6183,'-4'-13'1620,"0"3"-1351,4 10 1,0-10 0,0 7 0,0-7-90,0 10 809,0-21-899,0 16 180,0-16-180,0 21 180,0 0 0,0 10-270,0 3 90,10 21-90,-7-18 90,7 15-90,-10-7 0,0 2 90,0 18-90,0-18 0,0 8 89,0-10-89,0 10 0,0-18-179,0 4 89,0-9-3149,0 2 3239,0 0 0,3-2 0,1-10 0</inkml:trace>
  <inkml:trace contextRef="#ctx0" brushRef="#br0" timeOffset="376812">24335 9352 6094,'-10'-8'1349,"3"1"-1169,7 7 0,0 0 359,-10 0-359,7 0 450,-18 11-540,19-9 90,-9 9-90,1-11 0,7 0 179,-18 0-179,19 0 0,-9 0 0,1 0 180,-3-11 90,-11 9-270,11-19 0,3 18 0,10-7 0,-11 10 0,8-11-90,-7-2 179,10-10-179,0-1 90,0 11-90,0 3 0,10-1 0,-7 9 0,8-19 90,-11 18-90,10-7 0,-7 10 0,28-11 0,-15 8-1164,7-17 1254,-2 17-90,-18 3 0,18 3 0,-19 7 0,19-10 0,-18 10 0,18 14 0,-19 2-90,9 8 90,-11-10 0,0-1 0,0-10 1254,0 8-1254,0-8 0,0 11 0,-11-1 0,-2 32-2693,-10-24 2693,10 24-561,-8-42 561,18 8 0,-18-8 0,19 0 0,-19 8 269,8-8-179,-11 0-90,11-2 180,-8-1-90,8-7 2403,0 7-2403,-8-10 269,8-10-359,0 7 853,-8-7-763,18-1-90,-7 9 90,10-9 0,10-20-90,3 23 0,1-34 89,17 40-89,-15-19 0,18 18 0,-11-7 0,-10 10 0,8 0-269,13 21 89,-5-16-90,15 26 0,-31-28-180,8 18 1,-18-19-541,18 19 990,2-8 0,-2 12 0,7-1 0</inkml:trace>
  <inkml:trace contextRef="#ctx0" brushRef="#br0" timeOffset="378759">25584 3186 6273,'-11'-6'990,"3"1"-630,8 5 179,0 0-269,0-10 90,0 7 0,0-7-180,0 10 449,0 0-449,10 31-90,3-13-90,0 27 0,8-22 0,-18 1 0,18-1 0,-8-9 0,0 6 0,8-7 0,-19 11 90,19 10-1748,-8-8 1658,0-2-2002,8-3 2002,-18-8 0,18 0 0,-19 8 0,19-19 90,-18 19-90,7-18 0,-10 7 1271,11 1-1271,-9-9-180,9 9 2389,-11-11-2906,0 0 0,4-7 0,1 0 0</inkml:trace>
  <inkml:trace contextRef="#ctx0" brushRef="#br0" timeOffset="379100">25907 3155 6004,'-7'-15'1349,"1"3"-1259,6 12 90,0 0-90,0 11 0,-11 2-1,9 10 181,-19 11-90,-3 3-882,-2-1 792,3-2 0,-9 0-90,17-7 90,-19 7 0,21-11-90,-8 1-434,8-1 614,-21 21-180,18-25 0,-5 23 0,11-40 90,7 19-90,-18-8 0,19 0 0,-9 8 0,1-18 90,7 7-680,-7 1 590,10-9 399,0 9-938,0-11-1,-11 10-1169,9-7 1709,-9 7 0,21-9 0,2-1 0</inkml:trace>
  <inkml:trace contextRef="#ctx0" brushRef="#br0" timeOffset="382109">26619 3029 6004,'-11'-10'539,"13"2"-449,1 8 90,7-11 0,-10 9-90,0-9 180,0 11 629,0 0-809,10 0-90,-7 0 90,7 11-90,-10-9 180,0 40-180,0-34 90,0 44-90,0-36 90,0 18-90,0-21 0,-10 18 0,7-26 90,-7 27-90,10-19 0,0 10 180,0 11-180,0-7 0,0-4-90,0-2-180,0-18 270,0 7 0,6 0 0,1 3 0</inkml:trace>
  <inkml:trace contextRef="#ctx0" brushRef="#br0" timeOffset="382418">26332 3513 6363,'-8'-4'1889,"1"0"-1619,7 4 0,21 0-90,-5 0 270,28-11-270,-18 9-91,19-9 91,-19 11-3302,39-10 3212,-12 7-1134,-8-7 0,1-1 1044,17 8-448,-6-7 538,-12 10-242,-19 0 242,8-10 1837,-11 7-2107,-10-7 183,8 10-1082,-29 10 1079,-5-7 0,-9 13 0,-8-10 0</inkml:trace>
  <inkml:trace contextRef="#ctx0" brushRef="#br0" timeOffset="383141">26541 3703 6094,'-7'-6'899,"2"2"-719,5 4 719,0 0-449,0 21-360,-11-16 0,9 26 0,-9-28-90,11 18 90,0-19-90,0 19 90,0-18 0,0 18 0,-10 2-90,7-7 90,-7 15-90,-1-18 0,9 0 0,-9 8 0,11-18 90,0 7-90,0-10 0,0 11 0,0-8 180,0 17-1,0-7-89,0 1 0,11-4 90,-9-10-90,19 0-90,-18 0 90,18 0-3302,13 0 3302,-5-10-90,15 7-29,-21-18 29,1 18 90,-11-7-90,8 10 0,-18 0 360,28-10-360,-26-4 3423,16 1-3333,-21 3 178,0 10-179,11 0 1,-9-11 90,9 9-90,-11-9 0,0 11 180,0-10-180,0 7-90,0-18 90,0 19-90,0-9 90,0 11 0,0 0-90,0-10 90,0 7 0,-11-7-90,9 10 0,-9 0 0,11 0 0,0 0 0,0 10 0,0 14 0,0-8 0,-10 25 0,7-25 0,-7 18 0,10-11 0,0 11 90,0-7-90,0 7-360,-11 10 90,8-15-625,-7 15 445,10-20-449,0-1-1080,-10-10 450,7 8 725,-7-8 0,10 6 1,1-1-1</inkml:trace>
  <inkml:trace contextRef="#ctx0" brushRef="#br0" timeOffset="383911">25657 4920 6004,'-12'-16'1349,"2"4"-1169,10 12 629,0 0-449,11 32-360,2-14 90,0 26 90,8 1-180,-8-17 90,0 17-90,8-22 90,-8 11-90,0-8-496,8 8 496,-19-20 90,19 6-90,-18-7-90,18 11-90,-19-11 0,9-2-1439,-11-11 1619,0 0 0,8 8 0,2 4 0</inkml:trace>
  <inkml:trace contextRef="#ctx0" brushRef="#br0" timeOffset="384200">25891 4953 4101,'-12'-8'990,"3"2"172,-1 6-982,7 11-1,-18-9-89,8 19-242,-10 3 242,-1 2 0,1-3 358,-1-2-268,-10 3-180,19 2 378,-17 8-288,19-11 0,0 1 0,-8 10 0,-2 2-180,7-9 437,-5 4-526,21-28-1261,0 17 1440,0-17 0,-1 15 0,0-8 0</inkml:trace>
  <inkml:trace contextRef="#ctx0" brushRef="#br0" timeOffset="384512">26507 4871 6453,'-1'-14'1170,"0"2"-901,1 12 991,0 0-1170,0 21 270,-10 5-271,7 11 91,-18-3 90,19 10-270,-9-15 90,1 15-944,7-20 854,-7-1-90,10-10-90,0 8 0,0-8-90,0 11-629,0-1-1260,0 1 2159,0-1 0,-2-6 0,0-1 0</inkml:trace>
  <inkml:trace contextRef="#ctx0" brushRef="#br0" timeOffset="384813">26068 5475 6453,'29'-10'1439,"-18"-9"-1259,21 17 0,-19-9 0,10 11 0,11-10 0,-8 7 90,29-18-61,-13 15 1,6 3 0,-5-1-2244,-7-3 1,-1 1 1943,35-1 0,-12 4-270,-45 3 626,-3 0-1435,-10 0 1169,0 0 0,-7 10 0,-3 4 0</inkml:trace>
  <inkml:trace contextRef="#ctx0" brushRef="#br0" timeOffset="385389">26343 5573 6273,'-12'-2'720,"9"-5"-540,-8 17 0,11-10 0,0 11 269,0 2-359,0 0 90,0 8 0,0-8-90,0 0 0,-10 8-90,7-19 90,-7 19 0,10-18 90,0 28-90,0-15 0,0 7 0,0-12 90,0-11 89,0 10-89,0-7-90,10 7 90,-7-10-90,7 0 0,1 0 270,12 0-360,3 0 90,8 0 0,-10 0-90,-1 0 90,1-10-90,-1 7 180,32-18-90,-23 19-846,22-9 846,-40 1 108,6 7-108,-17-7-1,8-1 1,-1 9 180,-7-19-270,7 8-217,-10 0 307,0 2 811,0 11-811,0-10-13,0 7 103,0-18-180,0 19 90,-10-9 337,7 1-427,-7 7 0,10-7 0,0 10 0,0 0 0,-11 10 0,8-7 0,-7 18 0,10-8 90,0 10-90,-10 1 0,7-1 0,-8 1 0,11-1 0,0 1 0,0-1 90,0 1-180,0 10-360,-10 23-360,7-15-668,-17 13 579,17-31-1315,-8-1 685,1 1 1529,7-11 0,-14 11 0,9-6 0</inkml:trace>
  <inkml:trace contextRef="#ctx0" brushRef="#br0" timeOffset="385985">25352 7155 6094,'-13'-3'899,"3"1"-719,10 2 450,0 0-451,11 10 181,-8 3-270,7 11 90,0 0 0,-7-11 0,18 7-90,-18-6 180,17 20 0,4 13-4522,2-19 4342,8 14 0,-10-29 806,-1 11-896,-10-1 90,19 11 0,-27-18-90,26 15-180,-28-18-270,18 0-180,-19-2-629,9-11 1259,-11 0 0,6 6 0,2 2 0</inkml:trace>
  <inkml:trace contextRef="#ctx0" brushRef="#br0" timeOffset="386263">25691 7219 6183,'-18'-12'1080,"-7"2"-900,23 10 0,-9 0 0,1 0-1,7 10 181,-28 4-180,26-1-90,-27 7 0,19-17 90,0 18-90,-8-8 0,-2 21 0,-4-8 0,-6 8 45,9-1 0,3-1-591,3-8 456,-5 11 0,4-7 0,16-26 90,-18 19-360,19-8 91,-9 0-91,11-2-270,0-11 45,0 0 0,3 7 1,1 2-1</inkml:trace>
  <inkml:trace contextRef="#ctx0" brushRef="#br0" timeOffset="386559">26205 7034 6453,'-3'-24'1889,"1"10"-1349,2 3 0,0 11-360,0 0-91,0 11 181,0 2-90,0 21-90,0-8 0,0 8 0,0-11 0,-11 11-596,9-7 596,-9 7-456,11-11 276,0 1 0,0-1-90,0-10-450,0 18 1,-10-15-810,7 18 1439,-7-10 0,4 3 0,-1 1 0</inkml:trace>
  <inkml:trace contextRef="#ctx0" brushRef="#br0" timeOffset="386792">25848 7601 6453,'36'-16'3778,"-3"4"-3508,-9 12 0,10 0-90,-8-10 0,18 7 89,14-18-89,-6 19-135,-19-3 0,2-1-90,5 0 0,-1 2-4566,5 1 4251,11-7-89,-34 10 588,-19 0-1848,9 0 1709,-11 0 0,4 5 0,1 2 0</inkml:trace>
  <inkml:trace contextRef="#ctx0" brushRef="#br0" timeOffset="387326">26113 7771 6543,'-4'-5'1799,"-10"0"-1349,11 5-180,-7 0-90,10 0 0,0 0 89,0 11-89,0-8-90,0 17 90,0-7-90,0 1 0,-10 6-90,7-17 90,-7 18-90,10-8 180,0 31-1505,0-15 1325,0 16-76,0-32 166,0 8-90,0-19 90,10 19-90,-7-18 90,28 18-90,-26-19 590,37 9-500,-26-11-90,7-11 81,-2 9-81,-8-9 0,0 1 0,8 7 0,-18-7 90,18-32 561,-19 21-561,19-23 0,-18 23 0,7 8 90,-10-1-90,0-6 90,0 17-90,0-7 0,0-1 269,0 8-100,0-7-169,0 10 0,0 0-90,0 10 90,0-7-90,0 18-3302,-10 13 3302,7 5 0,-7 8 90,10-23-90,-11-3 0,9-8-90,-19 31 0,18-26-2538,-7 35 2178,-1-27-630,9 10-2697,-19 9 3663,18-19 1,-5 5-1,10-10 1</inkml:trace>
  <inkml:trace contextRef="#ctx0" brushRef="#br0" timeOffset="388092">25060 9280 6363,'-7'-7'1170,"1"1"-900,6-5 89,0 9-89,0-9-90,0 11 630,0 0-630,11 11-91,-9-9 91,9 19 0,-1-8 90,-7 21-180,18-8 0,-19 8 0,19-10 90,-8 13 0,-2 2-381,4-13 201,-4 12 0,-1-3 90,1-22-90,-9 10 0,9-10 90,-1 8-90,-7-8 0,7 1 0,1 6-90,-9-17-762,9 7 582,-11 1-90,0-8-90,0 7-269,0-10 89,0 0 0,7 0 1,3 1-1</inkml:trace>
  <inkml:trace contextRef="#ctx0" brushRef="#br0" timeOffset="388360">25321 9405 6183,'-8'-24'3059,"1"4"-2430,-35 41-539,21-6 0,-11 7 0,-1 1-4251,7 3 4251,-8 8 0,0-11 769,8 1-769,2-1-2268,-7 11 2178,15-8 0,-18 8-1607,0 11 1427,19-27 1427,-17 24-2237,30-39-449,-19 17 1439,18-17 0,-5 16 0,11-8 0</inkml:trace>
  <inkml:trace contextRef="#ctx0" brushRef="#br0" timeOffset="388913">26109 9176 6543,'-2'-15'810,"1"3"-540,1 12 629,0 10-719,0 4 0,0 9-90,0 1 0,0-1 180,0 11-180,-11-8 0,8 19 89,-7-9-3481,10 11 3392,0-10-90,0-3 0,-10-11-90,7 1-539,-7-1-1,10-10 630,0 8 0,-2-11 0,0 9 0</inkml:trace>
  <inkml:trace contextRef="#ctx0" brushRef="#br0" timeOffset="389210">25765 9694 6543,'17'-13'1979,"1"9"-1619,5-7 270,22 11-361,-16 0 1,15 0 360,11-10-4612,8-3 4162,-1 0-90,4 2 203,-30 11-203,1 0-367,7-10 367,-18 7 0,8-7 0,-10 10 2615,10 0-2885,-19 0 834,6 0-924,-21 0 607,0 0-3036,-10 10 1440,-3-7 1259,0 7 0,1 0 0,10 2 0</inkml:trace>
  <inkml:trace contextRef="#ctx0" brushRef="#br0" timeOffset="389728">26189 9805 6363,'-7'-12'2879,"1"3"-2699,6 9 719,0 0-629,0 10 0,-10 4-180,7 9-90,-7-10 90,10 8-90,0-18 90,0 28 0,0-15-90,0 7 0,10-2 90,-7 13-3393,18-16 3393,-19 24 0,19-29 0,-18 0 90,28 8-90,-15-18 0,18 7 0,-11-10 180,11 0-90,3-10 0,-11 7-90,5-18 0,-28 19 0,7-19 0,-10 18 3302,11-18-3303,-9 8 1,-2-10 0,-2-11 0,-19-3-90,8 1 0,0 12 90,2 3-90,11 19 0,-10-19 0,7 18 0,-7-7 0,10 10 90,0-11-180,0 8 90,-11 14 90,9 5-90,-9 7 0,11-2 0,0 3 0,0 2 0,0 8 0,0-11 0,11 22-3392,-9 4 3392,9 1 0,-11 5-705,0-29 705,0 8-90,0 0 0,0-8-90,-11 8 0,9 0 0,-9-8-450,1 18 181,7-28-541,-18 16-1169,19-19 540,-9 0 1619,1-3 0,12 3 0,-7 3 0</inkml:trace>
  <inkml:trace contextRef="#ctx0" brushRef="#br0" timeOffset="390724">27864 3687 6094,'-10'-10'1079,"2"2"-899,8 8 2069,0 0-2070,10 0 91,3 0-90,1 0-90,6-10-3122,14 7 3122,-5-7-90,5 10 90,-13 0 0,-18 0-90,7 0-180,1 0-90,-9 0-1349,19 0 3662,-18 0-3033,7 0 990,-20 10 0,7-1 0,-8 10 0</inkml:trace>
  <inkml:trace contextRef="#ctx0" brushRef="#br0" timeOffset="391019">27751 3983 6633,'-13'-4'1170,"3"0"-811,21 4 1,-9 0-90,19 0 0,-8-10 719,32 7-809,-27-8 0,24 11 0,-29-10 90,21 7-180,-8-7 0,8 10-217,-10 0 217,-11 0 0,8 0-810,-8 0 271,0 0 449,-3 0 0,0 4 0,3 0 0</inkml:trace>
  <inkml:trace contextRef="#ctx0" brushRef="#br0" timeOffset="392482">28792 3609 6183,'-3'-6'720,"1"2"989,2 4-1619,0-11 0,0 9 0,0-9 90,0 11 449,0 0-629,-11 0 0,9 0 0,-9 0 0,11 0 90,-10 0-90,7 0 0,-7 0 0,10 0 0,0 0 0,-11 0 0,9 0 0,-9 0 90,11 0 0,0 0-90,-10 0 90,7 0 180,-7-10-180,10 7-90,0-7 0,0-1 90,0 9 0,0-9-90,0 1 0,0 7 90,0-7-90,0 10 0,0-11 90,0 9-90,0-19 0,0 8 0,10-1 0,-7 4 0,7 10 90,1-10-90,2 7 0,0-7 0,-3 10 0,1 0-90,-9 0 90,9 10 0,-1-7 0,-7 7 0,7-10 0,1 10 0,-9 4 0,19 9 0,-18 1 0,7-11 0,-10 8 90,0 2-90,0 3-3392,0 40 3392,0-35 0,-10 24-331,7-32 331,-7 1 90,-1-11-90,9 18 0,-19-15 0,18 7 0,-18-2 0,19-8 0,-30 21 0,27-18 3318,-16 5-3318,11-11 0,7-7 495,-7 7-495,-1 1 0,9-8 0,-19 17 180,18-17-90,-7 8-90,10-11 89,-11 0 181,8 0-180,-7 0 90,0-11-180,7-2 90,-7 0-90,10 2 0,0 1 90,-11-3-90,8 0 90,3-18-90,3 25 0,8-25 0,-11 28 0,10-7 0,-7-1 0,17 9 0,-17-9 0,18 11 0,3 0 0,2 0 0,8 11 0,-11-9 0,11 19 0,-8-18-90,-2 18 0,-3-19-5551,2 40 3932,-7-34 360,15 34 1209,-28-39 1,14 16 0,-10-8 0</inkml:trace>
  <inkml:trace contextRef="#ctx0" brushRef="#br0" timeOffset="394632">28599 5291 6453,'0'-12'990,"0"1"-720,0 11 1619,0 0-1530,-11 11-269,8 2-90,-7 0 0,10 8 90,0-18 0,0 17-90,-10-6 0,7 9 90,-18 21-90,18-15 0,-7 5 90,10-13-90,0-8 0,-10 11 0,7-11 0,-8-3 0,11 1 0,0 2-1264,0 0 1354,0-3-90,0-10 0,0 0 0,0 11 89,11-9 1,-8 9-90,7-1 90,0-7 180,14 7 995,2-10-1175,-2 0-90,-4 0 90,-6 0-90,9 0 90,-10 0-90,8 0 89,-8-10 1,11 7 0,-1-7-2200,-10 10 2290,8-11-90,-18 9-90,18-9 90,-19 1 0,9 7 0,-11-18 0,0 19 0,10-19-90,-7 18 269,-3-28-179,-3 15 2201,-7-7-2291,10 2 90,0 18-90,0-7 0,0 10 90,0-11-90,0 9 0,-11-19 0,9 18 0,-9-7 0,11 10 0,0 0 0,0 10 0,0 3 0,0 0 0,0 8 0,0 13 0,-10-5-428,7 15 428,-7-20-1,10-11 1,0 8 90,0 2-90,0 3 0,0 8-3250,0 11 3250,0-16 0,0 15-1982,0-21 2072,-11 11-90,9-7 0,-9 7 0,11-11 0,0 1 2179,0-11-3079,-10 18 3482,7-15-3571,-7 7-990,10-12 1979,-11-11 0,18 5 0,-6 2 0</inkml:trace>
  <inkml:trace contextRef="#ctx0" brushRef="#br0" timeOffset="395086">27716 5632 6543,'-6'-6'1619,"1"1"-1259,5 5 630,0 0-361,31-10-449,-23 7-90,34-7 0,-29 10 90,31-11-90,-15 9 0,15-9-90,-20 11-1259,10 0 539,-18 0-539,5 0 179,-21 0 1080,0 0 0,6 9 0,2 3 0</inkml:trace>
  <inkml:trace contextRef="#ctx0" brushRef="#br0" timeOffset="395325">27729 5827 6273,'0'-10'1799,"-1"2"-1439,1 8 899,32 0-1079,-14 0 90,16 0-90,-13 0 0,-8-10 0,10 7 90,11-7-720,-7 10-1979,7 0 1080,-21 0 1349,-3 0 0,-3 8 0,2 2 0</inkml:trace>
  <inkml:trace contextRef="#ctx0" brushRef="#br0" timeOffset="396022">27663 7515 6273,'-3'-7'2159,"1"2"-1889,2 5 0,0-11 0,0 9-90,0-9 0,0 11-1,10 0-89,-7 0 360,28-10-360,-26 7-90,27-7 0,-30 10 0,19 0-90,-18 0-270,18 10 180,-8-7-89,0 7-541,-3 1-719,-10 2 719,0 0 810,0 8 0,-2-11 0,-1 10 0</inkml:trace>
  <inkml:trace contextRef="#ctx0" brushRef="#br0" timeOffset="396220">27532 7796 6273,'31'-19'2789,"4"3"-2609,-12 16-90,3 0 0,19-10-90,-19 7 0,8-7-360,10 10-180,-15 0-2319,36 0 2859,-36-11 0,15 14 0,-22-8 0</inkml:trace>
  <inkml:trace contextRef="#ctx0" brushRef="#br0" timeOffset="396561">28627 7311 6453,'-3'-22'2159,"1"11"-1889,2 1 90,0-1-90,0 8-91,0-7 1,0 10 720,0 0-810,0 10 0,0 4 0,0 20-3392,0-8 3392,0 8 0,0 0-1,0 23-2267,0-15 2088,0 13 0,-10-32-641,7 22 371,-7-17-449,10 17-810,0-11 360,0-8 1259,0-2 0,-2 4 0,1-6 0</inkml:trace>
  <inkml:trace contextRef="#ctx0" brushRef="#br0" timeOffset="397151">27424 9649 6363,'-1'-3'1619,"1"0"-1349,0-8 0,0 9 720,10-19-811,-7 18 1,18-7-90,-8 10 90,10 0-90,-10-11 0,8 9 0,-8-9 0,11 11 0,-1 0-270,11 0 0,-8 0 0,-2 0-90,-14 0-89,-10 11-1530,0-9 899,0 9 990,-10-1 0,11-2 0,-6 9 0</inkml:trace>
  <inkml:trace contextRef="#ctx0" brushRef="#br0" timeOffset="397360">27364 9863 6453,'35'-2'1199,"-1"-1"1,24-4-1,-4 0-1289,-7 5 0,-7-4 0,-1 1-899,5 5-270,-18 0 269,8 0 990,-21 0 0,13 0 0,-7 1 0</inkml:trace>
  <inkml:trace contextRef="#ctx0" brushRef="#br0" timeOffset="398062">28481 9435 6273,'0'-26'1709,"0"12"-719,10-7-810,-7 18 0,18-7 0,-18-1-90,17 9 89,-17-9-89,18 11 90,-18 0-90,17 0 0,-6 0 180,19 11-1017,-17-9 837,16 9 0,-30-1-90,9-7-3055,-11 18 3055,0-8 90,0 10-90,0-10 0,-11 19 90,-12-6-90,7 0 90,-15 5-90,28-28 500,-7 7-500,-1 1 90,-2-9-90,0 19 0,2-18 0,1 18 90,7-19 3392,-7 9-3393,10-11 451,0 0-450,10 0-90,3 0 0,1 0 90,6 0-90,-17 0 0,18 0 0,-8 0 90,11 0 0,30 21-90,-22-16-372,12 16 462,-33-11-90,-1 3 0,-7 11 0,7-11 90,-31 29-90,16-34 0,-26 34 0,18-29 90,-11 0-90,-20 18 0,15-26 0,-15 16 90,10-10-90,-13-9-90,18 9 282,-13-11-1002,29 0-179,0 0-1080,-8 0 540,18-11 1529,-7 9 0,16-2 0,1 13 0</inkml:trace>
  <inkml:trace contextRef="#ctx0" brushRef="#br0" timeOffset="399004">29555 3441 6094,'-9'-4'989,"2"1"-629,7 3 2428,0 0-2068,32-10-630,-14 7 0,26-7 0,-20 10 0,-1 0-1,1 0 1,-1 0-90,1 0 90,-11 0 0,8 0-90,-8 0-899,10 0 449,-9 0-1889,-4 0 2339,-10 0 0,1 1 0,1 0 0</inkml:trace>
  <inkml:trace contextRef="#ctx0" brushRef="#br0" timeOffset="399261">29472 3744 6273,'32'-15'1979,"-7"2"-1439,19 13 0,14 0-1188,-16 0 828,2 0-1638,-13 0 1548,-25 0-90,25 0-180,-18 0 339,0 0-789,8 0-539,-18 0 1169,7 0 0,-2 3 0,3-1 0</inkml:trace>
  <inkml:trace contextRef="#ctx0" brushRef="#br0" timeOffset="399710">30593 3194 6183,'-10'-10'900,"1"1"-630,9 9 180,0 0 179,21 21-449,-16-5-379,27 7 379,-30-2 273,19 3-363,-18 2 180,28 18-180,-26-17 0,27 17 179,-9 3-916,3-8 737,-2 6 177,-3-22-177,-19 1 0,19-1-90,-18 1 90,7-11-90,1 8 90,-9-8-1299,9 0 1119,-11-3-90,0-10-495,0 0 1,9 10-1,2 2 1</inkml:trace>
  <inkml:trace contextRef="#ctx0" brushRef="#br0" timeOffset="400078">30903 3310 6633,'-13'-10'1170,"3"3"-91,10-4-899,0 9 180,0-9-270,0 22 89,-11 2-89,9 10 90,-19-9 90,-3 27-3572,-2-12 3392,-8 18-2268,11-2 2268,-1-19-1517,1 8 1427,10-11 0,-8 1 90,8-1-1,-8 5 1,-3-1 1173,-5-6-1263,-5 31 90,24-49 1952,10 7-2042,-10-10 3154,7 11-3154,-7-9 0,10 9-989,-11-1-1260,8-7 1420,-7 7 829,10-10 0,9 3 0,3 1 0</inkml:trace>
  <inkml:trace contextRef="#ctx0" brushRef="#br0" timeOffset="400611">31391 3075 6183,'-20'1'2069,"10"-6"-1709,-11 36 90,-3-5 0,-2 32-4522,3-9 4162,12-12 0,11 5 928,-10-26-928,7 17 0,-7 1 0,10-7 0,-11 17-2261,9-18 2261,-9 8 0,11 0 2171,0-8-2351,0 8-270,0-10 21,0-11-290,0 8 629,0-19 0,11 20 0,2-9 0</inkml:trace>
  <inkml:trace contextRef="#ctx0" brushRef="#br0" timeOffset="401082">31573 3340 6543,'-6'-13'2429,"-10"13"-2069,14 3-270,-9 17 179,1-7-179,7 11 90,-18 0-90,19-11 0,-9 7 90,1 14-90,7-5-1462,-7 5 1462,10-13 180,0-8-90,0 0 539,21 8-539,-6-18 0,19 7-90,-21-10 0,8-10 1552,-18 7-1552,18-7 90,-19 10 90,19-11 89,-8-12-269,0 7-2830,-2-15 2830,-1 18 0,-7-11 90,7-10-90,-10-13-90,0 18 0,0-12 0,0 38 0,-10-18-90,7 18 0,-18-7 0,19 10 2201,-29 0-2921,15 10 270,-18-7-449,21 7-1971,-8 1 1341,18-8 1619,-18 7 0,26 4 0,-7 5 0</inkml:trace>
  <inkml:trace contextRef="#ctx0" brushRef="#br0" timeOffset="401468">31915 3045 6363,'-13'-6'1709,"2"1"-1619,11 5 180,0 0 0,11 11-90,-9-9-4252,19 19 4162,-8-8 90,0 11 860,8 10-950,-18-8-1,18 29 1,-8-26 0,-6 6 0,-1 5 0,0-3 0,-2-1-557,-4 30 467,-10-1 0,7-41 90,-18-1 3026,8 1-3026,-10-1-539,-22 11-2774,16-16 1,-2 1 3222,-21 17 0,-5-3 0,30-10 0</inkml:trace>
  <inkml:trace contextRef="#ctx0" brushRef="#br0" timeOffset="402605">29747 5564 6543,'-11'-8'2249,"23"3"-2069,-6 5 90,25 0-180,-8-11 90,4 9-1,7-9 1,-1 11-270,25 0-179,-27 0-2700,11 11 2969,-42-9 0,1 16 0,1-8 0</inkml:trace>
  <inkml:trace contextRef="#ctx0" brushRef="#br0" timeOffset="402811">29721 5758 6453,'27'3'2339,"31"-2"-7909,-27-1 5480,24 0-90,-31 0 967,-1 0-1867,1 0 746,10 0 0,-4 7 0,8 1 1</inkml:trace>
  <inkml:trace contextRef="#ctx0" brushRef="#br0" timeOffset="403116">30513 5370 6543,'-5'-4'2519,"1"-10"-2249,4 11-90,0-7 89,0 10-89,0 0 0,10 10 0,-7-7 0,17 18-90,-17-8 360,18 31-3842,-8-15 3482,0 16 0,8-22 0,-18 1-90,18-1 89,-19 1 1,19-1-90,-18 1 90,18-1 0,13 32-880,-16-23 700,24 12 2956,-40-34-3316,9 1 90,-11-9-809,0 9 1169,0-11 0,9 6 0,3 2 0</inkml:trace>
  <inkml:trace contextRef="#ctx0" brushRef="#br0" timeOffset="403378">30805 5415 6363,'-11'-27'3778,"3"12"-3598,8 5 180,0 10-270,0 0 270,-21 20-270,16-4 89,-20 16 1,-3 1-3572,10-1 3437,-4-4 0,0-1 45,-2-4-90,11 1 90,-8 10-90,8-8-90,0 8 90,-8-11-180,8 1-989,-10 20 205,-1-15-656,11 5 1620,2-13 0,14-14 0,1 9 0</inkml:trace>
  <inkml:trace contextRef="#ctx0" brushRef="#br0" timeOffset="403735">31247 5177 6183,'-8'-12'1350,"2"8"-451,-15 15-719,15 4 90,-35 30-2361,35-19 2181,-25 18 0,18-17 497,0 7-497,-8 0 45,14 4 0,1 2-724,-18 7 589,17-3 0,1-2 90,-4-16-90,10 19 90,10-19 0,-7 18-2700,7-18 2700,1 8 947,-8-21-947,7 8-180,0 3-90,-7-8-720,18 15 95,-18-28 805,7 7 0,-1-8 0,2 0 0</inkml:trace>
  <inkml:trace contextRef="#ctx0" brushRef="#br0" timeOffset="404171">31352 5513 6273,'9'-29'2609,"-7"12"-1620,19-4-539,-8 19-270,11-9-90,-11 11 90,-3 0 0,1 0-90,-9 0 0,9 0 0,-11 11 0,0 2-1,0 10 1,0 1-90,0-11 90,-11 8-90,9-8 90,-19 10-90,18-10 0,-18 8 90,8-8-90,0 0-2183,3 8 2183,-1-18 89,9 7-89,-9-10 0,11 0 0,-10 11 0,7-9 90,-7 9 0,10-11-90,0 0 2274,10 0-2274,3 0 0,0 0 0,8 0 0,34 0-682,-21 0 682,31 0 0,-41 0 0,-1 0-90,11 0-359,-18 0-451,15 0-1618,-18 0 1168,1 0 1350,-4 0 0,-4-6 0,1-1 0</inkml:trace>
  <inkml:trace contextRef="#ctx0" brushRef="#br0" timeOffset="404467">31796 5260 6183,'-12'-8'1170,"2"1"-900,10 7 359,0 0-3711,31 42 3172,-13-32 347,-1 21 0,0 1-257,4-16-90,-18 18 90,7-11-2193,1 11 2103,-9-8-107,-2 40 107,-10-19 0,-3 0 433,0-12 1,0 0-614,-3 17 0,-2-7-1091,-16-19 822,7 18-361,-17-17 1356,7 7-636,4-12 0,-1 0 0,-4 3 0,-12 15 0</inkml:trace>
  <inkml:trace contextRef="#ctx0" brushRef="#br0" timeOffset="405008">29464 7568 8252,'39'-36'1260,"-13"7"-1081,5 29 1,-15-11 270,39 9-360,-16-9-2284,-2 22 1924,-6-9 425,-29 9-785,9-11-719,-11 0 1349,0 10 0,-2 4 0,0 10 0</inkml:trace>
  <inkml:trace contextRef="#ctx0" brushRef="#br0" timeOffset="405210">29464 7787 6363,'39'-14'3239,"-3"2"-3060,-12 12-5659,20 0 5300,6 0-1183,10 0 734,-3 0-547,-10-10 1176,-10 7 0,0-2 0,-9 11 0</inkml:trace>
  <inkml:trace contextRef="#ctx0" brushRef="#br0" timeOffset="405505">30547 7261 6453,'10'1'2789,"-14"5"-2609,36 17 89,-19-10-89,0 8 0,8-8-4161,2 21 4071,-7 3-692,15-1 692,-28-2 0,18-10 0,-8-1 0,0 11 180,8 3-180,-8-1 0,0-2 0,-3-10-1935,1-1 1665,-9 1-359,9-11 1933,-11-3-3732,0 1 2719,0-8-381,0 7 0,4-7 0,2 0 0</inkml:trace>
  <inkml:trace contextRef="#ctx0" brushRef="#br0" timeOffset="405768">30879 7325 6273,'-13'-19'2519,"3"4"-2069,10 5-270,0 7 0,-10 3-91,7 3 91,-18 18 0,8-8-90,-10 10 0,-1 1 180,-10 10-3572,8 2 3392,-8 1-2269,0 7 2269,19-18-90,-17 8 90,19-10-450,-10 10-2428,-11 13 2788,18-18 0,-9 16 0,21-27 0</inkml:trace>
  <inkml:trace contextRef="#ctx0" brushRef="#br0" timeOffset="406125">31364 7170 6273,'-8'-11'990,"2"2"-720,6 9-90,0 0 89,-10 0-89,7 0-2672,-39 42 2762,24-11-1315,-4-3 1,0 2 1224,-2 24-1517,1-14 1427,9 17-71,4-20 116,4 0 0,2 2-45,1 5-45,-4-9 0,4-2 1437,13 1-1392,-7-21 0,7 8-180,0-8 2216,4 0-4825,9 8 2699,-10-18 0,10 10 0,-7-10 0</inkml:trace>
  <inkml:trace contextRef="#ctx0" brushRef="#br0" timeOffset="406406">31537 7437 6363,'1'-16'1440,"-1"4"-991,0 12 271,0-11-450,0 9 629,0-9-719,0 11-90,0 0 270,0 21-180,0 5-90,0 11 0,0-3 0,0-21 0,0 29-582,0-14 223,0 9-91,0-6-90,0-28-270,0 18-809,0-19 1529,0 9 0,6-2 0,1 3 0</inkml:trace>
  <inkml:trace contextRef="#ctx0" brushRef="#br0" timeOffset="406730">31733 7111 4809,'-3'-18'2069,"-1"4"-1095,15 14-525,2 11-269,0-9 427,8 30-247,2 4-180,-8 8 0,-3 4-725,-5-9 1,-1 0 589,-1 3 0,-2-3 45,-14 16 0,1-18-90,7 10 430,-18-11-340,8 30-1530,-18-24 1,-3-1 117,17-6 1,0-2 1321,-22 8 0,2-6 0,17-8 0,-6 2 0</inkml:trace>
  <inkml:trace contextRef="#ctx0" brushRef="#br0" timeOffset="407267">29843 9558 4072,'-12'-5'2249,"2"1"-379,31-7-1600,-15 9 420,25-9-241,-8 11-269,4 0 218,17 0 141,3 0-3068,-8 0 2439,6 0 0,-32 0-179,8 0-4139,-19 0 4408,9 0 0,-11 16 0,1 3 0</inkml:trace>
  <inkml:trace contextRef="#ctx0" brushRef="#br0" timeOffset="407467">29837 9739 6543,'18'-1'2519,"27"-10"-2069,-16 8-5931,18-8 5841,8 11-360,-27 0 1319,17 0-1409,-22 0-192,43 0 0,-32 8 0,-1-3 1,0 0-1</inkml:trace>
  <inkml:trace contextRef="#ctx0" brushRef="#br0" timeOffset="407762">30747 9295 6453,'-5'-16'2519,"12"14"-7100,17 26 4761,-9 2 90,17 8 1325,-19-11-1415,0 1-1373,8-1 1372,-19 1-89,19-1-113,-8 1 293,11 20 250,-11-15-431,8 15-1520,-19-20 1431,19-11 0,-18 8 1514,7-18-1604,-10 17-90,11-17 138,-9 7-498,9-10 540,-11 11 0,7-7 0,1 7 0</inkml:trace>
  <inkml:trace contextRef="#ctx0" brushRef="#br0" timeOffset="408027">31095 9244 0,'-26'-3'825,"12"5"2095,-7 11-2020,-3 29-720,-2-24 1423,-8 37-1423,11-29 89,1 6 1,-1 2-229,-5 7 4,5-11 0,1-2 45,-1 6 0,10 0 0,-8-8 0,8 8 2586,0-11-2586,-8 1-720,8 10-2643,0-8 2374,-8-2-900,18-3 1799,-7-19 0,18 12 0,2-9 0</inkml:trace>
  <inkml:trace contextRef="#ctx0" brushRef="#br0" timeOffset="408368">31447 9201 6543,'-15'-16'2429,"4"4"-2069,11 22-1,-11-7-89,9 18 90,-9-8-90,1 10 0,7 11 180,-18 3-3483,8 20 3393,0 3-1971,3-10 1791,10 5-132,-11-19 42,9 11 0,2-10 89,5 1 1,3 0-1055,5-4 875,-2 0 0,-1-3-90,-8-18 1871,19 8-2501,-8-18-359,11 18 965,-11-19 114,8 9 0,-2-13 0,12 0 0</inkml:trace>
  <inkml:trace contextRef="#ctx0" brushRef="#br0" timeOffset="408874">31659 9491 6363,'30'-17'2204,"1"1"0,23-11-1934,-31 38-180,1-9 0,-11 9-4072,8 20 3982,-29-13 0,16 16 820,-29-13-820,8-8 0,-11 0 0,11 8 0,-8-18 90,8 7-2315,0 1 2225,-8-9 0,18 9 0,-7-11 0,0 0 2405,7 0-2315,-8 0 219,11 0 770,0 0 2403,11 0-3302,2 0-90,0 0 0,8-11 90,13 19-90,-5-16-90,5 19 0,-13-11 0,-19 0 90,19 10-90,-18-7 0,7 18 90,1-8-90,-9 0 0,-2 8 0,-2-8 90,-9 0-90,1 8 0,7-8 0,-18 0 0,8 8 0,-10-18 90,9 18-90,-6-19 0,7 9 0,-21-1 90,-3-7-180,0 7 0,3-10-90,21 0-90,-8 0-719,8 0-2879,-10 0 2069,10 0 1799,2 0 0,18 3 0,1 0 0</inkml:trace>
  <inkml:trace contextRef="#ctx0" brushRef="#br0" timeOffset="409135">32363 9428 6071,'-1'-11'3148,"0"2"-2107,12 19-772,-8 3 271,17 21 90,-17 24-1374,18-16 924,-18 12 208,7-20-208,-10-7 0,-5 14 0,0 4-3062,2 2 2852,-13-3 0,-8 9 0,1-9-1234,-11 6 949,-3-5 1,-4-4-676,-17-18-1258,9 1 1393,15-17 1,0-1 854,-26 4 0,9-3 0,5 1 0</inkml:trace>
  <inkml:trace contextRef="#ctx0" brushRef="#br0" timeOffset="415480">21527 12361 6273,'6'-7'1350,"-6"11"-1081,10-1 1,0 7 0,-7 1 630,28 22-720,-25-14-1,25 23-702,-28-29 613,17 10 90,-17 11 0,18-8-90,-8 8 0,0-10 0,8-1 89,-8 11-2383,11-8 2294,-1 19 0,1-19 0,-11 8-90,-3-21 90,1 8-90,-9-8 397,9 0-847,-1 8-179,-7-18 2510,7 7-3411,-10-10 1530,0 0 0,-2-12 0,-1-4 0</inkml:trace>
  <inkml:trace contextRef="#ctx0" brushRef="#br0" timeOffset="415761">21864 12415 6453,'-19'-1'1709,"-1"-5"-1439,7 27 630,-29 2-1975,24 3 1255,-26 8-2125,20-10 2125,11-1-371,-8 1 281,8-1 0,-10 1 0,9-1-1,-6 1 181,-4 31-276,-2-34 6,2 31 0,3-39-90,19 0 1548,-9 8-2088,1-18 1241,7 17-2050,-7-17 1439,10 7 0,4-3 0,0 1 0</inkml:trace>
  <inkml:trace contextRef="#ctx0" brushRef="#br0" timeOffset="417019">21391 12550 6004,'-7'5'899,"-9"10"-629,13-13-90,-7 19 0,10-18 179,10 18 181,-7 2-90,18-7-4370,-19 5 4100,19-21 761,-18 0-761,18 0-1,-19 0-89,19 0 630,13-11-630,-5-2 0,5 0 0,-24-8 0,-10 19 0,0-19 3339,0 18-3429,0-18-3212,-41-2 3212,30 7-152,-41-5 152,39 21 0,-11 0 0,1 0 0,-1 11 0,1-9 0,1 22 0,-1 5 1794,-5-9-1794,-6 35 0,13-31 305,18-1-305,-7 11 0,10-8 0,0 8 0,0-10 90,10 20-2944,3-15 2854,11 16 0,-1-32-98,1 7 98,-1-17 0,11 8 90,3-11-90,-1 0 90,-2-11 0,11-2-1162,-16-10 1162,5 9-1181,-14-6 1091,-17 6 1735,8 1-1645,-11-18-90,0 15 85,-11-7 5,-2-8 690,-11 15-780,1-8 0,-1 14 2042,1 10-2042,-11 10 0,-3 3 0,-10 11 0,18 3 0,1 1-1144,-11 3 1144,5 24 0,23-42-90,11 8-180,0-8 90,0 11 2006,0-11-5244,32 8 3418,-4-19 0,7 3 0,4 0 0,-6-6 0,0 1 0</inkml:trace>
  <inkml:trace contextRef="#ctx0" brushRef="#br0" timeOffset="419663">30507 3397 6183,'-2'-6'810,"1"2"-360,1 4 449,0-10-809,0 7 180,0-18-1534,0 18 1354,0-7 0,10 10 0,-7 0 270,38 0-271,-22 0 1,15 0-90,-13 0 180,-19 0 1264,19 0-1354,-8 10-90,0-7-1523,8 7 1523,-18 1 90,7-8-90,-10 17 0,0-17 0,0 18 0,0-8 0,0 0 0,0 8 90,0-8-1,-10 42-89,7-34 0,-7 31 0,-1-28 0,9 2 90,-19-3 1434,18-2-1524,-7-8 0,-1 11 90,-12 10-1330,7-8 1240,-15-3 0,28-12 0,-7-11 90,-1 10-90,-2-7 630,-10 18-450,9-19 1149,4 9-1239,10-11 0,-10-11 90,7 9-90,-8-9 180,11 11-3482,11-10 3302,-8-3-90,7 0-1236,0-8 1236,-7 18 0,18-18 90,-18 19-90,17-19 0,14-13-240,-5 5 150,16-5 2752,-22 13-2662,-10 8 0,19-10 0,-27-1 1864,26 1-1864,-7-11-1523,-9 8 1523,17-8 0,-30 20 509,9-6-509,-1 7 90,-7-1-90,18-6 0,-19-4 0,19 8 0,-18-5 0,7 11 0,-10 7 1716,0-7-1716,0 10 0,0 0 0,0 10 0,-10 3 0,7 11 90,-7 10 0,10-18 44,-10 19 1,-1 3-45,6-15-45,-6 10 0,1 0-896,10-10 851,-11 1-500,9-1 500,-9 1 0,11-11 90,0 8-90,0-19 0,0 19-2293,11-8 2383,-9 11-90,19-11 0,-8 8 582,11-19-492,-1 9-90,1-11 0,-1 0 0,22 0 56,-16 0-56,5 0-90,-14 0-90,-17 0 1990,18-11-2350,-18 9-539,7-9 1079,-10 1 0,8 10 0,1-6 0</inkml:trace>
  <inkml:trace contextRef="#ctx0" brushRef="#br0" timeOffset="420922">30321 5538 6183,'-3'-6'1170,"0"1"-810,3 5-1,0-10-89,0 7 90,0-7 899,0-1-1079,0 9 0,0-9 0,0 11 0,11 0-90,-9 0 0,19-10 90,-18 7-90,18-7 269,13 20-359,-5-7 90,5 7-90,-14-10 90,-6 11-90,9-9 90,-10 19-90,8-18 90,-8 39-90,0-35 0,-2 35 90,-11-39-90,0 18 0,0-8 0,-11 10 90,-2 32-690,-10-23 600,9 22 0,-6-30 90,7-1-90,-1 1 0,4-11 0,0 8 0,-4-8 0,1 11 600,-7-11-600,17 7 90,-8-17-90,1 8 90,7-11 0,-7 0 0,10 0 899,0 10-899,0-7 90,0 7-90,0-10 0,0 0 180,10-21-180,3 5 0,9-9 0,1-4-788,6-11 698,15-7 0,-20 13 0,-1 11 90,1-1-90,-1 1 0,1-1-90,-1 1 0,0-4 0,-1-1-1640,-4-3 1730,24-14-652,-40 24 652,9 8 499,-1-10-499,-7 10 0,7-8 90,1 8-90,-9-11 90,9 1-90,-11 10 0,0-8 1806,0 18-1806,0-7 865,0 10-865,0 0 0,0 10 0,0-7 0,0 18 0,-11-8 0,9 10 0,-9 1 0,-10 31-495,16-24 495,-16 24 90,21-32-90,0 1 0,-10 10 0,7-8 0,-7 8 90,31 10-343,-16-15 253,26 5 0,-18-13-89,11-18-1,-11 7-90,8 0-360,2-7-4137,3 7 2788,8-10 1889,-21 0 0,7 0 0,-10 0 0</inkml:trace>
  <inkml:trace contextRef="#ctx0" brushRef="#br0" timeOffset="422480">30533 7442 6004,'-3'-5'1259,"0"-10"-1079,3 12 0,0-7 0,0 10 359,0 0-89,10-11-360,-7 9 0,8-9 0,-1 11 0,-7 0 0,18 11 0,-8-9 0,0 9 0,8-11 0,-8 0 179,21 10-179,-8-7-90,-3 18 90,-12-19-90,-1 19 180,-7-8-180,7 11 0,-10-1 180,-21 32-3482,16-34 3302,-16 31-1675,11-39 1675,7 11-5,-7-1 5,-1 1 0,9-1 0,-19-9 2515,18 6-2425,-28 14-90,26-15 90,-27 22 2369,30-38-2459,-9 8 0,11-11 90,-10 10 188,7-7-98,-7 7 719,10-10-179,0 0-630,0-10 0,0 7-90,0-18 90,0 18-835,20-49 745,-4 42 0,18-42 0,-10 38 90,-1-9-90,-10-1 0,8 1-3056,-8-1 3056,21-10-516,-18 8 516,15-8-202,-18 11 292,0 10-90,8-8 599,-18 8-599,7 0 0,1-8 90,-9 8 2997,19-11-2997,-18 1-90,7-1 916,1 11-916,-9 3 366,9-1-366,-11 9 0,0-9 0,0 11 0,0 0 0,0-10 0,0 7 0,0-7 0,0 10 0,0 0 0,-11 10-90,9 3 90,-9 0 90,-10 50-941,6-40 851,2 9 0,2 2 0,1 0-497,-1-8 497,9 8 0,-9-11 0,11 1 0,-10-1-2856,7 22 2856,-7-16-479,20 15 479,-7-21 306,7-9-306,1 6 0,2-6-90,10-1-270,1 7-1079,10-6 360,-8-1-1080,-3-3 450,-2-10 1709,-18 0 0,16 10 0,-9 3 0</inkml:trace>
  <inkml:trace contextRef="#ctx0" brushRef="#br0" timeOffset="423571">30603 9301 6363,'-3'-6'810,"11"1"-540,-5 5-90,7 0 989,32 0-989,-32 11-90,43-9 90,-51 9-90,19-1 90,-18 3-90,18 11 359,-19 20-1811,9-15 1452,-11 15 180,-21 1-544,16-17 364,-27 17 0,30-22 0,-19 4 0,0 1 0,13 4-525,-34 12 435,40-23 90,-19-8-90,18 0 1344,-7 8-1344,-1-18 480,9 18-301,-9-19 428,11 9-427,-10-11 0,7 0 0,-7 0 0,10 0-90,0 0 540,10-11-630,-7 9 90,18-9 0,-19 1-1,9 7 1,-1-18 0,-7 18-90,18-17 90,-8 17 0,10-28-3392,1 15 3302,-11-18-272,8 10 272,-8 1-177,21-11 267,-8 8-90,8-8 0,-11 10 0,-10 1 0,14-4 0,-1-1 90,-16-3-1135,18 2 0,-4 3 1045,-21 13 0,18-8 2090,-19 8-2090,9-11 0,-1 1 0,-7 10 352,7-8-352,1 8 187,-8 0-277,7 2 3482,-10 11-3392,0 0 0,-10 11 0,-4 43 0,1-9-568,2-11 0,1 0 568,8 0 0,-9-11 0,1 11 0,7-8 0,-7 8 0,10-10 90,0 31-1153,0-24 1063,10 24 0,-7-32-689,18-9 689,-8 6 764,10-6-854,1-1-90,-11 7-4497,50-6 2878,-50-1 2002,39-3 1,-38-12 0,4 0 0</inkml:trace>
  <inkml:trace contextRef="#ctx0" brushRef="#br0" timeOffset="425016">23048 12758 6363,'-13'-16'2789,"-8"8"-2609,19-2 90,-9-1-91,11 9 1,11-9 360,2 1-450,0-3 0,8 0 0,-8 2 0,10 11-90,1 0 90,-1 0 0,1 11 90,20 12-895,-26 3 715,14 8 0,-32-10 0,0-11 90,0 18-90,0-15 0,-11 18 0,-2-11 0,0 1 0,-8 0 90,19-11-90,-9 7 0,11-17 804,-10 8 366,7-1-1080,-7-7-90,-1-3 90,9-3 0,2-18 0,2 8 0,19-10-1,-8-22-89,0 27 45,9-18 0,-2-1-874,-12 16 874,14-7 0,-2 1-45,-18 14 0,9-8 0,10-13 0,-16 5 0,16-5 0,-21 24 0,0 10 0,0 0 0,-21 52 0,16-28 0,-11 8 0,0 1 829,14-10-829,-9 1 0,1 10 0,7-8 0,-7 8 0,20 21 0,3-24-550,0 14 460,8-24 0,-8-19-269,11 19 89,-1-18-5217,32-3 5262,-23-3 0,31-9 0,-29 9 1</inkml:trace>
  <inkml:trace contextRef="#ctx0" brushRef="#br0" timeOffset="425305">23953 12443 6273,'-16'10'1619,"-3"-8"-1259,6 19-90,-8-8 90,19 0-90,-19 18 0,18-15 134,-7 20 1,-1 4-2798,9-6 2483,-10-2 0,3 1 180,17 1 334,-16-8-424,18 29-90,1-26 0,-9 15 90,30 0-180,-17-25-1566,19 23 1297,-21-40 1624,8 9-1895,-18-11-1736,18 0 2276,-8 0 0,14 0 0,1-1 0</inkml:trace>
  <inkml:trace contextRef="#ctx0" brushRef="#br0" timeOffset="425768">24105 12678 6273,'33'5'2069,"0"0"0,20 7-1979,-53 12 90,0 10-90,0-8-90,-10-3 270,-3 19-270,-1-34 180,4 23-1,10-31-89,0 0 90,0 11-90,0-8 90,0 7-90,0-10 270,0-10-270,0 7 0,0-18 90,0 8-180,0 0 180,10-18-180,-7 25 0,18-25 180,13-24-1503,-5 21 1323,-2 6 0,1 1 0,-2 6 0,8 8 0,0 0 0,-8 3 90,8 10-90,-11 0 0,11 0 0,3 10 0,-11-7 0,5 28 0,-28-15 0,7 18 0,-10-11 1322,0 1-1232,0-1-90,0 1 0,0-11-3571,-10 18 3481,7-25-90,-7 14-90,10-9-540,0-8 271,0 7-361,0-10-2518,0 0 3418,0 10 0,5-5 0,1 9 0</inkml:trace>
  <inkml:trace contextRef="#ctx0" brushRef="#br0" timeOffset="426084">24857 12345 7892,'14'1'1170,"-2"11"-810,-2-9-1,3 18 811,32 23-1763,-17-13 773,6 24 251,-23-21-341,-11-8 90,0 19-504,0-19 414,0 18-267,0-18 582,-24 27 0,-5 2-3067,16-14 2751,-18 10 1,0-5 0,18-22-677,-11-1 677,1-10 326,-1 8-416,11-18 85,-8 18-1074,8-8 3475,0 0-3475,2-3-1685,11-10 2674,0 0 0,1 9 0,0 1 0</inkml:trace>
  <inkml:trace contextRef="#ctx0" brushRef="#br0" timeOffset="426331">25392 12768 6543,'2'-12'1979,"-6"3"-180,45-1-1619,-22 7 90,25-7-90,-20 10 0,-1 0 89,11 0-179,-8 10-90,-2-7-629,7 18 269,-26-19-2338,16 19 1528,-31-8 1170,7 0 0,-14 11 0,8-7 0</inkml:trace>
  <inkml:trace contextRef="#ctx0" brushRef="#br0" timeOffset="426514">25341 13021 6633,'56'3'1349,"-1"-1"0,4 3 1,-18-6-2160,-39-10-899,19 9 360,-18-9 1349,18 11 0,-8-4 0,11-1 0</inkml:trace>
  <inkml:trace contextRef="#ctx0" brushRef="#br0" timeOffset="427283">26796 12452 6273,'-5'-6'1619,"-9"-9"-1439,12 13 0,-19-9 0,18 11 0,-18 0-90,18 0 90,-17-10-90,7 7 0,-11-7 180,0 10-180,-9 10 0,17-7 0,-16 7-90,30-10 89,-19 0-89,18 0 90,-18 11-90,19-9 90,-19 9-90,18-1 180,-18 14-90,19-9-90,-9 17 90,11-19-90,-10 10 90,7 1 0,-7 10-90,10-19 90,5 31 0,0 2-1041,-2-19 996,2 14 0,0 0-45,-5-9 180,0 3-90,0 10-90,0-10 180,0 17-3167,0-25 3077,-10 16-90,7-11 508,-18 23-419,19-5 91,-9-5-90,1-15 0,7-19 270,-7 52-270,10-41-218,0 38 218,0-49 0,0 1-90,0 6 0,10-17 3131,3 18-3131,0-18-495,27 12 1,4 1-902,-5-11 946,10 6 0,1-1-1439,-2-10 194,-1 0 1695,-11 0 0,11 5 0,-8 1 0</inkml:trace>
  <inkml:trace contextRef="#ctx0" brushRef="#br0" timeOffset="429803">27380 12882 6183,'-2'-10'1799,"0"3"-1529,2 7 450,0 0-630,-11 0 0,8 0 90,-7 10-90,10-7 90,-10 7-1,7-10-89,-18-10 90,18 7-90,-7-7 0,0 0-90,7 7 90,-8-8 0,11 11 0,0-10 0,-10 7 0,18-28-90,-16 26 0,18-27 90,-10 30-90,11-19 0,-8 18 0,7-7 0,11-11 90,-5 16-90,7-16 0,-2 21 0,-18 0 0,18 0 0,-8 0 0,0 0 0,8 0 0,-8 21 0,0-6 0,8 9 0,-19-3 0,9 2 0,-11 3 90,0 8-90,-10-1 0,-1 0-976,6 1 1021,-5-1 0,-1-1-45,0-8 0,9-11 0,-19 8 90,18-8-90,-18 0 90,19 8 0,-19-8 0,8 0 90,-11 8-180,11-19 270,-18 9-2507,25-11 2327,-25 0 0,28 0 180,-17 0-180,17-11 0,-8 9-90,11-9 90,0 1 3302,0-3-3392,11 0 90,2-19-90,10 17-438,-9-9 438,6 14 90,-6 10-90,-1 0 0,7 0 0,-17 0 0,18 0 0,-8 10 0,42 24 0,-34-5 438,31 5-438,-49-13 0,18-8 0,-19 0 0,9 8-630,-11-8 360,10 10-90,-7-10 1,7-2-91,-10-1-360,0-7-989,0 7 1799,0-10 0,6 7 0,2 1 0</inkml:trace>
  <inkml:trace contextRef="#ctx0" brushRef="#br0" timeOffset="430014">27761 13244 6273,'-44'47'562,"-1"-1"0,1 1 0,-5 0 1,0-1-1,15-13 0,20-17 1,-12 5-1</inkml:trace>
  <inkml:trace contextRef="#ctx0" brushRef="#br0" timeOffset="431817">28587 12734 6183,'6'-19'1530,"0"4"-1351,-6 15 1,0 0 0,0-10 0,0 7-90,0-7 0,0 10 450,-11 42-360,8-21-715,-7 44 625,0-39 0,7 18 0,-18-7 45,14 7 0,1 1-3320,-7-9 3185,6 3 0,3-4 89,4-22-178,0 10-1,0 1-360,0-1 238,0-10-1047,0-2 1259,0-1 0,6-2 0,0 9 0</inkml:trace>
  <inkml:trace contextRef="#ctx0" brushRef="#br0" timeOffset="432063">28853 13286 6183,'-11'9'1889,"-8"-3"-1619,6 28 180,-21 0-270,8-8 90,-18 19-46,15-16 1,0-1-1907,-13 14 1637,14-12 0,1-5-224,4-12-252,-1 8-1728,-10-8 1531,19 0 0,-11 6 1,20-9-1</inkml:trace>
  <inkml:trace contextRef="#ctx0" brushRef="#br0" timeOffset="434365">29525 12737 6363,'-5'-18'900,"1"10"-630,4-3 0,0 1-1,0 7 1,0-7-90,0 10 630,0-11-720,0 9 90,0-9-91,0 11 1,0 0-90,0 11 90,-11 2 45,0 18 0,-1 3-1030,-4 0 895,-1-1 0,3-1 90,11-8-90,-7-11 0,10 8 90,-11-8 0,9 31-90,-9-15 0,11 5 0,0-23 0,0-1 1075,0-7-985,0 7-90,11 1 270,23-9-270,-6 9 0,6-22 0,-13 9 0,-8-9 90,32 1-90,-17 7 0,6-12 0,-2-1-303,-14 10 303,24-14 0,-40 9 0,9 8 89,-11-17-89,10 7 90,-7-1-90,7-6 0,-10 6 0,0-9 180,0-21-90,0 25-90,0-23 90,0 40 393,0-19-483,0 18 180,-10-18-180,7 19 0,-7-9 90,10 11-90,0 21 0,0-16 90,0 27-90,0-30 0,0 19 0,0-18-825,0 28 915,0-15-179,0 18 89,0-11 0,0 1 90,0 0-90,0-1 0,0 1 0,0-1 90,0 1-90,0-1-90,-11 32-506,9-24 416,-9 14-90,11-24 683,0-8-1762,0 10-358,0-10 268,0 8 1439,11-18 0,-3 20 0,10-6 0</inkml:trace>
  <inkml:trace contextRef="#ctx0" brushRef="#br0" timeOffset="434613">30092 13342 6273,'-17'7'2249,"9"3"-1979,-2 3 0,-1 8 0,9-8 0,-19 0-91,8 8 1,0-8 180,-13 18 0,-1 3-2969,6 0 2564,-7 0 1,2-2-136,12-9 402,-6 1-2471,6-1 1080,1 1 1169,-7-11 0,22 7 0,-7-7 0</inkml:trace>
  <inkml:trace contextRef="#ctx0" brushRef="#br0" timeOffset="436163">31109 12793 6453,'-10'-12'990,"2"2"-720,8-1 89,0 9 541,11-19-720,-8 18 180,17-18-91,-6 19-179,-1-9 90,7 11 0,4-10 90,34 18-180,-27-16-540,21 29 540,-49-19-270,7 19 270,-10-18 0,0 28-90,-10-15 90,-16 16 0,-3 1-409,-5-1 364,-5-4 0,2-1-45,11-4-2793,2-10 2883,4-2 32,17-1 58,-28-7-90,25 7 90,-15-10-90,21 11 0,0-9 317,0 9-317,0-11 3392,0 0-3302,11-11-180,-8 9-2298,17-9 2298,-7 11 90,11 0-90,0 0 0,-11 0 90,7 11-90,4 2 0,2 0 0,-2-3 90,7 11-90,-26-5 0,16 18 90,-21-21 2298,-10 8-2388,7-19 0,-7 19 0,10-18 90,-11 18 90,-23 2-180,5-7 89,-25 15 1,27-28-90,-7 7 0,1-10 90,6 0-90,-7-10 90,11 7-90,-1-7 0,1 10 0,10 0-90,2-11-90,1 9-89,7-9-1,-7 11-1709,20-21-90,3 16 2069,11-26 0,23 14 0,6-12 0</inkml:trace>
  <inkml:trace contextRef="#ctx0" brushRef="#br0" timeOffset="436585">31492 12160 6453,'48'-9'1079,"0"0"1,-1 1-1,28-9 1,-25 12-990,-47 16 0,8-9 0,-1 9 0,-7-11-90,7 10 90,0-7-90,-7 18 0,8-19 0,-1 19 0,-7-18 0,7 28 90,-10-15-90,0 18 0,11 21-1114,-9-24 1114,9 24 0,-11-21 0,0 3 0,0-1 0,0-2 0,0 0 135,4 5 0,2 1-3158,7 7 3068,-7-3 0,1-2 45,14-6-15,-18 11-75,7-10 90,-10 7 743,11-17-743,-9 17 0,4-10 0,-1 0-529,-5 21 439,1-20 0,-2-2 90,-10 1-90,9 0 90,-9-8-90,1 8 0,-3-11 89,0 11 2755,-8-8-2889,-6 22 0,-1 1-2255,-6-10 2030,4-7 0,-5 4 1,3-7-721,-10-3-669,10-8 1,-4-2 1658,-4-4 0,2 0 0,-8 9 0,13-11 0,0 1 0</inkml:trace>
  <inkml:trace contextRef="#ctx0" brushRef="#br0" timeOffset="437564">22349 12212 6273,'-3'-3'720,"0"0"-270,3 3-180,0-10 899,0-3-899,10 0 90,-7-8-91,7 18-89,-10-7 0,0 10 0,-10-11 450,7 9-540,-7 12 0,10 6-90,0 18-136,0-11 226,0 11-90,0 3 90,-11 10 0,9-10 60,-5 7 0,-1 12 0,2-7-2120,3 13 2000,0-13 0,-2 6 0,3-7 149,2 9-89,-5-22 0,-1 1 0,5 0 0,-1 1-45,-3-1 0,0-1-632,5 22 677,0 1-2321,-10 2 2231,8-20 0,1 1-1539,-9 21 1539,9-26 0,2-4 655,-1 5-745,0 7-90,0-17 289,-11 6-378,8-9 269,-7 20 0,17-23 0,1 12 0</inkml:trace>
  <inkml:trace contextRef="#ctx0" brushRef="#br0" timeOffset="438890">22384 11959 6094,'40'-6'1709,"-4"1"-1440,-12 5-89,10 0 0,-8 0 0,8 10 90,10-7 0,10 7 0,5 1-1029,-17-9 0,2-2 789,2 4 0,5 0 0,-4-1-1244,-4-3 0,-3 0 1259,2 0 0,0 0 0,4 0 0,-1 0-865,-3 0 1,0 0 864,5 0 0,0 0-374,-3-1 0,6 2 396,8 1 1,12 1 0,2 0-1,-11-1-448,2 0 1,0-1 380,-2 1 0,9 1 0,-1 0 0,-11-1 45,-2-1 0,-7-2 148,-4 1 1,-1 0-149,2 0 0,-1 0-45,-10 0 0,-2 0-96,2 0 1,1 0 140,0 0 0,1 0-321,8 0 1,1 0 275,7 0 0,-1 0 467,-8 1 0,1-2-467,-1-2 0,2-1 0,-3 1 0,-4 2 0,0-1 0,5-1 0,3-1 0,-4 1 196,-3 3 0,-2 0-196,7-5 0,2-1 0,1 5 0,3 0 30,-5-2 0,2-1 0,-1 0 132,13-1 0,0 0-162,9 4 0,-5-1 0,-27-3 0,-6 0 1696,19 5-1696,-11 0 0,0 0 555,24 0-555,-30-5 0,5-1 0,16 5 0,8 1 0,-6-1-681,-13-5 0,0 1 681,14 4 0,7 2 0,-9-1 0,-18 0 0,-4 0 200,27 0-200,-26 0 0,0 0-261,26 0 261,-24 0 0,-1 0 0,25 0 0,-28 0 0,4 0 0,18 0 0,10 0 0,-7 0 66,-13 0 0,1 0-66,15 0 0,8 0 0,-13 0 0,-6 0 170,-5 0 1,1 0-171,21 0 0,-27 0 0,3 0 0,7 0 0,1 0-688,-6 0 0,1 0 688,8 1 0,1-2 0,-7-5 0,-3 2-1101,16 12 1146,-27-12 0,2 0 99,16 9 1,0 0-145,-16-9 0,1-2 346,19 5 1,0-1-347,5-8-23,-16 10 1,11 3-1,2 1 1,-7-1 189,2-1 0,1-1-167,11-2 0,8 1 0,-12 1 0,-25 4 0,-2-2 816,17-12 0,1-1-816,-11 14 0,1 0 0,21-8 0,-1-2-341,-23 5 0,-3 2 341,1-1 0,-1 0-1195,22 0 1195,-3 0 0,2 0 0,-9-5 0,0-1 0,12 5 0,0 0 0,-13-5 0,-3 1 753,17 5-783,-10-3 0,10-1 0,-6 1-395,-7 1 0,1 1 425,12-2 0,7-2 0,-9 3 0,-19 1 0,-2 2 916,30-1 1,-1 0-917,-31 0 0,1 0-30,22-3 0,9-1 0,-9 0 85,-24 3 1,0 0-56,33-5 0,-4 1-90,-26 5-1233,7 0 1323,-7 0 789,-1 0-789,9 0 0,-9 0-90,1 0 90,25 0 0,4 0-972,-8 0 972,8 0 0,-2 0 0,-17 0-525,0 0 525,0 0 90,-10 0 1700,7 11-1745,-5-10 0,1 0-339,7 10 339,4-5 0,-6-2-45,-26-1 1200,23 7-1200,-29-10 3004,0 0-3004,8 0 0,-19 0-90,9 0 1017,-11 11-1017,0-9 0,0 9 90,0-1-90,0 3 180,0 11-180,0-1 90,0 1 0,0-1 0,-11 1-3392,9-1 3392,-9 11-432,11-8 432,-8 31 0,-5 4 0,-2-6-193,3-11 0,0 8 0,2-7 193,-4 18 44,4-12 1,0 0-45,-3 14 0,7-5 0,-2 0 702,-2-27 1,0 2-703,1 23 0,1 10 0,1-8-1144,-1-20 1,0 1 1143,-2 17 0,-1 9 0,1-9 0,3-23 0,1-2 212,0 12 0,-1 1-167,-3-13 0,-1 2-45,3 13 0,1 8 0,-2-6-698,-4-8 1,0 0 577,4 9 0,2 5 0,0-12-599,-4-7 221,1-3 498,-14 10 0,10-18 0,-4 14 0</inkml:trace>
  <inkml:trace contextRef="#ctx0" brushRef="#br0" timeOffset="440713">22112 13877 6543,'-3'13'900,"12"18"-720,-7-26 179,19 26-269,-8-18 90,1 0-90,6 8 0,-7-18 270,42 28-270,-23-15-724,23 7 724,-32-12-90,11-1 90,-8-7-90,19 7 89,-19 1-44,9-10 0,6 1-45,1 8 0,2 0 45,-1-7 0,3-3-45,16 6 0,-4-2 90,-3-4-90,-15 5 0,-2 1 0,-1-3-100,7 7 144,0-4 1,1-2-1980,15-1 1935,-15 3 0,-1-1 0,0-5-410,-7 0 455,-4 0 0,2 0-45,17 0 0,-18 0 0,0 0 0,24 0-694,-14 0 0,8 0 1,-5 0 648,-7-1 0,1 2 45,18 1 0,8 3 0,-10-2-838,-21-2 1,-4 1 837,14 3 0,0 0 184,-13-4 0,2-2-184,26 1 0,0 0 0,-23 0 0,0 0-311,29-1 0,-3 2 311,-15 9 0,-4-8 0,-1-1 1605,11 10-1605,2-11 0,6 0 0,3 5 0,-1 0 493,-11-4 1,-1 1-494,16 3 0,-7 0 0,-12-5 0,7 11 0,-23-10 0,0 0 0,18 10 88,-19-6 0,2 0-88,14-4 0,1 1 0,-9 8 0,-1 1 85,12-9 0,1-2-85,-1 6 0,-5-1 0,8-5 0,-5 0 0,-1 0-90,4 0-12,-15-1 0,2 2 102,1 4 0,-1 0 0,25-2-375,-9 2 0,-2 0 375,1-5 0,0 0 0,0 0 470,0 0-470,-18 0 0,4 0 45,24 0 0,1 0-312,-27 0 0,0 0 267,29 0 0,-3 0 0,-7 0 62,-11 0-62,-8 0 0,0 0 90,16 0-90,-18 0 0,5 0 60,7 0 0,5 0 0,-6 0 209,-11 1 0,-1-2-269,13-2 0,6-1 0,-7 1 45,-12 2 0,-4-1-694,20-8 649,-19 9 0,2 2 0,2-1 0,4 0 30,10 0 0,5 0 0,-3 0 86,-1 0 0,0 0-116,0 0 0,2 0 0,-8 0 0,11 0-1572,-7 0 1572,8 0 0,-11 0 959,-11 0-959,7 0 0,0 0 0,4 0-554,4 0 1,-2 0 553,-10 0 0,16 0 872,-8-11-872,-8 9 0,-3-4 0,4 1 0,7 5 0,0 0 128,-7-5 0,1 0-128,11 4 0,-5-1 0,-10-8-341,7 10 341,-7 0 0,10 0 1918,0 0-1918,10 0 0,-17 0 0,4 0 0,-31 0 207,8 0-117,-8 10-180,11-7 180,-1 7-90,1-10 0,13 0 0,1 0 1413,-1 0-1413,7 0 0,-2 0 0,-16 0-2108,8 0 2108,-10 0 0,10 0 164,-8 0-164,8 11 0,-11-9 0,22 9 0,-16-11-89,25 0 89,-27 0 0,17 0 933,-18 0-933,8 0-90,31 0 180,-20 0-90,-11 0 0,0 0 0,0 0 0,-11 0 0,11 0-255,-8-11 255,8 9-48,-10 2 48,31-8 0,-24 16 2303,24-19-2303,-31 11 0,-1 0-511,11 0 511,-8 0 326,8 0-326,-10 0 90,31 0-90,-24 0-535,24 0 535,-32 0 781,1 0-691,10 11-90,-8-9 0,18-2-2616,-18-2 2616,8-9 0,-20 11 0,6 0 0,-7 0 0,11-10 465,-11 7-465,-2-7 0,-1 10-90,-7 0 3482,7 0-3392,-10 0-90,0 0 0,0-11 0,0 9-89,10-9-91,-7 11-90,8 0-180,-11 0 45,0 0 0,4 2 1,2 0-1</inkml:trace>
  <inkml:trace contextRef="#ctx0" brushRef="#br0" timeOffset="511749">21535 15149 6363,'-9'-14'1170,"2"2"-541,18 12-359,-8-11-90,7 9 0,-10-9 90,0 11-90,0 0-90,10 0 90,-7 0-90,7 0 89,-10-10-89,11 7 90,-8-7-180,17 10 180,-6 0-90,-1 0-90,7 10 90,-17-7-90,18 7 90,-8 11 0,0-5 0,8 39-2983,-18-16 2983,7 8-90,-10-13 90,0-11 0,0 1-90,0-1 90,0 1-90,0-11 0,0 8 90,0-18-90,-10 17 2893,7-17-2803,-7 8 0,10-1 89,0-7-89,0 7 0,0-10 90,0 0-90,-11 0 0,9 0 0,-9 0-90,11 0 180,0 0-180,0-10 90,0 7-90,0-18 0,11 18 0,-9-17 90,9 17-90,-1-28 0,-7 25 0,7-25 0,1 7 0,2-2 0,0-8 0,8 11 90,-8-1-90,0 1 0,-3-1 0,1 1 0,-9 10 0,9-8 0,-1 18 0,-7-18 90,7 19-90,-10-19 0,0 18 90,0-7-90,0 10 0,0-11 90,0 9-90,0-9 0,0 11 90,0-10-90,0 7 0,0-7 0,0 10 0,0 0 0,-10 10 0,7-7 0,-7 7 0,10 1 90,0 12-90,0 3 0,0 8 0,0-21 0,0 8 0,0-8 0,0 11 0,0-1 0,0 1 0,0-1 0,0-10 0,0 8 0,0-8 0,0 0 0,10 8-90,-7-18 90,18 18-90,-19-18 0,19 7-90,-18-10 0,18 0-90,-8 10-450,10-7 271,1 7-1,-1-20-360,1 7-899,-11-7 450,8 10 1259,-19-10 0,20 9 0,-8-7 0</inkml:trace>
  <inkml:trace contextRef="#ctx0" brushRef="#br0" timeOffset="512014">22241 14928 6273,'-24'27'1139,"0"-1"1,-4 9-1,7-1-1049,18-6 90,-7 17-90,10-22 180,0 11-180,0-8 0,0 19 0,0-19 90,10 18-180,-7-18-90,18 8 0,-18-10-90,7-1-360,0 1-179,-7-11-720,7-2 359,1-1 1080,-8-7 0,13 11 0,-8-8 0</inkml:trace>
  <inkml:trace contextRef="#ctx0" brushRef="#br0" timeOffset="512473">22352 15119 6273,'-5'-11'1260,"1"2"-811,4-1-89,0 7 360,10-7-360,3-1-91,0 9 1,8-9 0,-18 11 0,18 0-90,-8 0 90,0 0-90,8 11-90,-8-9 89,0 9 91,8-1-180,-19 3 90,9 11-90,-11-1 0,-11-10 0,9 8-90,-9-8 90,1 11 0,7-11-90,-18 8 90,19-19 0,-19 19-90,18-18 0,-7 18 90,-1-19-90,9 9 90,-9-1-90,1-7 0,7 7 90,-7-10 0,10 0 269,0 0-359,10 0 90,-7 0 0,28 0-90,-15 0 90,7-10-90,-2 7 0,-8-7 90,21 10-90,-8-11 0,8 9 0,-10-9 90,-11 11-90,8 0 0,-8 0 0,10 0 0,-10 0-90,-2 0-90,-1-10 0,-7 7-449,7-7 179,-10 10-90,11 0-449,-9 0-1080,9 0 450,-11 0 1619,0 0 0,2 6 0,1 1 0</inkml:trace>
  <inkml:trace contextRef="#ctx0" brushRef="#br0" timeOffset="512821">22639 14933 6633,'2'-12'3868,"-5"2"-3328,24 10-360,-19 0-1,19 11 91,-18-9-90,18 19 0,-19-8-90,19 0 90,-18 8 90,18 3-180,-19 2 0,9 18 0,-1-18 90,-7 19-510,7-19 420,-10 18-90,0-18 90,0 19 0,-10-19-90,7 8-1475,-7-11 1475,10 1 0,-11-1 90,9-9-90,-19 6 353,18-6-263,-18 9-90,19 1 0,-9-11 0,1-3 1631,7 1-1811,-7-9 0,10 9-89,0-11-4139,0 0 2789,0-11 1619,0 9 0,14-9 0,3 10 0</inkml:trace>
  <inkml:trace contextRef="#ctx0" brushRef="#br0" timeOffset="513096">23189 15153 6273,'0'-4'2879,"0"1"-2519,0 3-1,11 0 1,-9 0-90,9-10 0,-1 7 0,3-7 0,11 10-91,-11 0 1,8 0 0,-8 0-90,10 0 90,1-11-90,-1 9 90,1-9-90,-11 11 0,8 0 0,2 0-180,-7 0-90,15 0-90,-28 0-90,8 0-89,-11 0-2700,0 0 1800,10 0 1349,-7 0 0,10 5 0,-9 0 0</inkml:trace>
  <inkml:trace contextRef="#ctx0" brushRef="#br0" timeOffset="513340">23279 15356 6903,'15'1'3778,"8"-11"-3418,-20 8-90,18-9-1,-8 11-89,0 0 90,8 0-90,-8 0 0,10 0-90,-9 0 90,6 0 90,-7 0-180,1 0 0,6-10-90,-17 7-90,8-7-180,-1 10-90,-7 0-90,7 0-629,-10 0 134,0 0 1,6 4-1,1 2 1</inkml:trace>
  <inkml:trace contextRef="#ctx0" brushRef="#br0" timeOffset="517890">24211 15357 6094,'-6'-12'1079,"-9"1"-809,12 11 0,-7 0 89,10-10-89,0 7 0,0-7-90,0 10 90,-10 0-90,7 0 359,-7-11-449,10 9 180,10-19-90,-7 18-90,17-7 0,-6-1 0,-1 9 0,8-19-90,-8 8 90,10 0 0,11-8 0,3 8 0,-1 0-90,-2-8 90,-21 18-90,8-7 90,-8-1 0,0 9-1,-2-9-89,-1 1 90,-7 7 0,7-7 0,-10 10-90,0-11 90,0 9-90,0-9 90,0 1 0,-10-3-90,7 0 90,-18 2-90,19 11 0,-9-10 0,1 7 0,7-7 0,-7 10 0,-1 0 0,9 0 0,-9 0 90,1 0-90,7 0-90,-7 0 90,10 0 0,0 0 0,-11 0 0,9 0 0,-9 21 0,11-16 0,0 26 0,0-28 0,0 18 0,0-8 0,0 10 0,0 1 0,0-1 90,0 1-3482,0-1 3392,0 1 0,0-1-260,11 11 260,-9-8 0,9 8 90,-11-10-90,0-1 0,0 1 0,0-11 90,10 8-90,-7-8 0,7 11 0,-10-11 3353,0-3-3353,0-10 659,0 10-569,0-7 0,0 8 90,0-11 359,0 0-539,0-11 90,0-2 0,0-21-90,11 18 0,-9-15 0,19 18 90,-18-11-90,18-10 0,-8 19 0,0-17 0,-3 30 0,11-19 0,-16 18 0,27 3 0,-30 3 0,19 7 0,-18-10 0,18 11 0,-19 2 0,9 0 0,-11 8 0,10-8 0,-7 0 0,7 8 0,-10-8 0,0 10-90,0 1-90,11-11 0,-9 8-89,9-18-91,-11 7-90,0-10-90,0 10-449,0-7-1080,0 8 450,0-11 1619,0 0 0,17-9 0,4-3 0</inkml:trace>
  <inkml:trace contextRef="#ctx0" brushRef="#br0" timeOffset="518194">25012 14951 6363,'-7'-9'1350,"2"2"-991,-5 7 1,7 10 0,-7-7 180,-1 18-270,9-19-1,-9 19 1,1-18 0,7 18-90,-7-8 0,10 0 0,0 8 180,0 2-181,0 3-89,0 8 0,0-10 0,0-1 0,0 1 0,0-1 0,0 1 0,0-11-90,10 8 0,-7-19-90,18 19 0,-19-8-90,9 0-90,-1-2 1,-7-11-541,18 10 1,-8-7-811,10-3 361,-10-3 1259,8-7 0,-9 12 0,11 1 0</inkml:trace>
  <inkml:trace contextRef="#ctx0" brushRef="#br0" timeOffset="518594">25276 15088 6453,'-24'34'1829,"-1"1"0,2-2 0,7-6-1739,16-14 0,0 8 0,11-19 90,-9 19-90,9-18 0,-11 18 0,0-19 0,10 19 0,-7-18 0,18 7 90,-19-10-91,9 0 1,-1 0 90,-7 0-90,18 0 0,-19 0 90,19 0-90,-18 0 90,18 0-90,-18-10 90,17 7-90,-17-18 0,18 19 0,-18-19 0,7 18 0,-10-18-1,0 19 1,0-19-90,0 8 90,0-11-90,-10 1 90,7 10-90,-8-8 90,1 8-90,7-11 0,-17 11 90,6-8-90,1 19-180,-18-19 90,15 8 0,-7 0-89,12 13-91,1 2 0,7 9 0,-18-11-90,19 10 0,-9-7 1,11 7-181,-10 1 90,7-9-90,-7 19-449,10-18-900,0 7 270,0-10 1619,0 11 0,10-7 0,3 9 0</inkml:trace>
  <inkml:trace contextRef="#ctx0" brushRef="#br0" timeOffset="518928">25544 14886 6363,'11'1'4588,"9"0"-4318,-17 9-1,18-7 1,-8 18-90,0-19 270,18 19-270,-26-8 0,27 0 0,-19 8 0,0-8-91,8 11 91,-19-11-90,19 8 0,-18-8 180,7 31-180,-10-15-427,0 15 426,0-20 1,-10 20 0,-3-15-90,0 15 90,-8-20 0,18-11-90,-18 8 0,8-8 90,0 10-90,-8-9-90,8 6-90,-10-6 0,10-1-179,-8-3-1,18 0-180,-7-7 1,10 8-113,0-11-1597,-11 0 450,9 0 1799,-9 0 0,21 6 0,3 2 0</inkml:trace>
  <inkml:trace contextRef="#ctx0" brushRef="#br0" timeOffset="521296">26367 15286 6094,'-12'-2'629,"8"-5"-449,-6 17 0,10-10-90,0 0 90,-11 0 0,9 0-90,-9 0 179,11 0-89,-10 0-90,7 0 90,-18 0 0,8 0-90,0 0 0,3 0 0,-1 0 90,9 0-90,-9 0 0,1 0 0,7 0 90,-7 0-90,10 11 0,0-9-1,0 9 1,0-11 0,-11 0 0,9 0 0,-9 0 0,11 0 630,0 0-720,11-11 180,2 9-180,10-9 90,1 11 0,-1 0 0,11-10-1,-8 7 1,19-7 0,-19 10-90,8-11 90,-11 9 0,11-9-90,-18 11 0,15 0 90,-28 0-90,18 0 0,-19 0 0,9 0 90,-1 0-90,-7 0 90,18 0-90,-18 0 0,7 0-90,-10 0-1079,0 0 809,-10 11-809,7-9-270,-8 9 269,11-1 1170,0-7 0,7 9 0,0-11 0</inkml:trace>
  <inkml:trace contextRef="#ctx0" brushRef="#br0" timeOffset="524961">23545 5719 5914,'-15'-15'359,"4"3"-269,11 12-90,0 10 90,0-7 0,-11-3-90,8-3 90,-7-7-90,10 20 0,0-7 90,0 7-90,-10-10 90,7 0-90,-8 0 0,11 0 90,-10 0-90,7 0 90,-7 0-90,10 0 0,-10 0 0,7 0 90,-8 11 0,1-9 0,7 9-90,-7-11 90,10 0 270,0 0-270,-11-11-1,9 9 1,-9-9 0,11 11 90,0 0-90,-10 0 0,7 0 0,-7 0 0,10-10 0,0 7 0,0-7 0,0-1-90,0 9 90,10-9-90,-7 11 90,7-10 0,-10 7-90,11-18 90,-9 19-90,19-9 90,-18 11-90,18 0 0,-18 0 90,7 11-90,-10-9 90,0 9-90,0-1 90,0-7-1,0 18-89,-10-8 90,7 0-90,-18 8 90,18-19 0,-18 9-90,19-1 90,-19-7 0,8 7 0,-11-10 0,11 0-90,-8 0 90,19 0 0,-19 0 0,18 0 90,-18 0-90,19-10 0,-9 7 0,1-7 0,7-1-90,-7 9 90,10-19-90,0 18 90,0-18-90,10 19 0,-7-19 89,7 18-89,1-18 0,2 19 0,0-9 0,18 11 0,-26 0 0,16 0 0,-10 0 0,-9 11 0,9-9 90,-1 9-90,-7-1 0,7 3 0,-10 11 90,0-1-90,0-10 0,0 8 0,0-18 90,-10 18-90,7-19 0,-7 19 90,10-18 0,0 7 0,-11-10 0,9 0-90,-9 0 90,1 0-90,7 0 90,-7-10 0,-1 7-90,9-7 90,-9-1 0,1 9 0,7-19 0,-7 8-90,10-11 90,0 1 0,0-1 0,0 11 0,10-8-90,-7 19 90,7-19-90,1 18 89,-9-18-89,9 19 0,-1-9 90,-7 11-90,7 0 0,-10 0 0,11 0 90,-9 0-180,9 11 90,-1-9-539,-7 19 89,7-8-180,-20 0-359,7 8-2699,-18-8 3688,8 11 0,-11-8 0,-1-2 0</inkml:trace>
  <inkml:trace contextRef="#ctx0" brushRef="#br0" timeOffset="526206">17720 4234 6094,'-6'0'449,"1"0"1260,5 0-1709,0-11 0,0 9 0,0-9 0,0 11 90,11 11-90,-8-9 0,7 9 0,0-11 90,-7 0-90,18 0 0,-18 10 0,17-7 0,-17 7 0,18-10 90,2 0-90,4 0 90,-4 0-90,-12 0 0,-1 0 0,-7 0-90,18 0 90,-19 0-180,19 0 0,-18 0-90,7 0-989,1 0 1259,-9 0 0,18 10 0,-8 1 0</inkml:trace>
  <inkml:trace contextRef="#ctx0" brushRef="#br0" timeOffset="527686">22717 5385 5824,'-12'-12'270,"2"2"-270,10 10 359,0 0-359,-10 0 90,7 0 0,-7 0-90,10 0 180,0 0-90,-11 0 0,9 0 0,-9-11 0,11 8 0,0-7 0,0 10 90,-10 0-90,7 0 90,-7-10-3483,10 7 3393,-11-7 0,9 10 0,-9-11 270,1 8-270,7-17 0,-7 17 0,10-8 3392,-11 11-3392,9 0 0,-9-10 90,1 7-90,7-7 0,-7 10 90,10-10-91,0 7 1,0-8 90,-11 11-180,9 0 90,-9 0-90,11 0 360,0 0-270,11 11-90,-9-8 270,19 17-270,-18-17 90,18 18 0,-19-18-90,19 17 90,-18-17-90,7 18 90,1-18-90,-9 17 0,19-17 90,-8 18 0,0-8-90,-2 0 0,-1 8 89,-7-18-89,7 18 0,-10-19 90,11 9-90,-9-1 0,9-7 0,-11 7 0,0-10 90,0 0-90,0 11 90,0-9 0,0 9 0,0-11 90,0 0-180,0 10 90,0-7-90,0 7 90,-11-10-90,9 0 0,-19 0 0,18 0 90,-7 0-90,-1 0 0,-2 0 0,0 0 90,-18 0-90,15 11 0,-7-9 0,2 9 0,8-1 90,-21-7-90,8 18 0,-8-19 0,10 19 0,1-18 0,10 7 0,-8 1 0,-3-9 0,8 19 0,-25-8 0,35 0 0,-25-2 0,28-1 0,-17-7 0,17 7 90,-8-10-90,11 0-1440,0 0 1,1 7 0,0 2 0</inkml:trace>
  <inkml:trace contextRef="#ctx0" brushRef="#br0" timeOffset="529270">22985 5676 6183,'-4'-4'270,"1"0"-428,3 4 1,-10 2 0,-2 0 0</inkml:trace>
  <inkml:trace contextRef="#ctx0" brushRef="#br0" timeOffset="530936">23004 5770 6183,'-2'-4'720,"1"0"-990,1 4 270,-10 0 0,6 5 0,-7 1 0</inkml:trace>
  <inkml:trace contextRef="#ctx0" brushRef="#br0" timeOffset="532519">20721 6161 6183,'-1'-12'540,"1"2"-360,0 10-293,0 0 1,0 10 0,1 2-1</inkml:trace>
  <inkml:trace contextRef="#ctx0" brushRef="#br0" timeOffset="538298">27185 15171 6094,'-12'-11'899,"3"8"-719,9-8 90,0 11-90,10-10 89,-7 7-89,7-7 0,-10-1 0,11 9 0,-9-19 0,19 18-90,-8-18 180,11 8-90,-1 0-90,1-8 90,0 8-91,-1 0 91,-10 3 90,18-1-180,-25 9 0,25-19 0,-28 18 0,7-7-90,-20 10 90,7 0-90,-18-11 90,19 9-90,-19-9 0,8 11 0,-1 0 0,-6 0 0,17 0 0,-18 11 90,18-9-90,-17 9 0,17-11 0,-18 0 0,18 0 0,-7 0 0,10 0 0,-10 0 0,7 10 0,-8-7 0,11 7 0,0 1 0,-10-9 0,7 19 0,-7-8 0,10 0 0,0 8 0,0-8 0,0 11 0,0-11 0,0 8 0,10 13 90,-7-16-90,7 24 0,-10-29 0,0 10 0,0 1 0,0-1 0,0-10 0,11 8 0,-8-18 0,7 7 0,-10-10 90,0 0-90,0 11 0,0-9 90,0 9 0,0-11 359,0 0-449,0-11 0,0-2 90,10 0-90,3-8 0,1 8 90,-4 0-90,0-8 0,-7 19 0,18-9 0,-18 1 0,17 7 0,-17-7-1186,18 10 1186,-18 0 0,18 0 0,-19 0 0,19 0 0,-18 0 0,18 10 90,-8-7-90,0 7 1186,-3 1-1186,1-9 0,-9 19 0,9-18 0,-1 7 0,-7 1 90,7 2-90,-10 0-90,11-3-90,-9 1-90,9 2 1,-11 0-91,0-3 0,0-10-90,0 11-269,0-8-720,0 7 1439,10-10 0,1 2 0,11 1 0</inkml:trace>
  <inkml:trace contextRef="#ctx0" brushRef="#br0" timeOffset="538585">28036 14982 6363,'-1'-13'2969,"0"2"-2789,1 32-1,0-16 1,0 27-90,0-30 90,0 19 0,0 3-90,0-9 0,0 17 90,0-19-90,0 10 0,0-10-90,0 8 0,0-18-90,0 18 0,11-19 0,-9 9-90,9-1-360,-11-7 181,0 7-271,0-10 45,0 0 0,2 9 1,2 3-1</inkml:trace>
  <inkml:trace contextRef="#ctx0" brushRef="#br0" timeOffset="538903">27836 14955 6453,'-18'12'1260,"9"3"-991,-12-2 1,19 8 0,-9-8 180,11 10-270,0 1 0,-10-1-90,7 1 90,-7-1-91,10 1 1,0-1 90,10 1-90,-7-1 0,7 1 0,1-1 0,-9 1-90,19-1 0,-18 1-90,18-11 0,-19 8 0,19-18-90,-8 7-269,11-10 179,-1 0 0,1 0-270,-11 0-1439,18 0 1979,-25 0 0,32-1 0,-17-1 0</inkml:trace>
  <inkml:trace contextRef="#ctx0" brushRef="#br0" timeOffset="539211">28403 15018 6273,'17'-7'3059,"7"12"-2789,-21-3-1,7 19 271,1-8-360,-9 11 0,9-11 0,-11 8 0,0-8 0,0 10-1,-11 1-89,9-1 0,-9 1 90,1-1-90,7 1 0,-18-1 0,19 1-90,-9-11 90,1 8 0,7-8 0,-7 0-90,10-3 90,-11 1-90,9-8 0,-9 7-90,11-10 0,0 0-180,-10 10-90,7-7-989,-7 7-540,10-10 1889,0-10 0,3 11 0,2-6 0</inkml:trace>
  <inkml:trace contextRef="#ctx0" brushRef="#br0" timeOffset="539741">28644 14723 6363,'1'-13'1170,"0"2"-900,9 11-1,-7-10-89,7 7 0,1-7 0,-9 10 0,9 0 0,-1 0-90,-7 0 90,7 0-90,1-11 90,-9 9-90,9-9-1,-11 11 271,0 0-270,10 0 0,-7 0 90,18 11-90,-19-9 0,9 9 90,-11-11-90,0 10 0,0-7 90,10 7-90,-7-10 0,7 11-1,-10-9 1,0 19 0,0-18 90,0 18-90,11-18 0,-9 17 0,9-7 0,-11 1 90,0 6-90,0-6 0,0 9 90,0 1-90,10-1 0,-7 1 0,-3-1 0,-3 1 0,3 10-1,3-8 91,2 11 0,0 2-180,-5-6-872,0 33 872,0-43 90,0 1-90,0-11 90,0 8-90,0-8 0,0 10 90,0 1-90,0-11 0,0 8 0,0-18 1052,0 17-1052,-10-7 0,7 11 0,-7-11 90,10-2-90,0-1 0,-11 3-180,-12 11 0,7-1-90,-15-10-179,18 8-1,-21-18-4561,-3 18 2852,-20-8 450,7 0 1277,-8 8 1,17-12 0,2 10 0</inkml:trace>
  <inkml:trace contextRef="#ctx0" brushRef="#br0" timeOffset="540896">24239 14889 6004,'-8'-14'809,"1"3"-629,-3 11 90,7 0-90,-7 0 0,10 0 0,0 0-1,-11 0 1,8 0-90,-7 0 0,0 10 90,7-7-90,-7 8 90,-1-11 0,8 0-90,-17 0 0,17 10 0,-18-7 90,8 7-90,0-10-90,2 11 179,1-9-179,7 9 90,-7-11 0,10 0-90,0 10 0,-11-7 90,9 7 0,-9 1-90,11-9 90,0 9-90,0-11 90,0 0-90,0 10 90,0-7 90,0 18-180,0-8 90,0 0 0,0 8 0,0-19-90,11 19 90,-9-18 0,9 18-90,-11-8 90,0 0-90,10 8 90,-7-8-90,7 10 90,-10 1-90,0-1 90,11 11-90,-8-8-433,7 8 433,0 0 0,-7-7 0,7 6 0,-10 1 0,0-7 0,0 7-90,0 0 90,0-1 0,0 1-818,0 11 818,0 20-90,0-41 90,0-11 0,0 8 0,0-8 0,0 0 389,11 8-479,-8-19 0,7 19 0,-10-18-270,21 7 1042,-16-10-862,26 0-90,-17 0 1,20 0-91,-8 0-270,8 0-766,0-10 407,-8 7 861,18-7 1,-11 7 0,8-2 0</inkml:trace>
  <inkml:trace contextRef="#ctx0" brushRef="#br0" timeOffset="542189">29405 15026 6094,'-4'-12'1079,"-9"-7"-719,10 16-90,-7-7-1,10-1 1,0 9 0,0-9-90,0 11 270,0-10-360,0 7 90,0-7-1,0 10 271,0 0-360,0 20 270,0 7-270,0 9 90,0-2-90,0 0 0,0-8-90,0 8 90,0-10 0,0-1-90,0 1 90,0-11-90,0 8 89,0-8-89,0 0 90,0 8 0,0-19 0,0 19 0,10-18 90,-7 7-90,7-10 180,-10 0 0,0 0-90,11 0-90,-9-10 0,9 7 90,-11-18-180,0 19 89,10-19 1,-7 18-90,7-18 180,-10-2-90,11 7-90,-9-15 0,9 18 90,-11 0-90,0-8 0,0 18 0,10-18 0,-7 19 0,7-9 0,-10 1 0,0 7 0,0-7 0,0 10 90,0 0-90,11 10 0,-9-7 0,19 18 0,-18-8 0,7 10 0,-10-10 0,11 8 0,-9-8 0,9 11 0,-1-11 0,-7 8 0,7-19 0,1 19 0,-9-18 90,19 18-90,-18-19 90,18 9 90,-8-11-90,10 0-90,-10-11 90,8 9-3392,-8-19 3392,0 8 0,8 0 0,-18-19-90,7 27 90,1-26-90,-8 18 90,7-11-90,-10 1 0,0-1 89,-10-10-89,7 19 0,-8-17-2268,11 19 2268,-10-10 2268,7 10-2357,-7 2-91,-1 1 0,-2 7 0,0 3-360,-8 3-89,8 18 269,0-8-90,3 0 0,10 8 3392,0-8-3931,0 10-900,0-10 1889,10 19 0,5-15 0,11 18 0</inkml:trace>
  <inkml:trace contextRef="#ctx0" brushRef="#br0" timeOffset="542703">29956 15166 6453,'-23'45'1619,"0"1"0,6-4 1,3-7-1531,4-11 1,10-11-90,0-3 0,0 1 0,10-8 0,-7 7 90,7 0-90,0-7 0,-7 7 0,18-10 0,-18 0-450,18 0 540,-8 0-90,0 0 0,8 0 0,-19 0 0,19-10 90,-18 7-90,18-7 0,-19 0 90,19 7 360,-8-18-360,0 18 90,-2-18-90,-11 8 0,10 0 0,-7-8 0,7 19 0,-10-9 0,0 1 90,0 7-90,0-7 90,0-1-91,0 9-89,0-9 90,0 11 90,0 0-180,-10 11 90,7-9-90,-7 19 0,10-18 90,0 18-90,0 2 0,0 3 90,0 8-90,0-10 0,0-1 0,0 1 0,0 0 0,0-1 0,10 1 0,-7-1 90,7-10-90,-10 8 0,0-8 0,0 0 0,0 8-90,0-18-180,0 18 90,0-19-179,0 9-1,0-11-5307,0 0 5667,0-11 0,4 6 0,0-9 0</inkml:trace>
  <inkml:trace contextRef="#ctx0" brushRef="#br0" timeOffset="543171">30148 14760 6363,'-12'-7'990,"3"0"-720,9-3-1,0 7 271,0-7-360,-10 20 90,7-7-90,-7 18 180,-1-8-180,9 0-1,-19 8 1,18-18 90,-7 28-180,10-26 90,0 37-90,0-37 0,0 27 0,0-30 0,0 19 0,0-18 0,0 18 0,0-19 90,10 19-91,-7-18 91,18 7 90,2 1-180,-7-19 180,26 16-180,-37-19 0,26 11 0,-28-10 0,18 7 0,-19-7 0,9-1-3392,-1 9 3392,-7-19 0,7 18 0,-10-28-1,0 15-89,0-8 0,-10 4 90,7 7-90,-18-1 3392,19-6-3302,-19 17-90,8-18 0,0 18 0,-8-7 0,18 10 0,-18 0-90,8 0-89,0 10 89,-8-7-90,8 18-180,0-18 0,-8 17 0,19-6-179,-19-1-361,8 7-989,0-6 1889,-8 20 0,20-3 0,-7 10 0</inkml:trace>
  <inkml:trace contextRef="#ctx0" brushRef="#br0" timeOffset="544339">23987 16562 6004,'-12'-2'629,"2"-1"-359,10 3 1529,0 0-1619,21 0 90,-5 0-180,7-10 90,-2 7-90,-8-7 0,1 10-1,17-11 1,-15 9 0,18-19-90,-21 18 0,7-7-180,-17 10-89,8 0 89,-1 0 0,-7 0-90,7 0 0,-10 0-180,0 10-539,0-7 179,0 7 810,0 1 0,-1-4 0,1 9 0</inkml:trace>
  <inkml:trace contextRef="#ctx0" brushRef="#br0" timeOffset="544558">24072 16768 6273,'43'-26'2699,"-4"6"-2609,-16 10 0,1 7-90,-1-18-90,1 18-630,-1-7-449,1 0 359,-11 7 810,8-8 0,-12 14 0,10 1 0</inkml:trace>
  <inkml:trace contextRef="#ctx0" brushRef="#br0" timeOffset="545878">25657 16138 6004,'-12'-2'899,"2"0"-719,10 2 540,0 0-361,0 10-179,0-7 0,0 8 180,0-1-270,0-7 90,0 18 0,0-19 0,0 19-90,0-8 179,11 11-179,-9-1 0,9 1 0,-1-1 0,-7-10-90,7 8 90,1-8 0,-9 11-90,9-1 90,-11-10 0,10 19 0,-7-27-90,7 26 0,-10-28 0,11 18-90,-9-19-270,9 9 180,-11-1-359,0-7 179,0 7-270,0-10 112,0 0 1,3 9 0,1 2 0</inkml:trace>
  <inkml:trace contextRef="#ctx0" brushRef="#br0" timeOffset="546408">25884 16180 6094,'-8'-13'1709,"13"4"-1440,-3 9-89,9 0 90,-1 0-90,-7 0 0,18 0 0,-19 0 0,19 0-90,-8 0 90,1 0-1,6 10-89,-17-7 0,18 18 90,-18-8-90,7 0 0,0 8 0,-7-8-90,8 10 90,-22-10 0,8 8 0,-7-8-90,10 11 90,-10-1 0,-4 1-90,1-1 90,-7 1 0,6-1-90,-9 1 0,10-11 0,-8 8 0,18-19 90,-7 9-180,10-11 270,0 0-90,0 10-90,0-7 90,10 7-90,-7-10 179,7-10-179,1 7 90,-9-7 0,19 10-90,-18 0 90,18 0-90,-18 0 90,17 0-90,-7-11 0,11 9 90,-11-9-90,8 1 90,-8 7-90,11-7 90,-1 10-90,1-11 0,-1 9 90,1-9-90,-1 11 0,-10 0 0,-2 0 0,-1 0-360,-7-10 90,7 7-89,-10-7-91,11 10 0,-9 0-269,19 0-901,-18 0 361,7 0 1259,-10 0 0,1 10 0,0 3 0</inkml:trace>
  <inkml:trace contextRef="#ctx0" brushRef="#br0" timeOffset="546712">26559 16384 6723,'-4'-8'1349,"1"1"-989,3 7 360,0 0-360,11 0-91,-9-10 91,9 7-90,-1-7-90,3 10 90,1 0-90,6-11 0,-7 9-1,11-9 271,10 1-1279,-8 7 1009,8-7-688,-21-1 598,8 9-90,-18-9 90,18 11-180,-19 0 0,9 0 861,-11 0-2840,0 0-513,-11 11 2582,-2-9 0,5 13 0,4-9 0</inkml:trace>
  <inkml:trace contextRef="#ctx0" brushRef="#br0" timeOffset="548104">27487 15959 6004,'-10'-7'719,"3"1"-539,7 6 720,0 0-721,-11 0-89,9 10 0,-9-7 0,11 7 0,0 1 0,0-9 0,0 19 90,-10-8-180,7 1 90,-7 6 0,10-7 0,0 1-90,0 6 90,0-6 0,0 19 0,0-6 0,0-4-90,0-2 0,10-8 90,-7 11-90,7-1 90,-10 1-90,11 20 90,-9-26-90,9 24 0,-11-39 89,10 18-89,-7-8 0,7 0 90,1-3-90,-9 1 0,19-9 0,-18 9 0,18-1 0,-19-7 0,19 7 0,-18-10-179,18 0 89,-19 0-90,19 0-90,-18 0-90,18 0-1169,-19 0 719,19 0 810,-18 0 0,14 1 0,-8 1 0</inkml:trace>
  <inkml:trace contextRef="#ctx0" brushRef="#br0" timeOffset="548390">27776 16287 6363,'0'-17'990,"10"9"-720,-8-2-1,9 10 271,-1 0-360,3-11 0,11 9 0,-11-9 0,8 11-90,-8-10 90,10 7-90,-9-7 0,6 10-1,-17 0-89,18 0-89,-18 0-91,7 0-90,-10 0 0,0 0-270,10 0-539,-7 0 179,8 0 900,-11 0 0,4 2 0,2 0 0</inkml:trace>
  <inkml:trace contextRef="#ctx0" brushRef="#br0" timeOffset="548924">28105 15968 6183,'-13'-12'2969,"13"23"-2789,2-6 179,9 37-179,-11-26-90,0 17 0,0-19 0,0 6 0,0-6 0,0-1 0,0 7-90,0-17 90,10 18 0,3-8 0,0 0-90,8 8 90,-8-18-90,11 7 0,-11-10 0,8 0 90,-8 0-90,0 0 0,8 0 0,-19-10 0,19 7 90,-18-7-90,18-1 0,-19 9 0,9-9 90,-1 11-90,-7-10 90,7-3-90,-10-1 90,0 4-90,0 0 0,-10-3 0,7-1 90,-7-6-90,-1 6 89,9 1 1,-9-7 0,11 17-90,-10-18 90,7 18-90,-7-7 0,10 10 90,0 0 0,0 10-90,0-7 0,0 18 0,0-18 90,0 17-90,0-7 0,10 11 0,-7-11-138,7 8 138,-10-8 0,0 11 0,0-1 0,11-10 90,-9 8-90,9-8 0,-11 11 0,10-11 90,-7 8-90,7-19-90,-10 19 318,0-18-318,0 18-90,11-19-180,-9 19 91,9-18-1,-11 7-90,0-10-809,0 0-361,0 11 271,0-9 1259,0 9 0,6-11 0,2 0 0</inkml:trace>
  <inkml:trace contextRef="#ctx0" brushRef="#br0" timeOffset="549332">28467 15866 6183,'-5'-8'1080,"0"2"-720,5 6-1,0 0 1,0-11-90,0 9 0,11-9 0,-9 11 0,19 11-1,-18-9-89,18 9 0,-8-11 90,0 10-90,8-7 0,-8 7 0,0 1 180,18 2-270,-25 10 89,25 1-89,-28-1 0,7 1 0,1-1 0,-9 1 90,9 20-90,-11-15-1987,0 16 1987,0-22-90,-11 1 90,9-1-90,-9 1-757,11-1 757,-10 1 90,7-1-90,-18 1 90,18-1-90,-17 1-90,17-11 0,-18 8 0,18-19-90,-7 9 1693,0-1-2232,7-7 179,-8 7-1979,11-10 2444,0 0 1,4 10-1,0 2 1</inkml:trace>
  <inkml:trace contextRef="#ctx0" brushRef="#br0" timeOffset="549866">28908 15783 6363,'-2'-14'900,"11"3"-630,-7 11 0,19-11-1,-18 9-89,18-9 0,-8 11 180,10 0-180,-10 0 0,8-10-90,-18 7 90,7 3-90,1 3 89,-9 7 91,9-10-180,-1 0 90,-7 11-90,7-9 90,-10 9-90,0-1 0,11-7 90,-9 18-90,9-8 90,-11 10-90,0 1 89,0-11-179,0 8 90,0-8 0,0 10 180,10 11-180,-7-8-90,7 8 90,-10-20 0,0 6 0,11 4 0,-8 2 0,7 8 0,0-10 0,-7-1-90,7 1 0,-10-1 90,11 1-90,-8-11 90,7 29 0,-10-35-90,0 46 90,0-48-90,0 26 0,0-18 0,0 0 0,0 8 90,0-18-90,0 18 0,-10-8-90,7 0 0,-18 8-90,18-19-90,-17 19-312,6-8 133,-20 0-541,8 8-989,-8-18 1979,-21 18 0,19-11 0,-25 9 0</inkml:trace>
  <inkml:trace contextRef="#ctx0" brushRef="#br0" timeOffset="550899">25545 16031 6094,'-15'-8'719,"3"1"-539,12 7 0,0 0 0,-11 0 0,9 0-90,-9 0 90,11 0-1,-10 0-89,7 0 0,-18 0 0,18 0 90,-17 0-90,17 0 0,-7 0 0,-1 0 0,8 0 0,-17 0-90,17 0 90,-8 11 0,1-8 0,7 7-90,-7-10 90,0 0-90,7 0 90,-8 0-90,1 10 90,7-7-90,-7 7 90,10-10-90,-11 11 0,9-8 90,-9 7-1,11 0-89,0-7 90,-10 8 0,7-11 0,-7 10-90,10-7 90,0 17 0,0-6 0,0-1-90,0 8 0,0-19 90,0 19-90,0-18 0,0 18 90,0-19-90,10 19 0,-7-18 90,7 18-90,-10-8 180,11 10-180,-9 1 180,9 10-180,-1-8 90,-7 8 0,7-11-90,-10 1 90,11-1-90,-8 1 90,7-1-90,-10 1 90,0 10-1,0 2 1,10 11-90,-7 1 90,7-12-90,-10-2 0,0-10 90,0-1-90,0 1 90,0-1-90,0-10 0,0 8 0,0-8 90,0 11-90,11-11 0,-8 8 0,7-19 90,-10 19-90,0-18 0,21 18 0,5-19 0,11 9-90,7-11-688,-7-11 598,10-2-917,0 0 737,10-8-1190,3 8 740,0-10 0,-25 11 1,-2 0-540,17-11 1349,7-1 0,-1 9 0,2 2 0</inkml:trace>
  <inkml:trace contextRef="#ctx0" brushRef="#br0" timeOffset="551810">29896 16007 6094,'-2'-8'899,"0"2"-629,2 6 0,0 0-90,0-11 269,0 9-269,0-9 0,0 11 810,0 0-900,0 11 179,0 2-89,0 10 0,0 1-90,0-1-90,0 1 90,0 0-90,0 9 90,0-17 0,0 26-3265,0-26 3175,0 18 0,0-11 90,0-10 0,0 8-90,0-8 0,0 0-90,10 8-270,-7-8 90,8 0-179,-11 8 3084,0-18-4074,0 7 359,0-10 1080,0 0 0,4 10 0,1 3 0</inkml:trace>
  <inkml:trace contextRef="#ctx0" brushRef="#br0" timeOffset="552366">30585 16177 6094,'-6'-11'989,"1"3"-629,5 8-90,0 0-1,11 0 1,-9-11 180,19 8-90,-8-7-180,0 10 0,8 0 0,-18 0-91,18-10 91,-8 7-90,0-7 0,8 10 0,-8 0 0,0 0 0,8 0-180,-8-11-90,10 8 0,-10-7-719,-2 20 359,-1-7-629,-7 8 359,7-11 810,-10 0 0,-2 15 0,0 4 0</inkml:trace>
  <inkml:trace contextRef="#ctx0" brushRef="#br0" timeOffset="552604">30587 16425 6363,'42'-18'2249,"-3"-7"-1979,-15 23 0,-1-9 0,1 1-90,10 7 539,2-7-629,1 10-90,-3 0-90,-21 0-90,8-11-180,-19 9-359,9-9-630,-11 11 1349,10 0 0,8 5 0,11 1 0</inkml:trace>
  <inkml:trace contextRef="#ctx0" brushRef="#br0" timeOffset="552933">31224 15983 6273,'-8'-8'1350,"1"2"-991,7-4 1,0 7-90,0-7 0,0 10 719,0 0-719,0 21-90,0-6 0,0 9 0,0-3 0,0-8-90,0 10 180,0 11-180,0-7 89,0 17-89,0-18 0,11 8 0,-9-10 0,9-1-90,-11 1 0,0-1-90,0-10-90,0 8 0,0-18-179,0 18 89,0-19-90,0 9-449,0-11 89,0 0 0,14 9 1,4 2-1</inkml:trace>
  <inkml:trace contextRef="#ctx0" brushRef="#br0" timeOffset="553403">31460 16031 6363,'47'-17'1469,"-1"0"0,-2 5 1,-9 7-1290,-22 7-90,8 9 90,-8-1 179,11 14-269,-11-8 0,-3 15 90,-10-8-90,-10 4-90,7 7 90,-17-11-90,17-10 90,-18 8-90,8-8 90,0 11-90,-8-11 90,18 8-90,-18-19 0,19 9 90,-19-1-90,18-7 0,-7 7 0,10 1 0,-11-9 0,9 9 90,-9-11-90,11 0 0,0 0 0,0 10 0,0-7 0,0 7 90,0-10 0,0 0 0,11 0-90,2 0 90,10-10-90,-10 7 0,8-7 90,3 10-90,2-11 90,8 9-90,-11-9 0,1 1 89,0 7-89,-1-7 0,11 10 0,-8-11 0,8 9 90,-21-9-180,8 11 1,-18 0-1,7 0-450,1 0-180,-9 0 181,9 0-361,-1 0-1079,-7 0 540,7-10 1439,-10 7 0,10-1 0,3 12 0</inkml:trace>
  <inkml:trace contextRef="#ctx0" brushRef="#br0" timeOffset="553682">32084 16160 6633,'10'-15'3598,"9"-6"-3418,-6 18 360,32-7-450,-17 10 180,27-11-181,-29 8 1,-2-7 0,-3 10 0,-8 0-180,0 0-90,8 0 1,-18 0-181,7 0 0,-10 0-450,10 0-809,-7 0 270,8 0 1349,-11 0 0,3-1 0,1 0 0</inkml:trace>
  <inkml:trace contextRef="#ctx0" brushRef="#br0" timeOffset="554036">32184 15936 6453,'-6'-8'1529,"1"2"-1259,5 6 720,0 0-720,0 11 89,0 2-179,0 10 90,0 1 0,0-1-90,0 1 180,0 10-270,0-8 89,0 8 1,0-10 90,0 20-180,0-15 0,0 15 0,0-20 0,11-1-90,-9 1 0,9-1-90,-11-10 90,0 8-90,0-18 0,-11 18-90,9-19 0,-9 9-179,11-11-451,0 0-1619,-10 0 1170,7 0 1259,-7 0 0,20 10 0,2 3 0</inkml:trace>
  <inkml:trace contextRef="#ctx0" brushRef="#br0" timeOffset="554561">32576 15882 6273,'-2'-17'1170,"1"4"-810,1 13 1439,0 0-1620,-10 21 91,7-6-180,-7 19 0,10-21 0,0 8 180,-11 13-180,9 6 0,2-4 0,2-5-90,9-28 90,-1 8-90,-7-1 0,18-7 90,-19 7-90,9-10 0,-11 0 90,0 0-90,41 0 0,-30 0 90,41-10-90,-39 7 0,0-7 0,-2-11 90,-11 15-90,10-25 0,-7 28 0,7-7 0,-10-11-2310,0 16 2310,0-37 0,0 37 0,0-16 89,0 0-89,0 16 0,0-16 180,0 0-180,0 16 90,0-16 2220,0 21-2130,0 0-90,-21 52-90,16-39 45,-7 30 0,3-2-45,9-33 0,0 54 0,0-54 90,0 34-90,0-39 0,0 38-90,0-12-270,0 29 90,0-32-89,0 5-91,0-28-360,11 18-899,-9-19 360,9 9 1349,-11-11 0,4 23 0,2 5 0</inkml:trace>
  <inkml:trace contextRef="#ctx0" brushRef="#br0" timeOffset="555129">31220 17068 6094,'-6'1'1079,"1"-6"-809,5 16-90,-10-11 0,7 0 89,-7 0-89,10 0 1170,0 0-1081,31-11-179,-13 9 0,37-9 90,-18 1-90,-1 7 0,-2-7-90,-10-1-90,-11 9-90,8-9 0,-19 11 0,9 0-89,-11 0-519,0 0 1,6 10 0,1 1 0</inkml:trace>
  <inkml:trace contextRef="#ctx0" brushRef="#br0" timeOffset="555344">31229 17214 6183,'33'-12'1484,"-1"-1"1,24-7-6876,-32 20 5391,-1-11 1319,1 9-1499,-11-9 230,8 11-1129,-19 0 1079,19 0 0,-8-2 0,11 0 0</inkml:trace>
  <inkml:trace contextRef="#ctx0" brushRef="#br0" timeOffset="555679">32053 16723 6363,'-11'0'1350,"1"-1"-991,10 1 271,0 0-360,11 10 0,-9 4 269,9 9-359,-11 1 0,0-1 180,10 11-180,-7-8 0,7 8-90,-10-21 0,0 8 0,0-8 90,0 11-91,0-1-89,0-10 90,0 8 0,0-8-90,0 0-90,0 8-89,0-18-91,0 7-900,0 1 451,0 2-720,0 0 359,0-3 1080,0-10 0,7 2 0,2 0 0</inkml:trace>
  <inkml:trace contextRef="#ctx0" brushRef="#br0" timeOffset="556255">32495 16706 6273,'-9'-17'1440,"-8"3"-1171,14 14 1,-7 0-90,-1 10 0,8-7 450,-17 18-450,17-8-90,-18 0 89,18 8 1,-7-18 90,0 28-180,7-26 0,-8 27 0,1-19 0,7 0 90,-7 18-90,0-15 0,7 7 0,-8-2-90,11-8 90,0 0 0,0 8-90,0-18 90,0 18-90,0-8 90,0 0-90,0 8 0,0-19 89,0 19-89,0-18 90,0 18-90,0-19 0,11 9 90,-8-1 0,7-7 90,0 7-90,3 1 0,1-9 0,17 9 0,-26-11 0,26 0-90,-28 0 90,18-11 0,-18 9 90,18-9-90,-8 11 90,0-10-180,-3 7 90,-10-7-90,11-1 90,-9 9-1,9-9-89,-22-10 90,9 16-90,-19-26 90,8 28-90,-11-7 0,11 10 0,-18 0-90,15 0-639,-18 0 549,10 0-990,-30 21-2826,12-6 3996,1 2 0,3 0 0,12 2 0,-2-1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E8323-8C7F-B74D-BF51-A7636CA94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8CC95-46C3-D748-BFE4-1DB56CBD9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6C484-1386-9B47-A148-09EC8C5B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830E-9B56-6245-8BD2-BBB6D8778D2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2C04F-F80A-854E-B1AE-2617EC21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F8420-F47A-5C4F-B597-E00C6B44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6205-8313-9142-A404-D7FB40B8F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1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8657-16F9-164D-8753-C64693591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8C74C-689B-2343-8CA3-FF1A031E5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D584F-0AB3-0243-B0D8-EC15D2299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830E-9B56-6245-8BD2-BBB6D8778D2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B31FA-FBE7-C543-A91F-72FD0584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50379-D250-DD4F-B616-87C6AB834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6205-8313-9142-A404-D7FB40B8F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1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D5FAE-97CA-464F-8B4B-CBF54CBC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AD561-CA1A-E747-A839-663695C97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3EBFF-BE00-8448-B5FC-7127BF23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830E-9B56-6245-8BD2-BBB6D8778D2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877C2-FB82-3C42-BA3E-C733794A6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135E1-1D60-8E48-B6B7-7044E8F6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6205-8313-9142-A404-D7FB40B8F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7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FD88-91B2-7E42-A219-CDDA5013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B99A7-5DF0-6E48-AB5E-A8249FAC6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6E665-8930-5744-A999-90196A951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830E-9B56-6245-8BD2-BBB6D8778D2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A9638-EB22-F248-ADBB-5D37B111B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6706A-CE08-DB44-BCC5-13081624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6205-8313-9142-A404-D7FB40B8F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5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1E54-BAF1-CD42-9585-C791F9E8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8719D-3292-304D-B17F-26E096555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8A2E3-D5E6-FF4B-8421-769B48EF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830E-9B56-6245-8BD2-BBB6D8778D2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91909-705C-D143-99EF-30256A5CE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69473-0335-3349-BB47-DD7E1F43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6205-8313-9142-A404-D7FB40B8F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0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0D9A-FCC6-A248-9FAC-3ED66E45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8BD3E-02FD-3749-BACD-ADA122C9A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AC034-B31F-1147-A624-12EA65F43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77790-2F93-974E-8321-CB34D1FE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830E-9B56-6245-8BD2-BBB6D8778D2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B5E9B-7D0C-5446-80FB-400082880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60F43-134D-5C4E-9C22-80141ED81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6205-8313-9142-A404-D7FB40B8F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8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F2F7-57D3-2E4E-8B48-45185BA2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6B396-CFE9-4B45-89B1-8D3D36142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1784A-F20F-6441-BEEC-A2D28068A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32B97-49EF-E448-BBA5-83C252138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C09DA2-0F8D-2D44-83DC-4469CC25C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27D66D-B8A1-D14E-9DFB-C951BC787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830E-9B56-6245-8BD2-BBB6D8778D2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6F947-0F5F-494F-A5DE-1BDF944F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F7A864-0795-E64E-8B01-8921120D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6205-8313-9142-A404-D7FB40B8F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1DFE-7084-1F4A-B27D-02729A13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13BB5-CCDD-634A-AD91-9B5871FAA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830E-9B56-6245-8BD2-BBB6D8778D2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6190D-3153-D34C-9AF6-D49E9DD6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314FD9-B2F3-534E-81A9-0ADC3458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6205-8313-9142-A404-D7FB40B8F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8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8BC332-81CE-A740-876B-D8390AE3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830E-9B56-6245-8BD2-BBB6D8778D2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536668-090D-9247-BFD5-EB18A78EC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274A2-07F8-C844-8EC0-17B4C144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6205-8313-9142-A404-D7FB40B8F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6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AAF2-D745-434D-A4E4-49638001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D8457-D12F-4C47-A6B7-61BFEEFD7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FD876-D848-0A47-898A-5B3184C80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BBA76-8776-4A4A-AB88-AF635A0AF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830E-9B56-6245-8BD2-BBB6D8778D2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17003-2553-A24B-BFEA-9CC6B94D6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0EDA1-FE0C-C94A-A225-0AC830E6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6205-8313-9142-A404-D7FB40B8F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2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2A2D-AA0E-464A-A604-8A65B9FB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11DCD0-6732-B24B-AE20-53B18C3AB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562E9-0E78-5247-810A-275BF1B83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4B50D-0B45-154C-8E86-A54B3F5C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830E-9B56-6245-8BD2-BBB6D8778D2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05DB7-F78B-CF4E-91BD-290D19C0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4B033-93CE-114C-A93B-D8CF613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6205-8313-9142-A404-D7FB40B8F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2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52CE7-5271-5B41-94EE-F24E369D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D6C45-472A-CE46-82B8-9232263DF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46D70-A4BE-E046-9BFB-EF687724BF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E830E-9B56-6245-8BD2-BBB6D8778D2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28CA9-6698-5F42-B201-0928D96B3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5DC0D-7D1B-6F42-86BB-293CCB274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76205-8313-9142-A404-D7FB40B8F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6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4C12-A9CB-9641-B708-4D7BEF720F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Inverse DFT using FFT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B7C93-1E92-9E4A-B32A-F1DAD472C8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8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26087-9323-1847-9F8A-6A27F6CB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928EF3-BBC7-3C4A-8BB4-0E675C560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365125"/>
            <a:ext cx="11391900" cy="6127750"/>
          </a:xfrm>
        </p:spPr>
      </p:pic>
    </p:spTree>
    <p:extLst>
      <p:ext uri="{BB962C8B-B14F-4D97-AF65-F5344CB8AC3E}">
        <p14:creationId xmlns:p14="http://schemas.microsoft.com/office/powerpoint/2010/main" val="908743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742EA-945E-E342-8574-A63268D3D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8B7D3-F42E-3746-B292-6CC1828D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7885F3-460A-BC46-9F72-000D874E8771}"/>
                  </a:ext>
                </a:extLst>
              </p14:cNvPr>
              <p14:cNvContentPartPr/>
              <p14:nvPr/>
            </p14:nvContentPartPr>
            <p14:xfrm>
              <a:off x="2065080" y="83880"/>
              <a:ext cx="8497800" cy="6454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7885F3-460A-BC46-9F72-000D874E87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8880" y="67680"/>
                <a:ext cx="8530200" cy="64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841C4B4-C649-5944-91B1-349030CDE5ED}"/>
                  </a:ext>
                </a:extLst>
              </p14:cNvPr>
              <p14:cNvContentPartPr/>
              <p14:nvPr/>
            </p14:nvContentPartPr>
            <p14:xfrm>
              <a:off x="2277360" y="29160"/>
              <a:ext cx="9804960" cy="2906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841C4B4-C649-5944-91B1-349030CDE5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1160" y="12960"/>
                <a:ext cx="9837360" cy="293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9484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26087-9323-1847-9F8A-6A27F6CB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69350-A1FF-E042-84F2-7F1248520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97A21A-F3B3-AC42-8298-A10A57A89426}"/>
                  </a:ext>
                </a:extLst>
              </p14:cNvPr>
              <p14:cNvContentPartPr/>
              <p14:nvPr/>
            </p14:nvContentPartPr>
            <p14:xfrm>
              <a:off x="550440" y="53280"/>
              <a:ext cx="11243880" cy="680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97A21A-F3B3-AC42-8298-A10A57A894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4240" y="37080"/>
                <a:ext cx="11276280" cy="683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448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26087-9323-1847-9F8A-6A27F6CB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0CACE2-200E-CF47-940D-BD6F56298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" y="365125"/>
            <a:ext cx="11334750" cy="5811838"/>
          </a:xfrm>
        </p:spPr>
      </p:pic>
    </p:spTree>
    <p:extLst>
      <p:ext uri="{BB962C8B-B14F-4D97-AF65-F5344CB8AC3E}">
        <p14:creationId xmlns:p14="http://schemas.microsoft.com/office/powerpoint/2010/main" val="3590412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4C12-A9CB-9641-B708-4D7BEF720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350" y="266541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4 point Inverse DFT using FFT Algorithms</a:t>
            </a:r>
          </a:p>
        </p:txBody>
      </p:sp>
    </p:spTree>
    <p:extLst>
      <p:ext uri="{BB962C8B-B14F-4D97-AF65-F5344CB8AC3E}">
        <p14:creationId xmlns:p14="http://schemas.microsoft.com/office/powerpoint/2010/main" val="419572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7EDB58-4378-6A4F-8486-893BF7A4E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9750" y="304006"/>
            <a:ext cx="5257800" cy="685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3535D3-0364-3E4E-8558-B82DBA689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008856"/>
            <a:ext cx="11410949" cy="58491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3665B0-AFF6-E648-89D5-BB8454CB81F9}"/>
              </a:ext>
            </a:extLst>
          </p:cNvPr>
          <p:cNvSpPr txBox="1"/>
          <p:nvPr/>
        </p:nvSpPr>
        <p:spPr>
          <a:xfrm>
            <a:off x="571500" y="323056"/>
            <a:ext cx="552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Find y(n) using DIT IFFT algorithm</a:t>
            </a:r>
          </a:p>
        </p:txBody>
      </p:sp>
    </p:spTree>
    <p:extLst>
      <p:ext uri="{BB962C8B-B14F-4D97-AF65-F5344CB8AC3E}">
        <p14:creationId xmlns:p14="http://schemas.microsoft.com/office/powerpoint/2010/main" val="360086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4C12-A9CB-9641-B708-4D7BEF720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350" y="266541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8 point Inverse DFT using FFT Algorithms</a:t>
            </a:r>
          </a:p>
        </p:txBody>
      </p:sp>
    </p:spTree>
    <p:extLst>
      <p:ext uri="{BB962C8B-B14F-4D97-AF65-F5344CB8AC3E}">
        <p14:creationId xmlns:p14="http://schemas.microsoft.com/office/powerpoint/2010/main" val="2546944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26087-9323-1847-9F8A-6A27F6CB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AAC3E0-2317-1D4E-AA65-1E12F6BD7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400050"/>
            <a:ext cx="11391900" cy="2959894"/>
          </a:xfrm>
        </p:spPr>
      </p:pic>
    </p:spTree>
    <p:extLst>
      <p:ext uri="{BB962C8B-B14F-4D97-AF65-F5344CB8AC3E}">
        <p14:creationId xmlns:p14="http://schemas.microsoft.com/office/powerpoint/2010/main" val="4038830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26087-9323-1847-9F8A-6A27F6CB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5BCE71-A238-2B45-9DB3-F8F5A66D8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71450"/>
            <a:ext cx="11391900" cy="6043613"/>
          </a:xfrm>
        </p:spPr>
      </p:pic>
    </p:spTree>
    <p:extLst>
      <p:ext uri="{BB962C8B-B14F-4D97-AF65-F5344CB8AC3E}">
        <p14:creationId xmlns:p14="http://schemas.microsoft.com/office/powerpoint/2010/main" val="4025686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26087-9323-1847-9F8A-6A27F6CB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B142D4-CB20-7843-BF98-B5ED78E91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450" y="365125"/>
            <a:ext cx="11125200" cy="6127750"/>
          </a:xfrm>
        </p:spPr>
      </p:pic>
    </p:spTree>
    <p:extLst>
      <p:ext uri="{BB962C8B-B14F-4D97-AF65-F5344CB8AC3E}">
        <p14:creationId xmlns:p14="http://schemas.microsoft.com/office/powerpoint/2010/main" val="425891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26087-9323-1847-9F8A-6A27F6CB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898E0C-C1C7-E947-BC66-A8DB23602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850" y="365125"/>
            <a:ext cx="10648950" cy="6127750"/>
          </a:xfrm>
        </p:spPr>
      </p:pic>
    </p:spTree>
    <p:extLst>
      <p:ext uri="{BB962C8B-B14F-4D97-AF65-F5344CB8AC3E}">
        <p14:creationId xmlns:p14="http://schemas.microsoft.com/office/powerpoint/2010/main" val="391728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28</Words>
  <Application>Microsoft Macintosh PowerPoint</Application>
  <PresentationFormat>Widescreen</PresentationFormat>
  <Paragraphs>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Inverse DFT using FFT Algorithms</vt:lpstr>
      <vt:lpstr>PowerPoint Presentation</vt:lpstr>
      <vt:lpstr>4 point Inverse DFT using FFT Algorithms</vt:lpstr>
      <vt:lpstr>PowerPoint Presentation</vt:lpstr>
      <vt:lpstr>8 point Inverse DFT using FFT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Inverse DFT using FFT Algorithms</dc:title>
  <dc:creator>Microsoft Office User</dc:creator>
  <cp:lastModifiedBy>Microsoft Office User</cp:lastModifiedBy>
  <cp:revision>4</cp:revision>
  <dcterms:created xsi:type="dcterms:W3CDTF">2021-02-15T16:44:26Z</dcterms:created>
  <dcterms:modified xsi:type="dcterms:W3CDTF">2021-02-20T04:04:18Z</dcterms:modified>
</cp:coreProperties>
</file>