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99" r:id="rId5"/>
    <p:sldId id="258" r:id="rId6"/>
    <p:sldId id="259" r:id="rId7"/>
    <p:sldId id="300" r:id="rId8"/>
    <p:sldId id="301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307" r:id="rId21"/>
    <p:sldId id="308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86" r:id="rId31"/>
    <p:sldId id="287" r:id="rId32"/>
    <p:sldId id="279" r:id="rId33"/>
    <p:sldId id="280" r:id="rId34"/>
    <p:sldId id="281" r:id="rId35"/>
    <p:sldId id="282" r:id="rId36"/>
    <p:sldId id="283" r:id="rId37"/>
    <p:sldId id="284" r:id="rId38"/>
    <p:sldId id="309" r:id="rId39"/>
    <p:sldId id="310" r:id="rId40"/>
    <p:sldId id="285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E8462C-FDE2-4189-9030-B8C060FFDA4D}" v="1" dt="2024-04-04T20:28:42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gmeet Singh" userId="dc89e43a-6dc6-4fc9-9c26-3afcce885f72" providerId="ADAL" clId="{59E8462C-FDE2-4189-9030-B8C060FFDA4D}"/>
    <pc:docChg chg="modSld">
      <pc:chgData name="Jagmeet Singh" userId="dc89e43a-6dc6-4fc9-9c26-3afcce885f72" providerId="ADAL" clId="{59E8462C-FDE2-4189-9030-B8C060FFDA4D}" dt="2024-04-04T20:28:42.843" v="0" actId="478"/>
      <pc:docMkLst>
        <pc:docMk/>
      </pc:docMkLst>
      <pc:sldChg chg="delSp">
        <pc:chgData name="Jagmeet Singh" userId="dc89e43a-6dc6-4fc9-9c26-3afcce885f72" providerId="ADAL" clId="{59E8462C-FDE2-4189-9030-B8C060FFDA4D}" dt="2024-04-04T20:28:42.843" v="0" actId="478"/>
        <pc:sldMkLst>
          <pc:docMk/>
          <pc:sldMk cId="0" sldId="285"/>
        </pc:sldMkLst>
        <pc:spChg chg="del">
          <ac:chgData name="Jagmeet Singh" userId="dc89e43a-6dc6-4fc9-9c26-3afcce885f72" providerId="ADAL" clId="{59E8462C-FDE2-4189-9030-B8C060FFDA4D}" dt="2024-04-04T20:28:42.843" v="0" actId="478"/>
          <ac:spMkLst>
            <pc:docMk/>
            <pc:sldMk cId="0" sldId="285"/>
            <ac:spMk id="53251" creationId="{35B344FE-0953-9703-F5A8-09B27926E7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06628-3389-0F1D-CABD-CFCC1A19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0B898-703A-5B40-9CBD-DE0D893A36B6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409D-A22F-C3D1-463A-53EEC435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F4C0A-9881-2D77-77AD-3F03C985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1EEC0-D22E-DB48-96FC-0C45DB934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1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88D7C-94C9-2A49-6553-93D4FDEB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7F9AE-9F9C-9046-8829-AFFC6C09E020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04B7-5019-59E6-B080-73C2BF4C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883D2-F100-B0AD-3317-A42F5F94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B7ACE-83F0-264C-82F1-93BFD2BC8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95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760A2-6306-47B5-F18A-C36EF720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1B7D2-9000-DD47-81DF-C240B9B80B61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37FB-973B-B477-D1EC-5698D809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A9DE8-EEA8-74ED-0B3B-872C838C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372A5-87A6-EC41-99AC-09B7FF2BBF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58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993A6-A72A-D744-05D0-32C73F14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CF7C4-7502-ED4A-A950-689578A648F2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E0F81-5B9B-3556-AB64-60472092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C994-2412-2513-DD91-DBE1455C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7078C-9FE8-6348-B50E-DED8A3AA5A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27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4E021-8E89-C73C-0363-1483487A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A3F18-3A79-FB43-B39B-4E57CDD9106C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7CAAF-9879-80F8-E1AA-959C3CD8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F15F9-60F1-BE87-2B43-30FE0E1A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A6E91-5D5D-404D-8A5B-F394C1C3EA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68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39CECD-785F-5A9E-C0EE-92014F19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846B6-400C-EC4A-86A9-84A6C00ADCFD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E836D7-0968-6D47-7613-F3F1CA71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6D9785-9829-EDB7-06D9-7354CCC1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9DE25-C2CD-6E4C-82B1-3E425DE39D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87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FBBE212-0616-E832-FE57-69A81724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B02C6-2FC8-D34A-9562-E1C6E078C6E0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8865F8-E25D-AAA6-5B35-703DCC78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6F043EB-C6CC-D948-419D-F292180C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2D8BA-0F41-194B-B343-E9394A721E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4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985D20F-969C-8E68-588E-FBEECA01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6EA1-E246-DF4F-9808-028934EEB967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FB42379-1351-BA7F-B7CA-26B03A35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F6B09C-0F7C-F584-2C1E-EE9056FA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124-B5DB-8545-8F83-7439E2DD91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63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4E66C58-CF56-12E6-80D5-76C51083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A604D-8967-B94D-B998-DF66F2065999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770CA36-DD24-2436-19C9-F8A87335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66D691D-CDD0-4A17-F033-6DD49A1A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A2D25-A608-7048-A20E-3691CAD9B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58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5EF11A8-A552-34E5-E35B-62693432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F0BB7-C098-1B40-9CD5-E915A8125FA0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5A3396-9EAF-5276-E302-A88136BF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CE684B-99AC-0B93-41D4-262A7C15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C29A9-CE19-C442-AAF8-1713185877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95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FCD2899-E807-7BB6-D05B-48189154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6EB0B-DF27-934D-A09F-C3B4CE4854CE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68E60C-9AC2-FD8E-EF51-8CC25D78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F74EC8-6D91-4651-5116-FBD579BC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3F235-219D-9E44-A52D-40E4B18A8A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12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0A11F33-191E-F7C1-D528-2672AC607EB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9C61491-B847-BA81-A8F9-629EE40E82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7A650-A8F1-0297-2FC7-8703BF546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F9AAB3-0129-9849-AE02-E4918F9DDE64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61D9-5744-B6BB-23E3-0313DF3F8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28A2-614B-E742-F424-58985E87A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C296FA-F87A-824B-A297-EFF0C347F9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2E1C5CFE-7261-A1AA-0AB0-E9B118A9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9600" b="1">
                <a:solidFill>
                  <a:srgbClr val="FF0000"/>
                </a:solidFill>
              </a:rPr>
              <a:t>IIR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115FE-39CB-774D-F548-A5185C2F7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153400" cy="1752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DISCLAIMER:- THIS PPT IS FOR REFERENCE PURPOSE ONLY. PLEASE REFER TEXT BOOK FOR DETAILED STUDY.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96CAD00E-F40A-0A4B-479D-8F1F545E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0556A2C7-FABB-0F7F-2EC1-20185506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41976336-A466-4818-9F8D-149E6EE9C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382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3D2FD094-31AC-BD92-5EB6-322B92EB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BB85A282-1D7F-37B0-CA07-3C97A23B7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A391A2DA-6EAC-225B-2C28-1C309C64E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6106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2EFFBF81-1474-E303-C699-997190DA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099B583A-29F6-89F4-022B-411C6AC6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88857385-9EED-8847-6ADC-451A23461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458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A615F652-6394-89AC-6A6D-22A8A521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DEBE7FC4-42B2-488F-CB56-EE718898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73AA59FC-4780-57F6-EFDA-82D0C0A7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8392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731573E9-634A-3425-CE3D-0EC71B84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3991BE6-88B7-966C-15F3-525897FA0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2F5B12D2-0EEC-6871-4B4F-A39175BF8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610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3">
            <a:extLst>
              <a:ext uri="{FF2B5EF4-FFF2-40B4-BE49-F238E27FC236}">
                <a16:creationId xmlns:a16="http://schemas.microsoft.com/office/drawing/2014/main" id="{59B67663-B1BB-C16B-474D-AF98BF509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19800"/>
            <a:ext cx="8458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D410CE61-8267-FCBD-C181-6AE9BD44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C3E32223-35B0-0494-3E4A-A720E9EB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077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4">
            <a:extLst>
              <a:ext uri="{FF2B5EF4-FFF2-40B4-BE49-F238E27FC236}">
                <a16:creationId xmlns:a16="http://schemas.microsoft.com/office/drawing/2014/main" id="{9B506F36-F664-4115-E7DB-3EF7396999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2057400"/>
            <a:ext cx="8839200" cy="4648200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958A05B-BB89-49DF-E1FF-B39CAAB3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40D1970A-8F86-0DA7-8DF7-4875AAE23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31C653A1-FAB6-3C6A-A062-FB2768197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10600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88E63A3B-10AF-DEF8-EA69-803A387C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DB66720E-4C92-1896-1BE8-F809A803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A489FA7D-255E-8694-0DDF-E73AB992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82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47C246E7-E0C9-9EF4-D87F-828F4580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B5F69A23-8F40-9605-F7F3-E9843267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C259F430-7493-6ED4-B12D-7C2AC5DAF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868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5DED215D-0A1A-423D-DAEA-9C49CE09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6D232184-CEDF-4C5F-CEC8-BF841CDF9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id="{360CABAC-6F61-7DC0-8078-BD8CC1AA5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38A9A02E-6ACF-1AF3-1D32-F61822DA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4E69F63-B978-C949-2516-2B3613A5B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0"/>
            <a:ext cx="88677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>
            <a:extLst>
              <a:ext uri="{FF2B5EF4-FFF2-40B4-BE49-F238E27FC236}">
                <a16:creationId xmlns:a16="http://schemas.microsoft.com/office/drawing/2014/main" id="{29716689-5B64-ABBF-3D93-91F8A41BAA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581400"/>
            <a:ext cx="8458200" cy="2971800"/>
          </a:xfr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A2DF36A3-745F-7A0A-AB78-7A84E619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57F4-C316-641C-8477-70B2FB1D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Bilinear Transformation is used for transforming an analog filter to a digital filter.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br>
              <a:rPr lang="en-US" dirty="0"/>
            </a:br>
            <a:r>
              <a:rPr lang="en-US" dirty="0"/>
              <a:t>a) True</a:t>
            </a:r>
            <a:br>
              <a:rPr lang="en-US" dirty="0"/>
            </a:br>
            <a:r>
              <a:rPr lang="en-US" dirty="0"/>
              <a:t>b) False</a:t>
            </a:r>
            <a:endParaRPr lang="en-IN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1F4A2B25-42DE-0A13-3B75-D305BA8A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3CFC55E4-7999-50C0-D543-6E4D04A02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AC325352-7B5B-C8A7-A584-44CF30AB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45879971-8771-1805-DD98-5AA36584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5A80D4E-2D39-36B6-8B86-EB9208115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9154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0F26BFDF-A8F2-BBB4-72E2-6449F41C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949A72BE-9B2F-284B-B482-56A96747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7D8B7751-23D4-FA52-113A-88D667218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686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293844FD-4159-797C-1AAA-774743C5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3239D647-162A-0D13-3763-6A4DCB5F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0B2800DA-0D30-3CBB-8C5E-05B76C9A8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382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3">
            <a:extLst>
              <a:ext uri="{FF2B5EF4-FFF2-40B4-BE49-F238E27FC236}">
                <a16:creationId xmlns:a16="http://schemas.microsoft.com/office/drawing/2014/main" id="{11AD3A56-B34B-70DA-8569-2E8680837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610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C936301D-6D47-5B08-269A-9658252D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527DC787-33ED-CEE6-2F3F-AAA121DA4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75B2909B-B7C4-2553-BEB4-C77ADA4AF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6106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4AA4144F-D675-B96D-22F6-D0D160E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6409B733-A17F-DE28-00DC-7FF41B241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B4BD7E72-A732-5208-0A4A-25AA7031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428625"/>
            <a:ext cx="79438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66E4A3CF-8EB1-EB9F-55B4-FF0D2CF1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345438A6-117B-0B9B-C405-D26484BB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9939" name="Picture 2">
            <a:extLst>
              <a:ext uri="{FF2B5EF4-FFF2-40B4-BE49-F238E27FC236}">
                <a16:creationId xmlns:a16="http://schemas.microsoft.com/office/drawing/2014/main" id="{63A7448B-F167-7B95-569D-3B771245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8D516A49-9DFF-CDEC-8A3B-5CE0F79F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2C7E2903-093F-750E-F297-1202CF83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C1794964-B283-4C3E-8735-853F9338E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89154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984E2F09-0139-A758-327F-3A220AC3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293F7F63-32B9-86CE-B232-C4C1C85F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1987" name="Picture 2">
            <a:extLst>
              <a:ext uri="{FF2B5EF4-FFF2-40B4-BE49-F238E27FC236}">
                <a16:creationId xmlns:a16="http://schemas.microsoft.com/office/drawing/2014/main" id="{D7B1E5FF-D6AE-922D-D611-D077A1D8C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8704E-AE90-C8CE-D6B8-005F7E28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/>
              <a:t>The impulse invariant method is obtained by</a:t>
            </a:r>
            <a:br>
              <a:rPr lang="en-US" dirty="0"/>
            </a:br>
            <a:endParaRPr lang="en-IN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/>
              <a:t>a. </a:t>
            </a:r>
            <a:r>
              <a:rPr lang="en-US" dirty="0"/>
              <a:t>Sampling the impulse response of an equivalent analog filter</a:t>
            </a:r>
            <a:br>
              <a:rPr lang="en-US" dirty="0"/>
            </a:br>
            <a:r>
              <a:rPr lang="en-US" b="1" dirty="0"/>
              <a:t>b.</a:t>
            </a:r>
            <a:r>
              <a:rPr lang="en-US" dirty="0"/>
              <a:t> Taking backward difference for the derivative</a:t>
            </a:r>
            <a:br>
              <a:rPr lang="en-US" dirty="0"/>
            </a:br>
            <a:r>
              <a:rPr lang="en-US" b="1" dirty="0"/>
              <a:t>c.</a:t>
            </a:r>
            <a:r>
              <a:rPr lang="en-US" dirty="0"/>
              <a:t> Mapping from z-domain to s-domain</a:t>
            </a:r>
            <a:br>
              <a:rPr lang="en-US" dirty="0"/>
            </a:br>
            <a:r>
              <a:rPr lang="en-US" b="1" dirty="0"/>
              <a:t>d.</a:t>
            </a:r>
            <a:r>
              <a:rPr lang="en-US" dirty="0"/>
              <a:t> Approximation of derivatives</a:t>
            </a:r>
            <a:endParaRPr lang="en-IN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A8AB20C0-371D-453E-5C4E-74C09ADE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B8A01AA6-7FD1-C895-082F-DF5FDA1E9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3011" name="Picture 2">
            <a:extLst>
              <a:ext uri="{FF2B5EF4-FFF2-40B4-BE49-F238E27FC236}">
                <a16:creationId xmlns:a16="http://schemas.microsoft.com/office/drawing/2014/main" id="{87864103-9C7C-7B48-6E95-B7C7862EA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42875"/>
            <a:ext cx="9086850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ECD288C7-34AE-9C0F-1042-F847D983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54203733-D495-060D-221C-FFBF60DD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5C38783A-F475-8E92-8C63-30E04F790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534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95D8243C-3CAC-6801-B398-B931EF35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560999D6-D793-4CC3-90C0-D20F0C72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4C1B02A2-A783-1EB3-86B2-74AB5BF9C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763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5C641B8C-F57A-29E2-2CFE-2487A65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E4904F87-7284-B08A-EB8F-21400A056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6083" name="Picture 2">
            <a:extLst>
              <a:ext uri="{FF2B5EF4-FFF2-40B4-BE49-F238E27FC236}">
                <a16:creationId xmlns:a16="http://schemas.microsoft.com/office/drawing/2014/main" id="{EC733E60-2E98-198B-C5D4-21350B4D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200"/>
            <a:ext cx="8839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9C5D77B9-3953-D72A-5B0A-97801748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15DA5110-2B73-1764-FEE8-2B9940374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7107" name="Picture 2">
            <a:extLst>
              <a:ext uri="{FF2B5EF4-FFF2-40B4-BE49-F238E27FC236}">
                <a16:creationId xmlns:a16="http://schemas.microsoft.com/office/drawing/2014/main" id="{6A46B001-5806-2A79-BA73-22203AFF4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F2CDDB15-DFB0-A485-6E67-9A12EA22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A5C54262-165A-32F9-FFCF-EBBCC3ED8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8131" name="Picture 2">
            <a:extLst>
              <a:ext uri="{FF2B5EF4-FFF2-40B4-BE49-F238E27FC236}">
                <a16:creationId xmlns:a16="http://schemas.microsoft.com/office/drawing/2014/main" id="{97833827-A13F-CA59-C6D1-D5BE0B995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8392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4449953D-3236-B586-59BA-ADA0A421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0C7FEC66-3C8B-9B6F-E485-06A457DF3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9155" name="Picture 2">
            <a:extLst>
              <a:ext uri="{FF2B5EF4-FFF2-40B4-BE49-F238E27FC236}">
                <a16:creationId xmlns:a16="http://schemas.microsoft.com/office/drawing/2014/main" id="{B36452E9-3D1B-77EF-0696-E9F43774D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8392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31F06D8C-FB5E-FFBD-68C4-CB87E8D1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FF8E0F12-ACE1-AA5A-43BC-EEA6EBC55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0179" name="Picture 2">
            <a:extLst>
              <a:ext uri="{FF2B5EF4-FFF2-40B4-BE49-F238E27FC236}">
                <a16:creationId xmlns:a16="http://schemas.microsoft.com/office/drawing/2014/main" id="{8002C55B-BEF8-8743-DE6A-59975CD3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C6272F07-B89D-F318-2153-6DFEDAF8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B492-F9CA-47B9-01AF-9852FEFA4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Which of the following rule is used in the bilinear transformation?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br>
              <a:rPr lang="en-US" dirty="0"/>
            </a:br>
            <a:r>
              <a:rPr lang="en-US" dirty="0"/>
              <a:t>a) Simpson’s rule</a:t>
            </a:r>
            <a:br>
              <a:rPr lang="en-US" dirty="0"/>
            </a:br>
            <a:r>
              <a:rPr lang="en-US" dirty="0"/>
              <a:t>b) Backward difference</a:t>
            </a:r>
            <a:br>
              <a:rPr lang="en-US" dirty="0"/>
            </a:br>
            <a:r>
              <a:rPr lang="en-US" dirty="0"/>
              <a:t>c) Forward difference</a:t>
            </a:r>
            <a:br>
              <a:rPr lang="en-US" dirty="0"/>
            </a:br>
            <a:r>
              <a:rPr lang="en-US" dirty="0"/>
              <a:t>d) Trapezoidal rule</a:t>
            </a:r>
            <a:endParaRPr lang="en-IN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7E3FB143-0F04-FD03-D5FD-884DCF8E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2DE2BFF4-43F0-C821-31AF-6A7CEF237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ADEB24B6-064B-DA34-D7D4-327D13D5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640C5AD1-5011-5C4B-83D1-0B0C8E60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1FAB8A59-4E1C-592C-D241-36B64E01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3250" name="Picture 2">
            <a:extLst>
              <a:ext uri="{FF2B5EF4-FFF2-40B4-BE49-F238E27FC236}">
                <a16:creationId xmlns:a16="http://schemas.microsoft.com/office/drawing/2014/main" id="{87D77AE7-DC71-F80C-A813-024529BFC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8915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>
            <a:extLst>
              <a:ext uri="{FF2B5EF4-FFF2-40B4-BE49-F238E27FC236}">
                <a16:creationId xmlns:a16="http://schemas.microsoft.com/office/drawing/2014/main" id="{37FB9EBE-33E6-3D29-7501-E8D087324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458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D3445C08-50C3-DB07-073F-75D9FB8B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13C07882-CCB2-F392-1621-9CFEE2C5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4275" name="Picture 2">
            <a:extLst>
              <a:ext uri="{FF2B5EF4-FFF2-40B4-BE49-F238E27FC236}">
                <a16:creationId xmlns:a16="http://schemas.microsoft.com/office/drawing/2014/main" id="{C13C3D79-C2E9-DF6C-6297-35E930598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E3DD47C6-BB52-A3B4-3E76-06B41909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1697598B-B03C-F70C-2C59-103033A2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5299" name="Picture 2">
            <a:extLst>
              <a:ext uri="{FF2B5EF4-FFF2-40B4-BE49-F238E27FC236}">
                <a16:creationId xmlns:a16="http://schemas.microsoft.com/office/drawing/2014/main" id="{BB9DA51D-18E2-F3B1-7EAF-D7D5B0430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620000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584F3791-E4B1-4F5A-2090-B460E348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BFF7FB95-F31A-06FA-154E-8FE316D6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6323" name="Picture 2">
            <a:extLst>
              <a:ext uri="{FF2B5EF4-FFF2-40B4-BE49-F238E27FC236}">
                <a16:creationId xmlns:a16="http://schemas.microsoft.com/office/drawing/2014/main" id="{D73E0FB9-1E10-3A8C-A165-FD05962E8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7724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055EA42E-953B-6B8B-DFD6-32CE60E8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7346" name="Picture 2">
            <a:extLst>
              <a:ext uri="{FF2B5EF4-FFF2-40B4-BE49-F238E27FC236}">
                <a16:creationId xmlns:a16="http://schemas.microsoft.com/office/drawing/2014/main" id="{BC6D47CE-75B7-0725-2AFD-194F0C851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534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>
            <a:extLst>
              <a:ext uri="{FF2B5EF4-FFF2-40B4-BE49-F238E27FC236}">
                <a16:creationId xmlns:a16="http://schemas.microsoft.com/office/drawing/2014/main" id="{FA0BE886-1978-2E3C-A70B-4DECD385C1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667000"/>
            <a:ext cx="8763000" cy="3343275"/>
          </a:xfr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D213818C-19A6-2CCA-5355-77A0AD17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0898B282-EC00-2217-57B3-F1EA3E70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8371" name="Picture 2">
            <a:extLst>
              <a:ext uri="{FF2B5EF4-FFF2-40B4-BE49-F238E27FC236}">
                <a16:creationId xmlns:a16="http://schemas.microsoft.com/office/drawing/2014/main" id="{7BE7AFF5-524A-63BD-B8A9-122B58800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839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2C10AD15-8CA7-BFAE-81B2-67C89922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482449B2-4987-5A8C-EE33-C108E112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9395" name="Picture 2">
            <a:extLst>
              <a:ext uri="{FF2B5EF4-FFF2-40B4-BE49-F238E27FC236}">
                <a16:creationId xmlns:a16="http://schemas.microsoft.com/office/drawing/2014/main" id="{910E83F2-9AC1-4246-ECCF-A2F0F38B9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8113"/>
            <a:ext cx="8686800" cy="588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17C08848-6F5E-0D0C-8992-6553535D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D6718C40-8877-FDF1-A180-9A43DB18F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60419" name="Picture 2">
            <a:extLst>
              <a:ext uri="{FF2B5EF4-FFF2-40B4-BE49-F238E27FC236}">
                <a16:creationId xmlns:a16="http://schemas.microsoft.com/office/drawing/2014/main" id="{7001BEFD-DEF6-4573-2511-8D0958363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28600"/>
            <a:ext cx="87725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7F0A9092-6853-B7C2-A148-BCB3837F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E3B9E918-513F-09C7-3410-F05CBCC77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61443" name="Picture 2">
            <a:extLst>
              <a:ext uri="{FF2B5EF4-FFF2-40B4-BE49-F238E27FC236}">
                <a16:creationId xmlns:a16="http://schemas.microsoft.com/office/drawing/2014/main" id="{E662D60F-4F02-37DE-6548-C788C10A3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077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123AE504-595D-367B-6569-55CCFAA7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D165CAC4-DB8F-8AC2-5A90-935AEFF4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AF070C40-F359-E29D-5B5C-308FD5C54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EDBD67D-F539-7BA9-DAB8-6A0961A6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3C5C415B-0BC1-A92B-EE5D-1F2C61A3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ECC60446-EEA6-ECF1-8682-4D550534C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04800"/>
            <a:ext cx="86772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>
            <a:extLst>
              <a:ext uri="{FF2B5EF4-FFF2-40B4-BE49-F238E27FC236}">
                <a16:creationId xmlns:a16="http://schemas.microsoft.com/office/drawing/2014/main" id="{80F62374-CA46-CD89-09F4-75741301C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/>
              <a:t>For a system function H(s) to be stable</a:t>
            </a:r>
            <a:br>
              <a:rPr lang="en-US" altLang="en-US"/>
            </a:br>
            <a:endParaRPr lang="en-I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/>
              <a:t>a. </a:t>
            </a:r>
            <a:r>
              <a:rPr lang="en-US" altLang="en-US"/>
              <a:t>The zeros lie in left half of the s plane</a:t>
            </a:r>
            <a:br>
              <a:rPr lang="en-US" altLang="en-US"/>
            </a:br>
            <a:r>
              <a:rPr lang="en-US" altLang="en-US" b="1"/>
              <a:t>b.</a:t>
            </a:r>
            <a:r>
              <a:rPr lang="en-US" altLang="en-US"/>
              <a:t> The zeros lie in right half of the s plane</a:t>
            </a:r>
            <a:br>
              <a:rPr lang="en-US" altLang="en-US"/>
            </a:br>
            <a:r>
              <a:rPr lang="en-US" altLang="en-US" b="1"/>
              <a:t>c.</a:t>
            </a:r>
            <a:r>
              <a:rPr lang="en-US" altLang="en-US"/>
              <a:t> The poles lie in left half of the s plane</a:t>
            </a:r>
            <a:br>
              <a:rPr lang="en-US" altLang="en-US"/>
            </a:br>
            <a:r>
              <a:rPr lang="en-US" altLang="en-US" b="1"/>
              <a:t>d.</a:t>
            </a:r>
            <a:r>
              <a:rPr lang="en-US" altLang="en-US"/>
              <a:t> The poles lie in right half of the s plane</a:t>
            </a:r>
            <a:endParaRPr lang="en-IN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A1E927DE-1AA6-D511-9D71-51167F8D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4727A048-BB1A-9212-9C3D-70FB5C52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623F53FE-2F3A-026F-3C8C-AB4254F0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 b="1">
                <a:solidFill>
                  <a:srgbClr val="FF0000"/>
                </a:solidFill>
              </a:rPr>
              <a:t>IIR Filter using Bilinear Transformation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9A86973E-A682-DF0B-60BD-24627C88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ADC07A29-28E8-01B1-5D43-A7D82C8FC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188</Words>
  <Application>Microsoft Office PowerPoint</Application>
  <PresentationFormat>On-screen Show (4:3)</PresentationFormat>
  <Paragraphs>15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IIR Filter</vt:lpstr>
      <vt:lpstr>PowerPoint Presentation</vt:lpstr>
      <vt:lpstr>PowerPoint Presentation</vt:lpstr>
      <vt:lpstr>a</vt:lpstr>
      <vt:lpstr>PowerPoint Presentation</vt:lpstr>
      <vt:lpstr>PowerPoint Presentation</vt:lpstr>
      <vt:lpstr>PowerPoint Presentation</vt:lpstr>
      <vt:lpstr>c</vt:lpstr>
      <vt:lpstr>IIR Filter using Bilinear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IIR Filter</dc:title>
  <dc:creator>Kirti</dc:creator>
  <cp:lastModifiedBy>Jagmeet Singh</cp:lastModifiedBy>
  <cp:revision>30</cp:revision>
  <dcterms:created xsi:type="dcterms:W3CDTF">2018-09-25T08:53:22Z</dcterms:created>
  <dcterms:modified xsi:type="dcterms:W3CDTF">2024-04-04T20:28:53Z</dcterms:modified>
</cp:coreProperties>
</file>