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70" r:id="rId5"/>
    <p:sldId id="271" r:id="rId6"/>
    <p:sldId id="272" r:id="rId7"/>
    <p:sldId id="273" r:id="rId8"/>
    <p:sldId id="264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>
      <p:cViewPr varScale="1">
        <p:scale>
          <a:sx n="79" d="100"/>
          <a:sy n="79" d="100"/>
        </p:scale>
        <p:origin x="108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gmeet Singh" userId="dc89e43a-6dc6-4fc9-9c26-3afcce885f72" providerId="ADAL" clId="{72C7FC63-10E6-4F2B-B129-6E82E3CB4EC9}"/>
    <pc:docChg chg="modSld">
      <pc:chgData name="Jagmeet Singh" userId="dc89e43a-6dc6-4fc9-9c26-3afcce885f72" providerId="ADAL" clId="{72C7FC63-10E6-4F2B-B129-6E82E3CB4EC9}" dt="2024-04-04T15:16:37.642" v="0" actId="20577"/>
      <pc:docMkLst>
        <pc:docMk/>
      </pc:docMkLst>
      <pc:sldChg chg="modSp mod">
        <pc:chgData name="Jagmeet Singh" userId="dc89e43a-6dc6-4fc9-9c26-3afcce885f72" providerId="ADAL" clId="{72C7FC63-10E6-4F2B-B129-6E82E3CB4EC9}" dt="2024-04-04T15:16:37.642" v="0" actId="20577"/>
        <pc:sldMkLst>
          <pc:docMk/>
          <pc:sldMk cId="0" sldId="263"/>
        </pc:sldMkLst>
        <pc:spChg chg="mod">
          <ac:chgData name="Jagmeet Singh" userId="dc89e43a-6dc6-4fc9-9c26-3afcce885f72" providerId="ADAL" clId="{72C7FC63-10E6-4F2B-B129-6E82E3CB4EC9}" dt="2024-04-04T15:16:37.642" v="0" actId="20577"/>
          <ac:spMkLst>
            <pc:docMk/>
            <pc:sldMk cId="0" sldId="263"/>
            <ac:spMk id="27649" creationId="{FF5BC658-B986-C693-DBC0-3F3C788AF5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E98DA-A65E-C22F-0CD7-B303FD53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0714B-7398-494C-AFED-AFFCD083A02E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21B6-9F85-4EBC-106F-05DF683A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8676-39BD-978A-44FE-35C3DE47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B6E0A-A121-CF4B-993E-19580E4760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22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CE3D-B8AF-1356-15E6-D7A09D94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257D6-330A-794C-805A-B672D9BA0909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A76C-38A6-1914-17BA-E941DF34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5355B-60B7-DD0E-FDE9-38C4A289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907DC-FEA4-3C4C-9203-32E1108CF2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03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C3112-3F49-9445-FE8F-F4DBBF0A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87FBF-A27B-9D46-8BB4-B732C871FD10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018E-17D6-CF9C-7DE2-0E7A3286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7B864-6FE8-A149-1DD5-3CB1B5BC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EEB47-3FCD-AF42-8C4D-D3706B52F6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A7190-52DA-D414-36D2-B9E67FCF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EF42F-6AAD-7C4C-93EF-B5B74A84E959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789CF-6A9E-CECC-3BDA-370E5259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BBCA1-B1CB-8AD6-D922-69396671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D60DA-66C2-D340-9884-B2A875C491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74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2D16B-44DF-4DAC-F9F1-7948C70F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5BB05-8FA5-A44F-8AB2-682734AB61E5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F9EC6-7E9C-CAA9-19B1-7B158778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CC17-3AA5-8395-2057-D909DE48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A38D7-3960-0547-B705-CD63BAE5FD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5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01EFB4B-B772-0726-EE0E-EEA0B20C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2006B-DA97-CF4C-B4F8-3D046D1FD857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2F1C719-A442-5AFA-5E7B-63413C44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308054-6AE8-4AC6-577C-021B7AE6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26B05-42D0-5F48-949F-38903E30CD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95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172E891-793E-A1C3-47A2-B3DC6921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95F52-1298-D24F-A2A1-9181306AC660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8E58B36-838F-4F37-3BBF-B817044C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80E609-A2D5-8C2A-4740-7F00C777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4EAA7-898B-844B-B655-701A1849F7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93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A9A2555-F4B9-276D-270F-6830BD2E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CAAFE-BBD7-8547-B550-4364B93F417A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C37647D-52AC-F244-B3A9-E392924D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AEC561-4088-0366-356F-93A0E9EA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1EF5D-CF5E-C24D-9468-6D6BE958D1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06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E49C402-84F8-B8F0-C212-0FCB1DF5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1615A-A541-BE42-9F4F-10865C8B5366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EBC4F66-27CA-A0D3-0A04-41D98583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C87D99-8A7D-865D-8FE4-3F5316EF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11D6C-EC86-984D-A353-768B6758E2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45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F19C444-1492-9ED0-C1F2-30622A94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87BA-BD78-8C47-83FC-AA682FBF572D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DFC76D-085B-0A84-E884-BC24BE92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FB9FFA-6634-C1A2-145E-704B2E8E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558ED-2EC8-BE4C-921B-D5A273AD42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56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428B60-50A7-4F6C-5968-313A786E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928C9-94B7-364C-A9FF-A2F1824DFF96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B89BC7-1E3F-7666-6811-FD37AD12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44DFF9-D1B7-A99A-C7E6-F8D98D57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938AF-6EBF-3841-997D-BBE7029B12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40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B3B548D-9A64-A8E8-6D56-DDA359A50C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2A97069-18F9-98FE-41D1-F2D47F3A5B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16781-5A0D-5A19-5224-4A1BFA507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475E84-F744-A643-9065-63BE3F2B2D49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84609-B45D-BD54-475A-2323A318D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53FFF-0315-EFC7-5F44-908110BC0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895361-0AE7-DE49-9065-BE7335EB97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6923FA2B-5469-3BAA-4000-C3204A6C9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9600" b="1">
                <a:solidFill>
                  <a:srgbClr val="FF0000"/>
                </a:solidFill>
              </a:rPr>
              <a:t>Design of IIR Filter- Impulse Invariance method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>
            <a:extLst>
              <a:ext uri="{FF2B5EF4-FFF2-40B4-BE49-F238E27FC236}">
                <a16:creationId xmlns:a16="http://schemas.microsoft.com/office/drawing/2014/main" id="{FBC0A119-981A-6A81-86BE-DAF25799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8392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D6715767-4675-EC1A-91CA-D3CC0D87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2079A9CD-CB68-27DE-A71C-704925A2C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AA6B2655-3E65-6709-021B-8AE34DE1A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233488"/>
            <a:ext cx="78581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1A871FBE-1E5C-70F0-6BDD-FE0DF037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E2EA7D2B-7BFA-CEF0-F363-9D7404016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468DEE7B-BA7F-7AFC-F21C-50D02E919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400175"/>
            <a:ext cx="86296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4FAE34-F135-E5A3-513E-E051EB51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4D8B51F2-DB56-E5E3-3731-A15597075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6E4CF47A-30F2-AF43-D14F-C9ACA9081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582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2759FB20-D6A7-D146-0C91-C0D6D507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5553F60F-E72B-B09C-37E2-54BFB23C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8CB7DBCF-25B3-86F7-9E29-9609FC48A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014413"/>
            <a:ext cx="905827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FF5BC658-B986-C693-DBC0-3F3C788A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 </a:t>
            </a:r>
            <a:endParaRPr lang="en-US" altLang="en-US"/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4F663B9E-903C-B751-D6A0-E3E8586BD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F34153A9-6244-719D-424D-38F7F390D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47725"/>
            <a:ext cx="85344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6D4430C5-0B2A-5D01-D156-18379976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4338" name="Content Placeholder 2">
            <a:extLst>
              <a:ext uri="{FF2B5EF4-FFF2-40B4-BE49-F238E27FC236}">
                <a16:creationId xmlns:a16="http://schemas.microsoft.com/office/drawing/2014/main" id="{03DB6EBF-6352-414E-C87E-924DC5329F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0"/>
            <a:ext cx="8229600" cy="65833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F613927B-2E4D-7B49-2D71-8192718D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5362" name="Content Placeholder 2">
            <a:extLst>
              <a:ext uri="{FF2B5EF4-FFF2-40B4-BE49-F238E27FC236}">
                <a16:creationId xmlns:a16="http://schemas.microsoft.com/office/drawing/2014/main" id="{C9384657-FB5E-B1DB-113B-DCE9288B56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74638"/>
            <a:ext cx="8382000" cy="63087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07A2FF54-AD26-2480-79B4-BD033775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6386" name="Content Placeholder 2">
            <a:extLst>
              <a:ext uri="{FF2B5EF4-FFF2-40B4-BE49-F238E27FC236}">
                <a16:creationId xmlns:a16="http://schemas.microsoft.com/office/drawing/2014/main" id="{D3AC2386-939E-9D7B-D641-7649C6B71B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5950" y="274638"/>
            <a:ext cx="7912100" cy="63087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342A073A-FCB1-E4E1-2335-575F52AB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7410" name="Content Placeholder 2">
            <a:extLst>
              <a:ext uri="{FF2B5EF4-FFF2-40B4-BE49-F238E27FC236}">
                <a16:creationId xmlns:a16="http://schemas.microsoft.com/office/drawing/2014/main" id="{8C88205A-B9E4-31BB-6FC6-692215720A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74638"/>
            <a:ext cx="8763000" cy="63087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651B93B-E401-6F32-31D8-A67C3DE8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8434" name="Content Placeholder 4">
            <a:extLst>
              <a:ext uri="{FF2B5EF4-FFF2-40B4-BE49-F238E27FC236}">
                <a16:creationId xmlns:a16="http://schemas.microsoft.com/office/drawing/2014/main" id="{2745C226-203B-A7C1-5C27-D6C8844838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74638"/>
            <a:ext cx="8229600" cy="63087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549D2C96-69FF-3EDD-9D93-A9672715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9458" name="Content Placeholder 4">
            <a:extLst>
              <a:ext uri="{FF2B5EF4-FFF2-40B4-BE49-F238E27FC236}">
                <a16:creationId xmlns:a16="http://schemas.microsoft.com/office/drawing/2014/main" id="{FB7D4A82-2410-7005-4B60-CD912AF61C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74638"/>
            <a:ext cx="8763000" cy="63087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9FAE988A-50C8-381D-9EDB-C9496F08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C6614694-131D-21EC-3C56-751D29B192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762000"/>
            <a:ext cx="8305800" cy="5791200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2EA04736-08F9-0E5C-ABBA-3792D697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1506" name="Content Placeholder 4">
            <a:extLst>
              <a:ext uri="{FF2B5EF4-FFF2-40B4-BE49-F238E27FC236}">
                <a16:creationId xmlns:a16="http://schemas.microsoft.com/office/drawing/2014/main" id="{06E3530F-F122-EFA5-CE76-04A29CF56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80887A9C-F7EB-3CC6-3211-741670371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76300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8</Words>
  <Application>Microsoft Office PowerPoint</Application>
  <PresentationFormat>On-screen Show (4:3)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Design of IIR Filter- Impulse Invariance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IIR Filter</dc:title>
  <dc:creator>Kirti</dc:creator>
  <cp:lastModifiedBy>Jagmeet Singh</cp:lastModifiedBy>
  <cp:revision>12</cp:revision>
  <dcterms:created xsi:type="dcterms:W3CDTF">2017-03-15T04:47:53Z</dcterms:created>
  <dcterms:modified xsi:type="dcterms:W3CDTF">2024-04-04T15:16:46Z</dcterms:modified>
</cp:coreProperties>
</file>