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312" r:id="rId2"/>
    <p:sldId id="325" r:id="rId3"/>
    <p:sldId id="314" r:id="rId4"/>
    <p:sldId id="331" r:id="rId5"/>
    <p:sldId id="326" r:id="rId6"/>
    <p:sldId id="313" r:id="rId7"/>
    <p:sldId id="317" r:id="rId8"/>
    <p:sldId id="316" r:id="rId9"/>
    <p:sldId id="315" r:id="rId10"/>
    <p:sldId id="332" r:id="rId11"/>
    <p:sldId id="333" r:id="rId12"/>
    <p:sldId id="334" r:id="rId13"/>
    <p:sldId id="335" r:id="rId14"/>
    <p:sldId id="336" r:id="rId15"/>
    <p:sldId id="337" r:id="rId16"/>
    <p:sldId id="338" r:id="rId17"/>
    <p:sldId id="339" r:id="rId18"/>
    <p:sldId id="340" r:id="rId19"/>
    <p:sldId id="341" r:id="rId20"/>
    <p:sldId id="320" r:id="rId21"/>
    <p:sldId id="344" r:id="rId22"/>
    <p:sldId id="342" r:id="rId23"/>
    <p:sldId id="343" r:id="rId24"/>
    <p:sldId id="310" r:id="rId25"/>
    <p:sldId id="311" r:id="rId26"/>
    <p:sldId id="345" r:id="rId27"/>
    <p:sldId id="346" r:id="rId28"/>
    <p:sldId id="306" r:id="rId29"/>
    <p:sldId id="318" r:id="rId30"/>
    <p:sldId id="319" r:id="rId31"/>
    <p:sldId id="292" r:id="rId32"/>
    <p:sldId id="307" r:id="rId33"/>
    <p:sldId id="321" r:id="rId34"/>
    <p:sldId id="330" r:id="rId35"/>
    <p:sldId id="322" r:id="rId36"/>
    <p:sldId id="327" r:id="rId37"/>
    <p:sldId id="323" r:id="rId38"/>
    <p:sldId id="328" r:id="rId39"/>
    <p:sldId id="324" r:id="rId40"/>
    <p:sldId id="329"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3728"/>
    <p:restoredTop sz="95884"/>
  </p:normalViewPr>
  <p:slideViewPr>
    <p:cSldViewPr snapToGrid="0" snapToObjects="1">
      <p:cViewPr varScale="1">
        <p:scale>
          <a:sx n="92" d="100"/>
          <a:sy n="92" d="100"/>
        </p:scale>
        <p:origin x="184" y="8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9C00A1-8389-5F43-8345-4142C819650F}"/>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76C20902-A2C0-3448-BD0C-C7515363EB1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A20A0F1E-C6AC-7341-BDF7-E70F88ADC325}"/>
              </a:ext>
            </a:extLst>
          </p:cNvPr>
          <p:cNvSpPr>
            <a:spLocks noGrp="1"/>
          </p:cNvSpPr>
          <p:nvPr>
            <p:ph type="dt" sz="half" idx="10"/>
          </p:nvPr>
        </p:nvSpPr>
        <p:spPr/>
        <p:txBody>
          <a:bodyPr/>
          <a:lstStyle/>
          <a:p>
            <a:fld id="{D1BD139C-9079-DB41-B343-94ECFC8B63B2}" type="datetimeFigureOut">
              <a:rPr lang="en-US" smtClean="0"/>
              <a:t>2/18/23</a:t>
            </a:fld>
            <a:endParaRPr lang="en-US"/>
          </a:p>
        </p:txBody>
      </p:sp>
      <p:sp>
        <p:nvSpPr>
          <p:cNvPr id="5" name="Footer Placeholder 4">
            <a:extLst>
              <a:ext uri="{FF2B5EF4-FFF2-40B4-BE49-F238E27FC236}">
                <a16:creationId xmlns:a16="http://schemas.microsoft.com/office/drawing/2014/main" id="{C5F76FF1-3703-7141-978A-099CCD9BDEA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8FD0763-A153-B545-B217-E69E8A3C5BF0}"/>
              </a:ext>
            </a:extLst>
          </p:cNvPr>
          <p:cNvSpPr>
            <a:spLocks noGrp="1"/>
          </p:cNvSpPr>
          <p:nvPr>
            <p:ph type="sldNum" sz="quarter" idx="12"/>
          </p:nvPr>
        </p:nvSpPr>
        <p:spPr/>
        <p:txBody>
          <a:bodyPr/>
          <a:lstStyle/>
          <a:p>
            <a:fld id="{653589C9-34BA-9B4D-827C-C7C4D4E2F69F}" type="slidenum">
              <a:rPr lang="en-US" smtClean="0"/>
              <a:t>‹#›</a:t>
            </a:fld>
            <a:endParaRPr lang="en-US"/>
          </a:p>
        </p:txBody>
      </p:sp>
    </p:spTree>
    <p:extLst>
      <p:ext uri="{BB962C8B-B14F-4D97-AF65-F5344CB8AC3E}">
        <p14:creationId xmlns:p14="http://schemas.microsoft.com/office/powerpoint/2010/main" val="26274553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393CF6-4700-A741-B84F-64837421EE97}"/>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5224D775-62F8-FB46-970B-942A54781CB2}"/>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0BD20738-F211-1449-B434-CD6935B63D49}"/>
              </a:ext>
            </a:extLst>
          </p:cNvPr>
          <p:cNvSpPr>
            <a:spLocks noGrp="1"/>
          </p:cNvSpPr>
          <p:nvPr>
            <p:ph type="dt" sz="half" idx="10"/>
          </p:nvPr>
        </p:nvSpPr>
        <p:spPr/>
        <p:txBody>
          <a:bodyPr/>
          <a:lstStyle/>
          <a:p>
            <a:fld id="{D1BD139C-9079-DB41-B343-94ECFC8B63B2}" type="datetimeFigureOut">
              <a:rPr lang="en-US" smtClean="0"/>
              <a:t>2/18/23</a:t>
            </a:fld>
            <a:endParaRPr lang="en-US"/>
          </a:p>
        </p:txBody>
      </p:sp>
      <p:sp>
        <p:nvSpPr>
          <p:cNvPr id="5" name="Footer Placeholder 4">
            <a:extLst>
              <a:ext uri="{FF2B5EF4-FFF2-40B4-BE49-F238E27FC236}">
                <a16:creationId xmlns:a16="http://schemas.microsoft.com/office/drawing/2014/main" id="{9ADE31E6-11C1-6548-9622-183D56D2143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0C5B56-7563-4742-A14F-CB7FBC32DA35}"/>
              </a:ext>
            </a:extLst>
          </p:cNvPr>
          <p:cNvSpPr>
            <a:spLocks noGrp="1"/>
          </p:cNvSpPr>
          <p:nvPr>
            <p:ph type="sldNum" sz="quarter" idx="12"/>
          </p:nvPr>
        </p:nvSpPr>
        <p:spPr/>
        <p:txBody>
          <a:bodyPr/>
          <a:lstStyle/>
          <a:p>
            <a:fld id="{653589C9-34BA-9B4D-827C-C7C4D4E2F69F}" type="slidenum">
              <a:rPr lang="en-US" smtClean="0"/>
              <a:t>‹#›</a:t>
            </a:fld>
            <a:endParaRPr lang="en-US"/>
          </a:p>
        </p:txBody>
      </p:sp>
    </p:spTree>
    <p:extLst>
      <p:ext uri="{BB962C8B-B14F-4D97-AF65-F5344CB8AC3E}">
        <p14:creationId xmlns:p14="http://schemas.microsoft.com/office/powerpoint/2010/main" val="42120575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076FAAA-A511-3A43-A6EC-21FBC6D0B667}"/>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52E7BDF2-7E77-2E40-AEA5-F5358E6D35CD}"/>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14A4CF9E-AE97-5D43-8802-E493D0480FD1}"/>
              </a:ext>
            </a:extLst>
          </p:cNvPr>
          <p:cNvSpPr>
            <a:spLocks noGrp="1"/>
          </p:cNvSpPr>
          <p:nvPr>
            <p:ph type="dt" sz="half" idx="10"/>
          </p:nvPr>
        </p:nvSpPr>
        <p:spPr/>
        <p:txBody>
          <a:bodyPr/>
          <a:lstStyle/>
          <a:p>
            <a:fld id="{D1BD139C-9079-DB41-B343-94ECFC8B63B2}" type="datetimeFigureOut">
              <a:rPr lang="en-US" smtClean="0"/>
              <a:t>2/18/23</a:t>
            </a:fld>
            <a:endParaRPr lang="en-US"/>
          </a:p>
        </p:txBody>
      </p:sp>
      <p:sp>
        <p:nvSpPr>
          <p:cNvPr id="5" name="Footer Placeholder 4">
            <a:extLst>
              <a:ext uri="{FF2B5EF4-FFF2-40B4-BE49-F238E27FC236}">
                <a16:creationId xmlns:a16="http://schemas.microsoft.com/office/drawing/2014/main" id="{6B58A84E-747D-0E4D-B87A-DEA2E37FA37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4BA06A-2477-804E-A949-99CAD5FDB3F9}"/>
              </a:ext>
            </a:extLst>
          </p:cNvPr>
          <p:cNvSpPr>
            <a:spLocks noGrp="1"/>
          </p:cNvSpPr>
          <p:nvPr>
            <p:ph type="sldNum" sz="quarter" idx="12"/>
          </p:nvPr>
        </p:nvSpPr>
        <p:spPr/>
        <p:txBody>
          <a:bodyPr/>
          <a:lstStyle/>
          <a:p>
            <a:fld id="{653589C9-34BA-9B4D-827C-C7C4D4E2F69F}" type="slidenum">
              <a:rPr lang="en-US" smtClean="0"/>
              <a:t>‹#›</a:t>
            </a:fld>
            <a:endParaRPr lang="en-US"/>
          </a:p>
        </p:txBody>
      </p:sp>
    </p:spTree>
    <p:extLst>
      <p:ext uri="{BB962C8B-B14F-4D97-AF65-F5344CB8AC3E}">
        <p14:creationId xmlns:p14="http://schemas.microsoft.com/office/powerpoint/2010/main" val="29984975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85C806-93A6-E84B-9F68-A395A650D482}"/>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92BE6510-022F-6F47-AACC-41BB28B8398D}"/>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50122AD5-6AFF-7C4E-9D4C-F2164CB43B10}"/>
              </a:ext>
            </a:extLst>
          </p:cNvPr>
          <p:cNvSpPr>
            <a:spLocks noGrp="1"/>
          </p:cNvSpPr>
          <p:nvPr>
            <p:ph type="dt" sz="half" idx="10"/>
          </p:nvPr>
        </p:nvSpPr>
        <p:spPr/>
        <p:txBody>
          <a:bodyPr/>
          <a:lstStyle/>
          <a:p>
            <a:fld id="{D1BD139C-9079-DB41-B343-94ECFC8B63B2}" type="datetimeFigureOut">
              <a:rPr lang="en-US" smtClean="0"/>
              <a:t>2/18/23</a:t>
            </a:fld>
            <a:endParaRPr lang="en-US"/>
          </a:p>
        </p:txBody>
      </p:sp>
      <p:sp>
        <p:nvSpPr>
          <p:cNvPr id="5" name="Footer Placeholder 4">
            <a:extLst>
              <a:ext uri="{FF2B5EF4-FFF2-40B4-BE49-F238E27FC236}">
                <a16:creationId xmlns:a16="http://schemas.microsoft.com/office/drawing/2014/main" id="{C8C2C6F1-62F9-1243-82F4-ABDC42944E3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A3B054-89A4-0948-BED7-D4FF435B80F0}"/>
              </a:ext>
            </a:extLst>
          </p:cNvPr>
          <p:cNvSpPr>
            <a:spLocks noGrp="1"/>
          </p:cNvSpPr>
          <p:nvPr>
            <p:ph type="sldNum" sz="quarter" idx="12"/>
          </p:nvPr>
        </p:nvSpPr>
        <p:spPr/>
        <p:txBody>
          <a:bodyPr/>
          <a:lstStyle/>
          <a:p>
            <a:fld id="{653589C9-34BA-9B4D-827C-C7C4D4E2F69F}" type="slidenum">
              <a:rPr lang="en-US" smtClean="0"/>
              <a:t>‹#›</a:t>
            </a:fld>
            <a:endParaRPr lang="en-US"/>
          </a:p>
        </p:txBody>
      </p:sp>
    </p:spTree>
    <p:extLst>
      <p:ext uri="{BB962C8B-B14F-4D97-AF65-F5344CB8AC3E}">
        <p14:creationId xmlns:p14="http://schemas.microsoft.com/office/powerpoint/2010/main" val="7142125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71BE80-62D8-444B-AB72-1EE3909EC961}"/>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F930CBF9-E8F5-DB4B-BA1F-F11307985BE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A2D23B52-3BB0-2547-935E-FA51A5DA93EE}"/>
              </a:ext>
            </a:extLst>
          </p:cNvPr>
          <p:cNvSpPr>
            <a:spLocks noGrp="1"/>
          </p:cNvSpPr>
          <p:nvPr>
            <p:ph type="dt" sz="half" idx="10"/>
          </p:nvPr>
        </p:nvSpPr>
        <p:spPr/>
        <p:txBody>
          <a:bodyPr/>
          <a:lstStyle/>
          <a:p>
            <a:fld id="{D1BD139C-9079-DB41-B343-94ECFC8B63B2}" type="datetimeFigureOut">
              <a:rPr lang="en-US" smtClean="0"/>
              <a:t>2/18/23</a:t>
            </a:fld>
            <a:endParaRPr lang="en-US"/>
          </a:p>
        </p:txBody>
      </p:sp>
      <p:sp>
        <p:nvSpPr>
          <p:cNvPr id="5" name="Footer Placeholder 4">
            <a:extLst>
              <a:ext uri="{FF2B5EF4-FFF2-40B4-BE49-F238E27FC236}">
                <a16:creationId xmlns:a16="http://schemas.microsoft.com/office/drawing/2014/main" id="{46C90174-5B33-AC41-8A25-AABF5CB49E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6D862C-E35E-DA48-9E9E-3247BD52248F}"/>
              </a:ext>
            </a:extLst>
          </p:cNvPr>
          <p:cNvSpPr>
            <a:spLocks noGrp="1"/>
          </p:cNvSpPr>
          <p:nvPr>
            <p:ph type="sldNum" sz="quarter" idx="12"/>
          </p:nvPr>
        </p:nvSpPr>
        <p:spPr/>
        <p:txBody>
          <a:bodyPr/>
          <a:lstStyle/>
          <a:p>
            <a:fld id="{653589C9-34BA-9B4D-827C-C7C4D4E2F69F}" type="slidenum">
              <a:rPr lang="en-US" smtClean="0"/>
              <a:t>‹#›</a:t>
            </a:fld>
            <a:endParaRPr lang="en-US"/>
          </a:p>
        </p:txBody>
      </p:sp>
    </p:spTree>
    <p:extLst>
      <p:ext uri="{BB962C8B-B14F-4D97-AF65-F5344CB8AC3E}">
        <p14:creationId xmlns:p14="http://schemas.microsoft.com/office/powerpoint/2010/main" val="14471829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FD297C-FB24-0B4C-A896-675097B5BBAC}"/>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5DC30C06-DB0F-E445-8949-6B1FE553F03F}"/>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9A29EE7C-52BF-F44E-A196-5E447C1BA241}"/>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1E5ACCA2-21E4-9048-A3E7-DC98B03ECA2A}"/>
              </a:ext>
            </a:extLst>
          </p:cNvPr>
          <p:cNvSpPr>
            <a:spLocks noGrp="1"/>
          </p:cNvSpPr>
          <p:nvPr>
            <p:ph type="dt" sz="half" idx="10"/>
          </p:nvPr>
        </p:nvSpPr>
        <p:spPr/>
        <p:txBody>
          <a:bodyPr/>
          <a:lstStyle/>
          <a:p>
            <a:fld id="{D1BD139C-9079-DB41-B343-94ECFC8B63B2}" type="datetimeFigureOut">
              <a:rPr lang="en-US" smtClean="0"/>
              <a:t>2/18/23</a:t>
            </a:fld>
            <a:endParaRPr lang="en-US"/>
          </a:p>
        </p:txBody>
      </p:sp>
      <p:sp>
        <p:nvSpPr>
          <p:cNvPr id="6" name="Footer Placeholder 5">
            <a:extLst>
              <a:ext uri="{FF2B5EF4-FFF2-40B4-BE49-F238E27FC236}">
                <a16:creationId xmlns:a16="http://schemas.microsoft.com/office/drawing/2014/main" id="{9EB8F1AF-C36A-DB42-A7D4-A45C6A3DC38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38F9976-D44A-2643-A963-40A0FA75EA51}"/>
              </a:ext>
            </a:extLst>
          </p:cNvPr>
          <p:cNvSpPr>
            <a:spLocks noGrp="1"/>
          </p:cNvSpPr>
          <p:nvPr>
            <p:ph type="sldNum" sz="quarter" idx="12"/>
          </p:nvPr>
        </p:nvSpPr>
        <p:spPr/>
        <p:txBody>
          <a:bodyPr/>
          <a:lstStyle/>
          <a:p>
            <a:fld id="{653589C9-34BA-9B4D-827C-C7C4D4E2F69F}" type="slidenum">
              <a:rPr lang="en-US" smtClean="0"/>
              <a:t>‹#›</a:t>
            </a:fld>
            <a:endParaRPr lang="en-US"/>
          </a:p>
        </p:txBody>
      </p:sp>
    </p:spTree>
    <p:extLst>
      <p:ext uri="{BB962C8B-B14F-4D97-AF65-F5344CB8AC3E}">
        <p14:creationId xmlns:p14="http://schemas.microsoft.com/office/powerpoint/2010/main" val="11430977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25FF1-ED3E-8B4B-91EC-8EA14E09BE11}"/>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72078671-A478-994E-A7D2-7639B57D70B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3263FBF3-AF92-A84D-8768-F3E2F6929824}"/>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65C96709-3DFF-6149-9A63-7476E4516D9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1E238641-EA56-B643-B179-8A4A2704F4D7}"/>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EF6EFD9B-D788-1E40-8DED-555DA939E3E4}"/>
              </a:ext>
            </a:extLst>
          </p:cNvPr>
          <p:cNvSpPr>
            <a:spLocks noGrp="1"/>
          </p:cNvSpPr>
          <p:nvPr>
            <p:ph type="dt" sz="half" idx="10"/>
          </p:nvPr>
        </p:nvSpPr>
        <p:spPr/>
        <p:txBody>
          <a:bodyPr/>
          <a:lstStyle/>
          <a:p>
            <a:fld id="{D1BD139C-9079-DB41-B343-94ECFC8B63B2}" type="datetimeFigureOut">
              <a:rPr lang="en-US" smtClean="0"/>
              <a:t>2/18/23</a:t>
            </a:fld>
            <a:endParaRPr lang="en-US"/>
          </a:p>
        </p:txBody>
      </p:sp>
      <p:sp>
        <p:nvSpPr>
          <p:cNvPr id="8" name="Footer Placeholder 7">
            <a:extLst>
              <a:ext uri="{FF2B5EF4-FFF2-40B4-BE49-F238E27FC236}">
                <a16:creationId xmlns:a16="http://schemas.microsoft.com/office/drawing/2014/main" id="{D34D9742-ED23-DE40-AE49-D0C235E7688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92258A1-6169-734D-9CC0-44A2540A4CF7}"/>
              </a:ext>
            </a:extLst>
          </p:cNvPr>
          <p:cNvSpPr>
            <a:spLocks noGrp="1"/>
          </p:cNvSpPr>
          <p:nvPr>
            <p:ph type="sldNum" sz="quarter" idx="12"/>
          </p:nvPr>
        </p:nvSpPr>
        <p:spPr/>
        <p:txBody>
          <a:bodyPr/>
          <a:lstStyle/>
          <a:p>
            <a:fld id="{653589C9-34BA-9B4D-827C-C7C4D4E2F69F}" type="slidenum">
              <a:rPr lang="en-US" smtClean="0"/>
              <a:t>‹#›</a:t>
            </a:fld>
            <a:endParaRPr lang="en-US"/>
          </a:p>
        </p:txBody>
      </p:sp>
    </p:spTree>
    <p:extLst>
      <p:ext uri="{BB962C8B-B14F-4D97-AF65-F5344CB8AC3E}">
        <p14:creationId xmlns:p14="http://schemas.microsoft.com/office/powerpoint/2010/main" val="13297178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6F3AD-D429-EB43-B22E-D48F7E0DBCA6}"/>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BF9A9F4D-0A0D-4946-BC62-383C0AA05DE4}"/>
              </a:ext>
            </a:extLst>
          </p:cNvPr>
          <p:cNvSpPr>
            <a:spLocks noGrp="1"/>
          </p:cNvSpPr>
          <p:nvPr>
            <p:ph type="dt" sz="half" idx="10"/>
          </p:nvPr>
        </p:nvSpPr>
        <p:spPr/>
        <p:txBody>
          <a:bodyPr/>
          <a:lstStyle/>
          <a:p>
            <a:fld id="{D1BD139C-9079-DB41-B343-94ECFC8B63B2}" type="datetimeFigureOut">
              <a:rPr lang="en-US" smtClean="0"/>
              <a:t>2/18/23</a:t>
            </a:fld>
            <a:endParaRPr lang="en-US"/>
          </a:p>
        </p:txBody>
      </p:sp>
      <p:sp>
        <p:nvSpPr>
          <p:cNvPr id="4" name="Footer Placeholder 3">
            <a:extLst>
              <a:ext uri="{FF2B5EF4-FFF2-40B4-BE49-F238E27FC236}">
                <a16:creationId xmlns:a16="http://schemas.microsoft.com/office/drawing/2014/main" id="{628B5AF0-4D37-9646-96AD-893DCD3A073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E053ABB-DD4A-3C4A-9EC9-9843AD10609A}"/>
              </a:ext>
            </a:extLst>
          </p:cNvPr>
          <p:cNvSpPr>
            <a:spLocks noGrp="1"/>
          </p:cNvSpPr>
          <p:nvPr>
            <p:ph type="sldNum" sz="quarter" idx="12"/>
          </p:nvPr>
        </p:nvSpPr>
        <p:spPr/>
        <p:txBody>
          <a:bodyPr/>
          <a:lstStyle/>
          <a:p>
            <a:fld id="{653589C9-34BA-9B4D-827C-C7C4D4E2F69F}" type="slidenum">
              <a:rPr lang="en-US" smtClean="0"/>
              <a:t>‹#›</a:t>
            </a:fld>
            <a:endParaRPr lang="en-US"/>
          </a:p>
        </p:txBody>
      </p:sp>
    </p:spTree>
    <p:extLst>
      <p:ext uri="{BB962C8B-B14F-4D97-AF65-F5344CB8AC3E}">
        <p14:creationId xmlns:p14="http://schemas.microsoft.com/office/powerpoint/2010/main" val="19560734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FD5B6E6-0BF9-1143-BAD2-97758F590B19}"/>
              </a:ext>
            </a:extLst>
          </p:cNvPr>
          <p:cNvSpPr>
            <a:spLocks noGrp="1"/>
          </p:cNvSpPr>
          <p:nvPr>
            <p:ph type="dt" sz="half" idx="10"/>
          </p:nvPr>
        </p:nvSpPr>
        <p:spPr/>
        <p:txBody>
          <a:bodyPr/>
          <a:lstStyle/>
          <a:p>
            <a:fld id="{D1BD139C-9079-DB41-B343-94ECFC8B63B2}" type="datetimeFigureOut">
              <a:rPr lang="en-US" smtClean="0"/>
              <a:t>2/18/23</a:t>
            </a:fld>
            <a:endParaRPr lang="en-US"/>
          </a:p>
        </p:txBody>
      </p:sp>
      <p:sp>
        <p:nvSpPr>
          <p:cNvPr id="3" name="Footer Placeholder 2">
            <a:extLst>
              <a:ext uri="{FF2B5EF4-FFF2-40B4-BE49-F238E27FC236}">
                <a16:creationId xmlns:a16="http://schemas.microsoft.com/office/drawing/2014/main" id="{FA814D68-BEC4-0849-9562-90F295DC707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1C6DDC1-6040-F242-82C3-4AF7648F224B}"/>
              </a:ext>
            </a:extLst>
          </p:cNvPr>
          <p:cNvSpPr>
            <a:spLocks noGrp="1"/>
          </p:cNvSpPr>
          <p:nvPr>
            <p:ph type="sldNum" sz="quarter" idx="12"/>
          </p:nvPr>
        </p:nvSpPr>
        <p:spPr/>
        <p:txBody>
          <a:bodyPr/>
          <a:lstStyle/>
          <a:p>
            <a:fld id="{653589C9-34BA-9B4D-827C-C7C4D4E2F69F}" type="slidenum">
              <a:rPr lang="en-US" smtClean="0"/>
              <a:t>‹#›</a:t>
            </a:fld>
            <a:endParaRPr lang="en-US"/>
          </a:p>
        </p:txBody>
      </p:sp>
    </p:spTree>
    <p:extLst>
      <p:ext uri="{BB962C8B-B14F-4D97-AF65-F5344CB8AC3E}">
        <p14:creationId xmlns:p14="http://schemas.microsoft.com/office/powerpoint/2010/main" val="10356148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ECBCB-3888-474C-8ABC-3B2926482133}"/>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155D70BF-5F7C-9F4C-AE63-B99971E3DE5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6E856AE6-C4B7-8E4B-8136-F9A3B07486D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0050CF60-5329-CF4D-965A-E8B8FF7A4F96}"/>
              </a:ext>
            </a:extLst>
          </p:cNvPr>
          <p:cNvSpPr>
            <a:spLocks noGrp="1"/>
          </p:cNvSpPr>
          <p:nvPr>
            <p:ph type="dt" sz="half" idx="10"/>
          </p:nvPr>
        </p:nvSpPr>
        <p:spPr/>
        <p:txBody>
          <a:bodyPr/>
          <a:lstStyle/>
          <a:p>
            <a:fld id="{D1BD139C-9079-DB41-B343-94ECFC8B63B2}" type="datetimeFigureOut">
              <a:rPr lang="en-US" smtClean="0"/>
              <a:t>2/18/23</a:t>
            </a:fld>
            <a:endParaRPr lang="en-US"/>
          </a:p>
        </p:txBody>
      </p:sp>
      <p:sp>
        <p:nvSpPr>
          <p:cNvPr id="6" name="Footer Placeholder 5">
            <a:extLst>
              <a:ext uri="{FF2B5EF4-FFF2-40B4-BE49-F238E27FC236}">
                <a16:creationId xmlns:a16="http://schemas.microsoft.com/office/drawing/2014/main" id="{E93C1870-9F67-4541-9E32-97E26CB6DEA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1961EAE-A2EC-1441-96FB-D854045BAB60}"/>
              </a:ext>
            </a:extLst>
          </p:cNvPr>
          <p:cNvSpPr>
            <a:spLocks noGrp="1"/>
          </p:cNvSpPr>
          <p:nvPr>
            <p:ph type="sldNum" sz="quarter" idx="12"/>
          </p:nvPr>
        </p:nvSpPr>
        <p:spPr/>
        <p:txBody>
          <a:bodyPr/>
          <a:lstStyle/>
          <a:p>
            <a:fld id="{653589C9-34BA-9B4D-827C-C7C4D4E2F69F}" type="slidenum">
              <a:rPr lang="en-US" smtClean="0"/>
              <a:t>‹#›</a:t>
            </a:fld>
            <a:endParaRPr lang="en-US"/>
          </a:p>
        </p:txBody>
      </p:sp>
    </p:spTree>
    <p:extLst>
      <p:ext uri="{BB962C8B-B14F-4D97-AF65-F5344CB8AC3E}">
        <p14:creationId xmlns:p14="http://schemas.microsoft.com/office/powerpoint/2010/main" val="40984659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67E002-5624-2248-B8CD-8E0AE70A63B6}"/>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34F00FBC-212C-834B-AEBF-FA2660D55DA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EB96EE5-3E3E-EB46-90D3-850786B7097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581E1606-2C45-684C-AA4E-CE015AAF97DF}"/>
              </a:ext>
            </a:extLst>
          </p:cNvPr>
          <p:cNvSpPr>
            <a:spLocks noGrp="1"/>
          </p:cNvSpPr>
          <p:nvPr>
            <p:ph type="dt" sz="half" idx="10"/>
          </p:nvPr>
        </p:nvSpPr>
        <p:spPr/>
        <p:txBody>
          <a:bodyPr/>
          <a:lstStyle/>
          <a:p>
            <a:fld id="{D1BD139C-9079-DB41-B343-94ECFC8B63B2}" type="datetimeFigureOut">
              <a:rPr lang="en-US" smtClean="0"/>
              <a:t>2/18/23</a:t>
            </a:fld>
            <a:endParaRPr lang="en-US"/>
          </a:p>
        </p:txBody>
      </p:sp>
      <p:sp>
        <p:nvSpPr>
          <p:cNvPr id="6" name="Footer Placeholder 5">
            <a:extLst>
              <a:ext uri="{FF2B5EF4-FFF2-40B4-BE49-F238E27FC236}">
                <a16:creationId xmlns:a16="http://schemas.microsoft.com/office/drawing/2014/main" id="{B2D77983-D969-C64F-B7AF-8E912955D14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2533E85-641B-9D46-A422-B6BA5B85CBC5}"/>
              </a:ext>
            </a:extLst>
          </p:cNvPr>
          <p:cNvSpPr>
            <a:spLocks noGrp="1"/>
          </p:cNvSpPr>
          <p:nvPr>
            <p:ph type="sldNum" sz="quarter" idx="12"/>
          </p:nvPr>
        </p:nvSpPr>
        <p:spPr/>
        <p:txBody>
          <a:bodyPr/>
          <a:lstStyle/>
          <a:p>
            <a:fld id="{653589C9-34BA-9B4D-827C-C7C4D4E2F69F}" type="slidenum">
              <a:rPr lang="en-US" smtClean="0"/>
              <a:t>‹#›</a:t>
            </a:fld>
            <a:endParaRPr lang="en-US"/>
          </a:p>
        </p:txBody>
      </p:sp>
    </p:spTree>
    <p:extLst>
      <p:ext uri="{BB962C8B-B14F-4D97-AF65-F5344CB8AC3E}">
        <p14:creationId xmlns:p14="http://schemas.microsoft.com/office/powerpoint/2010/main" val="38272798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0FE79B7-B4E7-7E4F-917A-C7EFA4FC73F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02560D59-EBC7-6F4D-A9F8-E16AC197DDC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C7946540-5DAD-CC47-8CD4-FD3C770B95A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1BD139C-9079-DB41-B343-94ECFC8B63B2}" type="datetimeFigureOut">
              <a:rPr lang="en-US" smtClean="0"/>
              <a:t>2/18/23</a:t>
            </a:fld>
            <a:endParaRPr lang="en-US"/>
          </a:p>
        </p:txBody>
      </p:sp>
      <p:sp>
        <p:nvSpPr>
          <p:cNvPr id="5" name="Footer Placeholder 4">
            <a:extLst>
              <a:ext uri="{FF2B5EF4-FFF2-40B4-BE49-F238E27FC236}">
                <a16:creationId xmlns:a16="http://schemas.microsoft.com/office/drawing/2014/main" id="{CE275D1E-06F2-904A-88D3-00655395120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ADB7A84-2CAE-494F-8836-69BC9EB0225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3589C9-34BA-9B4D-827C-C7C4D4E2F69F}" type="slidenum">
              <a:rPr lang="en-US" smtClean="0"/>
              <a:t>‹#›</a:t>
            </a:fld>
            <a:endParaRPr lang="en-US"/>
          </a:p>
        </p:txBody>
      </p:sp>
    </p:spTree>
    <p:extLst>
      <p:ext uri="{BB962C8B-B14F-4D97-AF65-F5344CB8AC3E}">
        <p14:creationId xmlns:p14="http://schemas.microsoft.com/office/powerpoint/2010/main" val="6315413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hyperlink" Target="https://en.wikipedia.org/wiki/Linear_function_(calculus)"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Title 1">
            <a:extLst>
              <a:ext uri="{FF2B5EF4-FFF2-40B4-BE49-F238E27FC236}">
                <a16:creationId xmlns:a16="http://schemas.microsoft.com/office/drawing/2014/main" id="{075E7C83-DCBF-B24C-9074-4AD582050AB2}"/>
              </a:ext>
            </a:extLst>
          </p:cNvPr>
          <p:cNvSpPr>
            <a:spLocks noGrp="1"/>
          </p:cNvSpPr>
          <p:nvPr>
            <p:ph type="title"/>
          </p:nvPr>
        </p:nvSpPr>
        <p:spPr/>
        <p:txBody>
          <a:bodyPr/>
          <a:lstStyle/>
          <a:p>
            <a:endParaRPr lang="en-US" altLang="en-US"/>
          </a:p>
        </p:txBody>
      </p:sp>
      <p:pic>
        <p:nvPicPr>
          <p:cNvPr id="5" name="Content Placeholder 4">
            <a:extLst>
              <a:ext uri="{FF2B5EF4-FFF2-40B4-BE49-F238E27FC236}">
                <a16:creationId xmlns:a16="http://schemas.microsoft.com/office/drawing/2014/main" id="{FD097F02-3756-9917-0F63-73AB8FB915F2}"/>
              </a:ext>
            </a:extLst>
          </p:cNvPr>
          <p:cNvPicPr>
            <a:picLocks noGrp="1" noChangeAspect="1"/>
          </p:cNvPicPr>
          <p:nvPr>
            <p:ph idx="1"/>
          </p:nvPr>
        </p:nvPicPr>
        <p:blipFill>
          <a:blip r:embed="rId2"/>
          <a:stretch>
            <a:fillRect/>
          </a:stretch>
        </p:blipFill>
        <p:spPr>
          <a:xfrm>
            <a:off x="221673" y="365125"/>
            <a:ext cx="11707091" cy="5278078"/>
          </a:xfrm>
        </p:spPr>
      </p:pic>
    </p:spTree>
    <p:extLst>
      <p:ext uri="{BB962C8B-B14F-4D97-AF65-F5344CB8AC3E}">
        <p14:creationId xmlns:p14="http://schemas.microsoft.com/office/powerpoint/2010/main" val="106347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9E6AD3-569C-5213-2578-AF66CA604225}"/>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1FCB9609-274B-4C26-6867-D3F923C98FA0}"/>
              </a:ext>
            </a:extLst>
          </p:cNvPr>
          <p:cNvPicPr>
            <a:picLocks noGrp="1" noChangeAspect="1"/>
          </p:cNvPicPr>
          <p:nvPr>
            <p:ph idx="1"/>
          </p:nvPr>
        </p:nvPicPr>
        <p:blipFill>
          <a:blip r:embed="rId2"/>
          <a:stretch>
            <a:fillRect/>
          </a:stretch>
        </p:blipFill>
        <p:spPr>
          <a:xfrm>
            <a:off x="235974" y="351235"/>
            <a:ext cx="11739716" cy="2096997"/>
          </a:xfrm>
        </p:spPr>
      </p:pic>
    </p:spTree>
    <p:extLst>
      <p:ext uri="{BB962C8B-B14F-4D97-AF65-F5344CB8AC3E}">
        <p14:creationId xmlns:p14="http://schemas.microsoft.com/office/powerpoint/2010/main" val="36897658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9E6AD3-569C-5213-2578-AF66CA604225}"/>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92BE2DC9-D5F3-0945-3E82-595681529677}"/>
              </a:ext>
            </a:extLst>
          </p:cNvPr>
          <p:cNvPicPr>
            <a:picLocks noGrp="1" noChangeAspect="1"/>
          </p:cNvPicPr>
          <p:nvPr>
            <p:ph idx="1"/>
          </p:nvPr>
        </p:nvPicPr>
        <p:blipFill>
          <a:blip r:embed="rId2"/>
          <a:stretch>
            <a:fillRect/>
          </a:stretch>
        </p:blipFill>
        <p:spPr>
          <a:xfrm>
            <a:off x="180109" y="365125"/>
            <a:ext cx="11873346" cy="6257348"/>
          </a:xfrm>
        </p:spPr>
      </p:pic>
    </p:spTree>
    <p:extLst>
      <p:ext uri="{BB962C8B-B14F-4D97-AF65-F5344CB8AC3E}">
        <p14:creationId xmlns:p14="http://schemas.microsoft.com/office/powerpoint/2010/main" val="1699781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9E6AD3-569C-5213-2578-AF66CA604225}"/>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C44AD352-30CF-C897-D8D3-A456A0F5912B}"/>
              </a:ext>
            </a:extLst>
          </p:cNvPr>
          <p:cNvPicPr>
            <a:picLocks noGrp="1" noChangeAspect="1"/>
          </p:cNvPicPr>
          <p:nvPr>
            <p:ph idx="1"/>
          </p:nvPr>
        </p:nvPicPr>
        <p:blipFill>
          <a:blip r:embed="rId2"/>
          <a:stretch>
            <a:fillRect/>
          </a:stretch>
        </p:blipFill>
        <p:spPr>
          <a:xfrm>
            <a:off x="207818" y="221673"/>
            <a:ext cx="11790218" cy="6271202"/>
          </a:xfrm>
        </p:spPr>
      </p:pic>
    </p:spTree>
    <p:extLst>
      <p:ext uri="{BB962C8B-B14F-4D97-AF65-F5344CB8AC3E}">
        <p14:creationId xmlns:p14="http://schemas.microsoft.com/office/powerpoint/2010/main" val="38035706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9E6AD3-569C-5213-2578-AF66CA604225}"/>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E879BB68-5ECB-C281-64D7-B93612A1D99D}"/>
              </a:ext>
            </a:extLst>
          </p:cNvPr>
          <p:cNvPicPr>
            <a:picLocks noGrp="1" noChangeAspect="1"/>
          </p:cNvPicPr>
          <p:nvPr>
            <p:ph idx="1"/>
          </p:nvPr>
        </p:nvPicPr>
        <p:blipFill>
          <a:blip r:embed="rId2"/>
          <a:stretch>
            <a:fillRect/>
          </a:stretch>
        </p:blipFill>
        <p:spPr>
          <a:xfrm>
            <a:off x="360218" y="235527"/>
            <a:ext cx="11526982" cy="5283417"/>
          </a:xfrm>
        </p:spPr>
      </p:pic>
    </p:spTree>
    <p:extLst>
      <p:ext uri="{BB962C8B-B14F-4D97-AF65-F5344CB8AC3E}">
        <p14:creationId xmlns:p14="http://schemas.microsoft.com/office/powerpoint/2010/main" val="7305419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9E6AD3-569C-5213-2578-AF66CA604225}"/>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367F7923-7512-BEEB-4B45-0B636694C9F8}"/>
              </a:ext>
            </a:extLst>
          </p:cNvPr>
          <p:cNvPicPr>
            <a:picLocks noGrp="1" noChangeAspect="1"/>
          </p:cNvPicPr>
          <p:nvPr>
            <p:ph idx="1"/>
          </p:nvPr>
        </p:nvPicPr>
        <p:blipFill>
          <a:blip r:embed="rId2"/>
          <a:stretch>
            <a:fillRect/>
          </a:stretch>
        </p:blipFill>
        <p:spPr>
          <a:xfrm>
            <a:off x="263236" y="365125"/>
            <a:ext cx="11090564" cy="5994111"/>
          </a:xfrm>
        </p:spPr>
      </p:pic>
    </p:spTree>
    <p:extLst>
      <p:ext uri="{BB962C8B-B14F-4D97-AF65-F5344CB8AC3E}">
        <p14:creationId xmlns:p14="http://schemas.microsoft.com/office/powerpoint/2010/main" val="36135870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9E6AD3-569C-5213-2578-AF66CA604225}"/>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23730370-7C0B-5D4A-3C0F-FC2E1FED7965}"/>
              </a:ext>
            </a:extLst>
          </p:cNvPr>
          <p:cNvPicPr>
            <a:picLocks noGrp="1" noChangeAspect="1"/>
          </p:cNvPicPr>
          <p:nvPr>
            <p:ph idx="1"/>
          </p:nvPr>
        </p:nvPicPr>
        <p:blipFill>
          <a:blip r:embed="rId2"/>
          <a:stretch>
            <a:fillRect/>
          </a:stretch>
        </p:blipFill>
        <p:spPr>
          <a:xfrm>
            <a:off x="415635" y="365125"/>
            <a:ext cx="11388437" cy="5439569"/>
          </a:xfrm>
        </p:spPr>
      </p:pic>
    </p:spTree>
    <p:extLst>
      <p:ext uri="{BB962C8B-B14F-4D97-AF65-F5344CB8AC3E}">
        <p14:creationId xmlns:p14="http://schemas.microsoft.com/office/powerpoint/2010/main" val="2667929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9E6AD3-569C-5213-2578-AF66CA604225}"/>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20AF8214-E096-DED8-7ADA-69876B7CE003}"/>
              </a:ext>
            </a:extLst>
          </p:cNvPr>
          <p:cNvPicPr>
            <a:picLocks noGrp="1" noChangeAspect="1"/>
          </p:cNvPicPr>
          <p:nvPr>
            <p:ph idx="1"/>
          </p:nvPr>
        </p:nvPicPr>
        <p:blipFill>
          <a:blip r:embed="rId2"/>
          <a:stretch>
            <a:fillRect/>
          </a:stretch>
        </p:blipFill>
        <p:spPr>
          <a:xfrm>
            <a:off x="526473" y="365125"/>
            <a:ext cx="10972800" cy="5980257"/>
          </a:xfrm>
        </p:spPr>
      </p:pic>
    </p:spTree>
    <p:extLst>
      <p:ext uri="{BB962C8B-B14F-4D97-AF65-F5344CB8AC3E}">
        <p14:creationId xmlns:p14="http://schemas.microsoft.com/office/powerpoint/2010/main" val="27727391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9E6AD3-569C-5213-2578-AF66CA604225}"/>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9BA9F00B-5577-6844-01A1-39E38ECF0075}"/>
              </a:ext>
            </a:extLst>
          </p:cNvPr>
          <p:cNvPicPr>
            <a:picLocks noGrp="1" noChangeAspect="1"/>
          </p:cNvPicPr>
          <p:nvPr>
            <p:ph idx="1"/>
          </p:nvPr>
        </p:nvPicPr>
        <p:blipFill>
          <a:blip r:embed="rId2"/>
          <a:stretch>
            <a:fillRect/>
          </a:stretch>
        </p:blipFill>
        <p:spPr>
          <a:xfrm>
            <a:off x="263236" y="365125"/>
            <a:ext cx="11679382" cy="5744369"/>
          </a:xfrm>
        </p:spPr>
      </p:pic>
    </p:spTree>
    <p:extLst>
      <p:ext uri="{BB962C8B-B14F-4D97-AF65-F5344CB8AC3E}">
        <p14:creationId xmlns:p14="http://schemas.microsoft.com/office/powerpoint/2010/main" val="26992584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9E6AD3-569C-5213-2578-AF66CA604225}"/>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AB829935-867A-2FA7-CF2E-E9319608EF3F}"/>
              </a:ext>
            </a:extLst>
          </p:cNvPr>
          <p:cNvPicPr>
            <a:picLocks noGrp="1" noChangeAspect="1"/>
          </p:cNvPicPr>
          <p:nvPr>
            <p:ph idx="1"/>
          </p:nvPr>
        </p:nvPicPr>
        <p:blipFill>
          <a:blip r:embed="rId2"/>
          <a:stretch>
            <a:fillRect/>
          </a:stretch>
        </p:blipFill>
        <p:spPr>
          <a:xfrm>
            <a:off x="415635" y="365125"/>
            <a:ext cx="11249891" cy="4880769"/>
          </a:xfrm>
        </p:spPr>
      </p:pic>
    </p:spTree>
    <p:extLst>
      <p:ext uri="{BB962C8B-B14F-4D97-AF65-F5344CB8AC3E}">
        <p14:creationId xmlns:p14="http://schemas.microsoft.com/office/powerpoint/2010/main" val="37243115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9E6AD3-569C-5213-2578-AF66CA604225}"/>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768B6FBB-2B26-A4B1-D23D-2F9562447AFE}"/>
              </a:ext>
            </a:extLst>
          </p:cNvPr>
          <p:cNvPicPr>
            <a:picLocks noGrp="1" noChangeAspect="1"/>
          </p:cNvPicPr>
          <p:nvPr>
            <p:ph idx="1"/>
          </p:nvPr>
        </p:nvPicPr>
        <p:blipFill>
          <a:blip r:embed="rId2"/>
          <a:stretch>
            <a:fillRect/>
          </a:stretch>
        </p:blipFill>
        <p:spPr>
          <a:xfrm>
            <a:off x="292100" y="0"/>
            <a:ext cx="11359126" cy="2389239"/>
          </a:xfrm>
        </p:spPr>
      </p:pic>
    </p:spTree>
    <p:extLst>
      <p:ext uri="{BB962C8B-B14F-4D97-AF65-F5344CB8AC3E}">
        <p14:creationId xmlns:p14="http://schemas.microsoft.com/office/powerpoint/2010/main" val="28140773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EABD4B-8002-074E-9326-5BE6D998749B}"/>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565E403E-D50C-CD7D-2E39-A052784C6487}"/>
              </a:ext>
            </a:extLst>
          </p:cNvPr>
          <p:cNvPicPr>
            <a:picLocks noGrp="1" noChangeAspect="1"/>
          </p:cNvPicPr>
          <p:nvPr>
            <p:ph idx="1"/>
          </p:nvPr>
        </p:nvPicPr>
        <p:blipFill>
          <a:blip r:embed="rId2"/>
          <a:stretch>
            <a:fillRect/>
          </a:stretch>
        </p:blipFill>
        <p:spPr>
          <a:xfrm>
            <a:off x="294967" y="365125"/>
            <a:ext cx="11474245" cy="6127750"/>
          </a:xfrm>
        </p:spPr>
      </p:pic>
    </p:spTree>
    <p:extLst>
      <p:ext uri="{BB962C8B-B14F-4D97-AF65-F5344CB8AC3E}">
        <p14:creationId xmlns:p14="http://schemas.microsoft.com/office/powerpoint/2010/main" val="34850471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22CCE-55D3-F242-8964-6EDBA66C449D}"/>
              </a:ext>
            </a:extLst>
          </p:cNvPr>
          <p:cNvSpPr>
            <a:spLocks noGrp="1"/>
          </p:cNvSpPr>
          <p:nvPr>
            <p:ph type="title"/>
          </p:nvPr>
        </p:nvSpPr>
        <p:spPr>
          <a:xfrm>
            <a:off x="838199" y="276635"/>
            <a:ext cx="10515600" cy="1325563"/>
          </a:xfrm>
        </p:spPr>
        <p:txBody>
          <a:bodyPr/>
          <a:lstStyle/>
          <a:p>
            <a:endParaRPr lang="en-US"/>
          </a:p>
        </p:txBody>
      </p:sp>
      <p:pic>
        <p:nvPicPr>
          <p:cNvPr id="5" name="Content Placeholder 4">
            <a:extLst>
              <a:ext uri="{FF2B5EF4-FFF2-40B4-BE49-F238E27FC236}">
                <a16:creationId xmlns:a16="http://schemas.microsoft.com/office/drawing/2014/main" id="{FC768280-AA5D-E196-0AF7-7772E2A81068}"/>
              </a:ext>
            </a:extLst>
          </p:cNvPr>
          <p:cNvPicPr>
            <a:picLocks noGrp="1" noChangeAspect="1"/>
          </p:cNvPicPr>
          <p:nvPr>
            <p:ph idx="1"/>
          </p:nvPr>
        </p:nvPicPr>
        <p:blipFill>
          <a:blip r:embed="rId2"/>
          <a:stretch>
            <a:fillRect/>
          </a:stretch>
        </p:blipFill>
        <p:spPr>
          <a:xfrm>
            <a:off x="1" y="276635"/>
            <a:ext cx="12192000" cy="5900328"/>
          </a:xfrm>
        </p:spPr>
      </p:pic>
    </p:spTree>
    <p:extLst>
      <p:ext uri="{BB962C8B-B14F-4D97-AF65-F5344CB8AC3E}">
        <p14:creationId xmlns:p14="http://schemas.microsoft.com/office/powerpoint/2010/main" val="24510442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6ED984-886A-2DCD-6EF8-323FF82A6AB2}"/>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1301C687-771C-497F-E72E-5165F32F4E7E}"/>
              </a:ext>
            </a:extLst>
          </p:cNvPr>
          <p:cNvPicPr>
            <a:picLocks noGrp="1" noChangeAspect="1"/>
          </p:cNvPicPr>
          <p:nvPr>
            <p:ph idx="1"/>
          </p:nvPr>
        </p:nvPicPr>
        <p:blipFill>
          <a:blip r:embed="rId2"/>
          <a:stretch>
            <a:fillRect/>
          </a:stretch>
        </p:blipFill>
        <p:spPr>
          <a:xfrm>
            <a:off x="325146" y="365125"/>
            <a:ext cx="11503059" cy="5811838"/>
          </a:xfrm>
        </p:spPr>
      </p:pic>
    </p:spTree>
    <p:extLst>
      <p:ext uri="{BB962C8B-B14F-4D97-AF65-F5344CB8AC3E}">
        <p14:creationId xmlns:p14="http://schemas.microsoft.com/office/powerpoint/2010/main" val="25209006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9E6AD3-569C-5213-2578-AF66CA604225}"/>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57A00AF3-7FD5-0670-0336-4F2CDD7D0D19}"/>
              </a:ext>
            </a:extLst>
          </p:cNvPr>
          <p:cNvPicPr>
            <a:picLocks noGrp="1" noChangeAspect="1"/>
          </p:cNvPicPr>
          <p:nvPr>
            <p:ph idx="1"/>
          </p:nvPr>
        </p:nvPicPr>
        <p:blipFill>
          <a:blip r:embed="rId2"/>
          <a:stretch>
            <a:fillRect/>
          </a:stretch>
        </p:blipFill>
        <p:spPr>
          <a:xfrm>
            <a:off x="442452" y="0"/>
            <a:ext cx="11749547" cy="6176963"/>
          </a:xfrm>
        </p:spPr>
      </p:pic>
    </p:spTree>
    <p:extLst>
      <p:ext uri="{BB962C8B-B14F-4D97-AF65-F5344CB8AC3E}">
        <p14:creationId xmlns:p14="http://schemas.microsoft.com/office/powerpoint/2010/main" val="16309909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9E6AD3-569C-5213-2578-AF66CA604225}"/>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0E56A539-3D9E-E32A-CD5A-BF0F9769F977}"/>
              </a:ext>
            </a:extLst>
          </p:cNvPr>
          <p:cNvPicPr>
            <a:picLocks noGrp="1" noChangeAspect="1"/>
          </p:cNvPicPr>
          <p:nvPr>
            <p:ph idx="1"/>
          </p:nvPr>
        </p:nvPicPr>
        <p:blipFill>
          <a:blip r:embed="rId2"/>
          <a:stretch>
            <a:fillRect/>
          </a:stretch>
        </p:blipFill>
        <p:spPr>
          <a:xfrm>
            <a:off x="0" y="365125"/>
            <a:ext cx="11975690" cy="6127750"/>
          </a:xfrm>
        </p:spPr>
      </p:pic>
    </p:spTree>
    <p:extLst>
      <p:ext uri="{BB962C8B-B14F-4D97-AF65-F5344CB8AC3E}">
        <p14:creationId xmlns:p14="http://schemas.microsoft.com/office/powerpoint/2010/main" val="34909892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Title 1">
            <a:extLst>
              <a:ext uri="{FF2B5EF4-FFF2-40B4-BE49-F238E27FC236}">
                <a16:creationId xmlns:a16="http://schemas.microsoft.com/office/drawing/2014/main" id="{B0950278-5B3E-EC42-B1C3-9BD20C0D9ECC}"/>
              </a:ext>
            </a:extLst>
          </p:cNvPr>
          <p:cNvSpPr>
            <a:spLocks noGrp="1"/>
          </p:cNvSpPr>
          <p:nvPr>
            <p:ph type="title"/>
          </p:nvPr>
        </p:nvSpPr>
        <p:spPr/>
        <p:txBody>
          <a:bodyPr/>
          <a:lstStyle/>
          <a:p>
            <a:endParaRPr lang="en-US" altLang="en-US"/>
          </a:p>
        </p:txBody>
      </p:sp>
      <p:pic>
        <p:nvPicPr>
          <p:cNvPr id="3" name="Content Placeholder 2">
            <a:extLst>
              <a:ext uri="{FF2B5EF4-FFF2-40B4-BE49-F238E27FC236}">
                <a16:creationId xmlns:a16="http://schemas.microsoft.com/office/drawing/2014/main" id="{EEFC0FA5-D20B-C732-E701-1977AE1577A0}"/>
              </a:ext>
            </a:extLst>
          </p:cNvPr>
          <p:cNvPicPr>
            <a:picLocks noGrp="1" noChangeAspect="1"/>
          </p:cNvPicPr>
          <p:nvPr>
            <p:ph idx="1"/>
          </p:nvPr>
        </p:nvPicPr>
        <p:blipFill>
          <a:blip r:embed="rId2"/>
          <a:stretch>
            <a:fillRect/>
          </a:stretch>
        </p:blipFill>
        <p:spPr>
          <a:xfrm>
            <a:off x="383458" y="0"/>
            <a:ext cx="10970342" cy="6492875"/>
          </a:xfrm>
        </p:spPr>
      </p:pic>
    </p:spTree>
    <p:extLst>
      <p:ext uri="{BB962C8B-B14F-4D97-AF65-F5344CB8AC3E}">
        <p14:creationId xmlns:p14="http://schemas.microsoft.com/office/powerpoint/2010/main" val="20306469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Title 1">
            <a:extLst>
              <a:ext uri="{FF2B5EF4-FFF2-40B4-BE49-F238E27FC236}">
                <a16:creationId xmlns:a16="http://schemas.microsoft.com/office/drawing/2014/main" id="{9B8C556B-89B5-1041-BB7E-A48BA6AC86DA}"/>
              </a:ext>
            </a:extLst>
          </p:cNvPr>
          <p:cNvSpPr>
            <a:spLocks noGrp="1"/>
          </p:cNvSpPr>
          <p:nvPr>
            <p:ph type="title"/>
          </p:nvPr>
        </p:nvSpPr>
        <p:spPr/>
        <p:txBody>
          <a:bodyPr/>
          <a:lstStyle/>
          <a:p>
            <a:endParaRPr lang="en-US" altLang="en-US"/>
          </a:p>
        </p:txBody>
      </p:sp>
      <p:pic>
        <p:nvPicPr>
          <p:cNvPr id="3" name="Content Placeholder 2">
            <a:extLst>
              <a:ext uri="{FF2B5EF4-FFF2-40B4-BE49-F238E27FC236}">
                <a16:creationId xmlns:a16="http://schemas.microsoft.com/office/drawing/2014/main" id="{9EBC43BE-DAC4-A11A-27D6-943F996FCC81}"/>
              </a:ext>
            </a:extLst>
          </p:cNvPr>
          <p:cNvPicPr>
            <a:picLocks noGrp="1" noChangeAspect="1"/>
          </p:cNvPicPr>
          <p:nvPr>
            <p:ph idx="1"/>
          </p:nvPr>
        </p:nvPicPr>
        <p:blipFill>
          <a:blip r:embed="rId2"/>
          <a:stretch>
            <a:fillRect/>
          </a:stretch>
        </p:blipFill>
        <p:spPr>
          <a:xfrm>
            <a:off x="387926" y="193964"/>
            <a:ext cx="11554691" cy="5982999"/>
          </a:xfrm>
        </p:spPr>
      </p:pic>
    </p:spTree>
    <p:extLst>
      <p:ext uri="{BB962C8B-B14F-4D97-AF65-F5344CB8AC3E}">
        <p14:creationId xmlns:p14="http://schemas.microsoft.com/office/powerpoint/2010/main" val="18623039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751E0B-AF6B-7A91-3F9E-C2BFEA1E90B7}"/>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533DD76B-8783-DF08-D51E-0F990AC2BF5B}"/>
              </a:ext>
            </a:extLst>
          </p:cNvPr>
          <p:cNvPicPr>
            <a:picLocks noGrp="1" noChangeAspect="1"/>
          </p:cNvPicPr>
          <p:nvPr>
            <p:ph idx="1"/>
          </p:nvPr>
        </p:nvPicPr>
        <p:blipFill>
          <a:blip r:embed="rId2"/>
          <a:stretch>
            <a:fillRect/>
          </a:stretch>
        </p:blipFill>
        <p:spPr>
          <a:xfrm>
            <a:off x="221673" y="365125"/>
            <a:ext cx="11132127" cy="6127750"/>
          </a:xfrm>
        </p:spPr>
      </p:pic>
    </p:spTree>
    <p:extLst>
      <p:ext uri="{BB962C8B-B14F-4D97-AF65-F5344CB8AC3E}">
        <p14:creationId xmlns:p14="http://schemas.microsoft.com/office/powerpoint/2010/main" val="40846544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A39035-4D87-3078-0CB2-E17705C85401}"/>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67B9B352-B8E7-6588-4873-FFE1491F7B47}"/>
              </a:ext>
            </a:extLst>
          </p:cNvPr>
          <p:cNvPicPr>
            <a:picLocks noGrp="1" noChangeAspect="1"/>
          </p:cNvPicPr>
          <p:nvPr>
            <p:ph idx="1"/>
          </p:nvPr>
        </p:nvPicPr>
        <p:blipFill>
          <a:blip r:embed="rId2"/>
          <a:stretch>
            <a:fillRect/>
          </a:stretch>
        </p:blipFill>
        <p:spPr>
          <a:xfrm>
            <a:off x="654049" y="365125"/>
            <a:ext cx="11026673" cy="6127750"/>
          </a:xfrm>
        </p:spPr>
      </p:pic>
    </p:spTree>
    <p:extLst>
      <p:ext uri="{BB962C8B-B14F-4D97-AF65-F5344CB8AC3E}">
        <p14:creationId xmlns:p14="http://schemas.microsoft.com/office/powerpoint/2010/main" val="376361614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B0AF2B72-C717-CE43-A458-DBD7726B323E}"/>
              </a:ext>
            </a:extLst>
          </p:cNvPr>
          <p:cNvSpPr>
            <a:spLocks noGrp="1"/>
          </p:cNvSpPr>
          <p:nvPr>
            <p:ph type="subTitle" idx="1"/>
          </p:nvPr>
        </p:nvSpPr>
        <p:spPr>
          <a:xfrm>
            <a:off x="1981200" y="685800"/>
            <a:ext cx="8077200" cy="4953000"/>
          </a:xfrm>
        </p:spPr>
        <p:txBody>
          <a:bodyPr rtlCol="0">
            <a:noAutofit/>
          </a:bodyPr>
          <a:lstStyle/>
          <a:p>
            <a:pPr>
              <a:lnSpc>
                <a:spcPct val="200000"/>
              </a:lnSpc>
              <a:defRPr/>
            </a:pPr>
            <a:r>
              <a:rPr lang="en-US" sz="6600" b="1" dirty="0">
                <a:solidFill>
                  <a:srgbClr val="FF0000"/>
                </a:solidFill>
              </a:rPr>
              <a:t>Linear Phase Response</a:t>
            </a:r>
          </a:p>
          <a:p>
            <a:pPr>
              <a:lnSpc>
                <a:spcPct val="200000"/>
              </a:lnSpc>
              <a:defRPr/>
            </a:pPr>
            <a:endParaRPr lang="en-US" sz="6600" dirty="0"/>
          </a:p>
        </p:txBody>
      </p:sp>
    </p:spTree>
    <p:extLst>
      <p:ext uri="{BB962C8B-B14F-4D97-AF65-F5344CB8AC3E}">
        <p14:creationId xmlns:p14="http://schemas.microsoft.com/office/powerpoint/2010/main" val="64351878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40C153A-27F6-0443-BBBD-E4E58044B2B7}"/>
              </a:ext>
            </a:extLst>
          </p:cNvPr>
          <p:cNvSpPr>
            <a:spLocks noGrp="1"/>
          </p:cNvSpPr>
          <p:nvPr>
            <p:ph idx="1"/>
          </p:nvPr>
        </p:nvSpPr>
        <p:spPr/>
        <p:txBody>
          <a:bodyPr/>
          <a:lstStyle/>
          <a:p>
            <a:pPr marL="0" indent="0" algn="just">
              <a:buNone/>
            </a:pPr>
            <a:r>
              <a:rPr lang="en-IN" dirty="0"/>
              <a:t>Linear phase is a property of a filter where the phase response of the filter is a linear</a:t>
            </a:r>
            <a:r>
              <a:rPr lang="en-IN" dirty="0">
                <a:hlinkClick r:id="rId2" tooltip="Linear function (calculus)"/>
              </a:rPr>
              <a:t> </a:t>
            </a:r>
            <a:r>
              <a:rPr lang="en-IN" dirty="0"/>
              <a:t>function of frequency. The result is that all frequency components of the input signal are shifted in time (usually delayed) by the same constant amount (the slope of the linear function), which is referred to as the group delay. Consequently, there is no phase distortion due to the time delay of frequencies relative to one another.</a:t>
            </a:r>
            <a:endParaRPr lang="en-US" dirty="0"/>
          </a:p>
        </p:txBody>
      </p:sp>
    </p:spTree>
    <p:extLst>
      <p:ext uri="{BB962C8B-B14F-4D97-AF65-F5344CB8AC3E}">
        <p14:creationId xmlns:p14="http://schemas.microsoft.com/office/powerpoint/2010/main" val="25901725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Title 1">
            <a:extLst>
              <a:ext uri="{FF2B5EF4-FFF2-40B4-BE49-F238E27FC236}">
                <a16:creationId xmlns:a16="http://schemas.microsoft.com/office/drawing/2014/main" id="{D23CDDFE-BE7C-DA47-B4BD-30E14FC99D97}"/>
              </a:ext>
            </a:extLst>
          </p:cNvPr>
          <p:cNvSpPr>
            <a:spLocks noGrp="1"/>
          </p:cNvSpPr>
          <p:nvPr>
            <p:ph type="title"/>
          </p:nvPr>
        </p:nvSpPr>
        <p:spPr/>
        <p:txBody>
          <a:bodyPr/>
          <a:lstStyle/>
          <a:p>
            <a:endParaRPr lang="en-US" altLang="en-US"/>
          </a:p>
        </p:txBody>
      </p:sp>
      <p:pic>
        <p:nvPicPr>
          <p:cNvPr id="5" name="Content Placeholder 4">
            <a:extLst>
              <a:ext uri="{FF2B5EF4-FFF2-40B4-BE49-F238E27FC236}">
                <a16:creationId xmlns:a16="http://schemas.microsoft.com/office/drawing/2014/main" id="{59CEF095-D281-7BCF-C4A3-39B6DEAD2573}"/>
              </a:ext>
            </a:extLst>
          </p:cNvPr>
          <p:cNvPicPr>
            <a:picLocks noGrp="1" noChangeAspect="1"/>
          </p:cNvPicPr>
          <p:nvPr>
            <p:ph idx="1"/>
          </p:nvPr>
        </p:nvPicPr>
        <p:blipFill>
          <a:blip r:embed="rId2"/>
          <a:stretch>
            <a:fillRect/>
          </a:stretch>
        </p:blipFill>
        <p:spPr>
          <a:xfrm>
            <a:off x="277091" y="351270"/>
            <a:ext cx="11044959" cy="6368184"/>
          </a:xfrm>
        </p:spPr>
      </p:pic>
    </p:spTree>
    <p:extLst>
      <p:ext uri="{BB962C8B-B14F-4D97-AF65-F5344CB8AC3E}">
        <p14:creationId xmlns:p14="http://schemas.microsoft.com/office/powerpoint/2010/main" val="4612659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907834-0A7A-F54A-B84E-F7269CA473E5}"/>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25502748-9AF4-964F-B8DD-BDDE73256B30}"/>
              </a:ext>
            </a:extLst>
          </p:cNvPr>
          <p:cNvPicPr>
            <a:picLocks noGrp="1" noChangeAspect="1"/>
          </p:cNvPicPr>
          <p:nvPr>
            <p:ph idx="1"/>
          </p:nvPr>
        </p:nvPicPr>
        <p:blipFill>
          <a:blip r:embed="rId2"/>
          <a:stretch>
            <a:fillRect/>
          </a:stretch>
        </p:blipFill>
        <p:spPr>
          <a:xfrm>
            <a:off x="655609" y="365125"/>
            <a:ext cx="11662912" cy="6127750"/>
          </a:xfrm>
        </p:spPr>
      </p:pic>
    </p:spTree>
    <p:extLst>
      <p:ext uri="{BB962C8B-B14F-4D97-AF65-F5344CB8AC3E}">
        <p14:creationId xmlns:p14="http://schemas.microsoft.com/office/powerpoint/2010/main" val="207941678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Title 1">
            <a:extLst>
              <a:ext uri="{FF2B5EF4-FFF2-40B4-BE49-F238E27FC236}">
                <a16:creationId xmlns:a16="http://schemas.microsoft.com/office/drawing/2014/main" id="{5B7ED226-7EEF-DC4D-BFD3-6EBD54766921}"/>
              </a:ext>
            </a:extLst>
          </p:cNvPr>
          <p:cNvSpPr>
            <a:spLocks noGrp="1"/>
          </p:cNvSpPr>
          <p:nvPr>
            <p:ph type="title"/>
          </p:nvPr>
        </p:nvSpPr>
        <p:spPr/>
        <p:txBody>
          <a:bodyPr/>
          <a:lstStyle/>
          <a:p>
            <a:pPr eaLnBrk="1" hangingPunct="1"/>
            <a:endParaRPr lang="en-US" altLang="en-US"/>
          </a:p>
        </p:txBody>
      </p:sp>
      <p:sp>
        <p:nvSpPr>
          <p:cNvPr id="55298" name="Content Placeholder 2">
            <a:extLst>
              <a:ext uri="{FF2B5EF4-FFF2-40B4-BE49-F238E27FC236}">
                <a16:creationId xmlns:a16="http://schemas.microsoft.com/office/drawing/2014/main" id="{73174835-0603-C843-85B5-A8FE11B33288}"/>
              </a:ext>
            </a:extLst>
          </p:cNvPr>
          <p:cNvSpPr>
            <a:spLocks noGrp="1"/>
          </p:cNvSpPr>
          <p:nvPr>
            <p:ph idx="1"/>
          </p:nvPr>
        </p:nvSpPr>
        <p:spPr/>
        <p:txBody>
          <a:bodyPr/>
          <a:lstStyle/>
          <a:p>
            <a:pPr eaLnBrk="1" hangingPunct="1"/>
            <a:endParaRPr lang="en-US" altLang="en-US"/>
          </a:p>
        </p:txBody>
      </p:sp>
      <p:pic>
        <p:nvPicPr>
          <p:cNvPr id="55299" name="Picture 2">
            <a:extLst>
              <a:ext uri="{FF2B5EF4-FFF2-40B4-BE49-F238E27FC236}">
                <a16:creationId xmlns:a16="http://schemas.microsoft.com/office/drawing/2014/main" id="{746D9F8C-EF47-654A-8574-5F4C8D5D869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1905811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Title 1">
            <a:extLst>
              <a:ext uri="{FF2B5EF4-FFF2-40B4-BE49-F238E27FC236}">
                <a16:creationId xmlns:a16="http://schemas.microsoft.com/office/drawing/2014/main" id="{19D3F0F0-C10C-9D42-8CEC-3DD59E14403E}"/>
              </a:ext>
            </a:extLst>
          </p:cNvPr>
          <p:cNvSpPr>
            <a:spLocks noGrp="1"/>
          </p:cNvSpPr>
          <p:nvPr>
            <p:ph type="title"/>
          </p:nvPr>
        </p:nvSpPr>
        <p:spPr/>
        <p:txBody>
          <a:bodyPr/>
          <a:lstStyle/>
          <a:p>
            <a:pPr eaLnBrk="1" hangingPunct="1"/>
            <a:endParaRPr lang="en-US" altLang="en-US"/>
          </a:p>
        </p:txBody>
      </p:sp>
      <p:sp>
        <p:nvSpPr>
          <p:cNvPr id="56322" name="Content Placeholder 2">
            <a:extLst>
              <a:ext uri="{FF2B5EF4-FFF2-40B4-BE49-F238E27FC236}">
                <a16:creationId xmlns:a16="http://schemas.microsoft.com/office/drawing/2014/main" id="{54E7EA08-6467-614D-8EE3-D2FBCDD4FEB5}"/>
              </a:ext>
            </a:extLst>
          </p:cNvPr>
          <p:cNvSpPr>
            <a:spLocks noGrp="1"/>
          </p:cNvSpPr>
          <p:nvPr>
            <p:ph idx="1"/>
          </p:nvPr>
        </p:nvSpPr>
        <p:spPr/>
        <p:txBody>
          <a:bodyPr/>
          <a:lstStyle/>
          <a:p>
            <a:pPr eaLnBrk="1" hangingPunct="1"/>
            <a:endParaRPr lang="en-US" altLang="en-US"/>
          </a:p>
        </p:txBody>
      </p:sp>
      <p:pic>
        <p:nvPicPr>
          <p:cNvPr id="56323" name="Picture 3">
            <a:extLst>
              <a:ext uri="{FF2B5EF4-FFF2-40B4-BE49-F238E27FC236}">
                <a16:creationId xmlns:a16="http://schemas.microsoft.com/office/drawing/2014/main" id="{4F93CC9F-1492-7647-A519-1ED5C464918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0638" y="76200"/>
            <a:ext cx="9377363" cy="678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7422027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22CCE-55D3-F242-8964-6EDBA66C449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7D93F04-02A3-244B-B4C7-030BA8085E02}"/>
              </a:ext>
            </a:extLst>
          </p:cNvPr>
          <p:cNvSpPr>
            <a:spLocks noGrp="1"/>
          </p:cNvSpPr>
          <p:nvPr>
            <p:ph idx="1"/>
          </p:nvPr>
        </p:nvSpPr>
        <p:spPr/>
        <p:txBody>
          <a:bodyPr/>
          <a:lstStyle/>
          <a:p>
            <a:pPr marL="0" indent="0" fontAlgn="base">
              <a:buNone/>
            </a:pPr>
            <a:r>
              <a:rPr lang="en-IN" b="1" dirty="0"/>
              <a:t>Consider the assertions given below. Which among them is an advantage of FIR Filter?</a:t>
            </a:r>
          </a:p>
          <a:p>
            <a:pPr marL="0" indent="0" fontAlgn="base">
              <a:buNone/>
            </a:pPr>
            <a:endParaRPr lang="en-IN" dirty="0"/>
          </a:p>
          <a:p>
            <a:pPr marL="0" indent="0" fontAlgn="base">
              <a:buNone/>
            </a:pPr>
            <a:r>
              <a:rPr lang="en-IN" b="1" dirty="0"/>
              <a:t>a.</a:t>
            </a:r>
            <a:r>
              <a:rPr lang="en-IN" dirty="0"/>
              <a:t> Necessity of computational techniques for filter implementation</a:t>
            </a:r>
            <a:br>
              <a:rPr lang="en-IN" dirty="0"/>
            </a:br>
            <a:r>
              <a:rPr lang="en-IN" b="1" dirty="0"/>
              <a:t>b.</a:t>
            </a:r>
            <a:r>
              <a:rPr lang="en-IN" dirty="0"/>
              <a:t> Requirement of large storage</a:t>
            </a:r>
            <a:br>
              <a:rPr lang="en-IN" dirty="0"/>
            </a:br>
            <a:r>
              <a:rPr lang="en-IN" b="1" dirty="0"/>
              <a:t>c.</a:t>
            </a:r>
            <a:r>
              <a:rPr lang="en-IN" dirty="0"/>
              <a:t> Incapability of simulating prototype </a:t>
            </a:r>
            <a:r>
              <a:rPr lang="en-IN" dirty="0" err="1"/>
              <a:t>analog</a:t>
            </a:r>
            <a:r>
              <a:rPr lang="en-IN" dirty="0"/>
              <a:t> filters</a:t>
            </a:r>
            <a:br>
              <a:rPr lang="en-IN" dirty="0"/>
            </a:br>
            <a:r>
              <a:rPr lang="en-IN" b="1" dirty="0"/>
              <a:t>d.</a:t>
            </a:r>
            <a:r>
              <a:rPr lang="en-IN" dirty="0"/>
              <a:t> Presence of linear phase response</a:t>
            </a:r>
          </a:p>
          <a:p>
            <a:pPr marL="0" indent="0">
              <a:buNone/>
            </a:pPr>
            <a:endParaRPr lang="en-US" dirty="0"/>
          </a:p>
        </p:txBody>
      </p:sp>
    </p:spTree>
    <p:extLst>
      <p:ext uri="{BB962C8B-B14F-4D97-AF65-F5344CB8AC3E}">
        <p14:creationId xmlns:p14="http://schemas.microsoft.com/office/powerpoint/2010/main" val="243250499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E2ECC3-A02E-514A-895D-E9A6196592B7}"/>
              </a:ext>
            </a:extLst>
          </p:cNvPr>
          <p:cNvSpPr>
            <a:spLocks noGrp="1"/>
          </p:cNvSpPr>
          <p:nvPr>
            <p:ph type="title"/>
          </p:nvPr>
        </p:nvSpPr>
        <p:spPr/>
        <p:txBody>
          <a:bodyPr/>
          <a:lstStyle/>
          <a:p>
            <a:r>
              <a:rPr lang="en-US" dirty="0"/>
              <a:t>d</a:t>
            </a:r>
          </a:p>
        </p:txBody>
      </p:sp>
      <p:sp>
        <p:nvSpPr>
          <p:cNvPr id="3" name="Content Placeholder 2">
            <a:extLst>
              <a:ext uri="{FF2B5EF4-FFF2-40B4-BE49-F238E27FC236}">
                <a16:creationId xmlns:a16="http://schemas.microsoft.com/office/drawing/2014/main" id="{6176CDB3-8413-1F46-BF88-91726C891E5D}"/>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45281066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22CCE-55D3-F242-8964-6EDBA66C449D}"/>
              </a:ext>
            </a:extLst>
          </p:cNvPr>
          <p:cNvSpPr>
            <a:spLocks noGrp="1"/>
          </p:cNvSpPr>
          <p:nvPr>
            <p:ph type="title"/>
          </p:nvPr>
        </p:nvSpPr>
        <p:spPr/>
        <p:txBody>
          <a:bodyPr/>
          <a:lstStyle/>
          <a:p>
            <a:pPr marL="571500" indent="-571500">
              <a:buFont typeface="Arial" panose="020B0604020202020204" pitchFamily="34" charset="0"/>
              <a:buChar char="•"/>
            </a:pPr>
            <a:endParaRPr lang="en-US"/>
          </a:p>
        </p:txBody>
      </p:sp>
      <p:sp>
        <p:nvSpPr>
          <p:cNvPr id="3" name="Content Placeholder 2">
            <a:extLst>
              <a:ext uri="{FF2B5EF4-FFF2-40B4-BE49-F238E27FC236}">
                <a16:creationId xmlns:a16="http://schemas.microsoft.com/office/drawing/2014/main" id="{57D93F04-02A3-244B-B4C7-030BA8085E02}"/>
              </a:ext>
            </a:extLst>
          </p:cNvPr>
          <p:cNvSpPr>
            <a:spLocks noGrp="1"/>
          </p:cNvSpPr>
          <p:nvPr>
            <p:ph idx="1"/>
          </p:nvPr>
        </p:nvSpPr>
        <p:spPr/>
        <p:txBody>
          <a:bodyPr/>
          <a:lstStyle/>
          <a:p>
            <a:pPr marL="0" indent="0">
              <a:buNone/>
            </a:pPr>
            <a:r>
              <a:rPr lang="en-IN" b="1" dirty="0"/>
              <a:t>  Which among the following represent/s the characteristic/s of an ideal filter?</a:t>
            </a:r>
            <a:br>
              <a:rPr lang="en-IN" dirty="0"/>
            </a:br>
            <a:br>
              <a:rPr lang="en-IN" dirty="0"/>
            </a:br>
            <a:endParaRPr lang="en-IN" dirty="0"/>
          </a:p>
          <a:p>
            <a:pPr marL="0" indent="0">
              <a:buNone/>
            </a:pPr>
            <a:r>
              <a:rPr lang="en-IN" b="1" dirty="0"/>
              <a:t>a.</a:t>
            </a:r>
            <a:r>
              <a:rPr lang="en-IN" dirty="0"/>
              <a:t> Constant gain in passband</a:t>
            </a:r>
            <a:br>
              <a:rPr lang="en-IN" dirty="0"/>
            </a:br>
            <a:r>
              <a:rPr lang="en-IN" b="1" dirty="0"/>
              <a:t>b.</a:t>
            </a:r>
            <a:r>
              <a:rPr lang="en-IN" dirty="0"/>
              <a:t> Zero gain in stop band</a:t>
            </a:r>
            <a:br>
              <a:rPr lang="en-IN" dirty="0"/>
            </a:br>
            <a:r>
              <a:rPr lang="en-IN" b="1" dirty="0"/>
              <a:t>c.</a:t>
            </a:r>
            <a:r>
              <a:rPr lang="en-IN" dirty="0"/>
              <a:t> Linear Phase Response</a:t>
            </a:r>
            <a:br>
              <a:rPr lang="en-IN" dirty="0"/>
            </a:br>
            <a:r>
              <a:rPr lang="en-IN" b="1" dirty="0"/>
              <a:t>d.</a:t>
            </a:r>
            <a:r>
              <a:rPr lang="en-IN" dirty="0"/>
              <a:t> All of the above</a:t>
            </a:r>
            <a:endParaRPr lang="en-US" dirty="0"/>
          </a:p>
        </p:txBody>
      </p:sp>
    </p:spTree>
    <p:extLst>
      <p:ext uri="{BB962C8B-B14F-4D97-AF65-F5344CB8AC3E}">
        <p14:creationId xmlns:p14="http://schemas.microsoft.com/office/powerpoint/2010/main" val="251102838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D71C87-D251-E249-83E7-81E287CB1D18}"/>
              </a:ext>
            </a:extLst>
          </p:cNvPr>
          <p:cNvSpPr>
            <a:spLocks noGrp="1"/>
          </p:cNvSpPr>
          <p:nvPr>
            <p:ph type="title"/>
          </p:nvPr>
        </p:nvSpPr>
        <p:spPr/>
        <p:txBody>
          <a:bodyPr/>
          <a:lstStyle/>
          <a:p>
            <a:r>
              <a:rPr lang="en-US" dirty="0"/>
              <a:t>d</a:t>
            </a:r>
          </a:p>
        </p:txBody>
      </p:sp>
      <p:sp>
        <p:nvSpPr>
          <p:cNvPr id="3" name="Content Placeholder 2">
            <a:extLst>
              <a:ext uri="{FF2B5EF4-FFF2-40B4-BE49-F238E27FC236}">
                <a16:creationId xmlns:a16="http://schemas.microsoft.com/office/drawing/2014/main" id="{49C6BC6A-0C96-3240-A3EB-39B5BF82ED78}"/>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06307395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22CCE-55D3-F242-8964-6EDBA66C449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7D93F04-02A3-244B-B4C7-030BA8085E02}"/>
              </a:ext>
            </a:extLst>
          </p:cNvPr>
          <p:cNvSpPr>
            <a:spLocks noGrp="1"/>
          </p:cNvSpPr>
          <p:nvPr>
            <p:ph idx="1"/>
          </p:nvPr>
        </p:nvSpPr>
        <p:spPr/>
        <p:txBody>
          <a:bodyPr/>
          <a:lstStyle/>
          <a:p>
            <a:pPr marL="0" indent="0">
              <a:buNone/>
            </a:pPr>
            <a:r>
              <a:rPr lang="en-IN" b="1" dirty="0"/>
              <a:t>Basically, group delay is the delayed response of filter as a function of ________.</a:t>
            </a:r>
            <a:br>
              <a:rPr lang="en-IN" dirty="0"/>
            </a:br>
            <a:br>
              <a:rPr lang="en-IN" dirty="0"/>
            </a:br>
            <a:endParaRPr lang="en-IN" dirty="0"/>
          </a:p>
          <a:p>
            <a:pPr marL="0" indent="0">
              <a:buNone/>
            </a:pPr>
            <a:r>
              <a:rPr lang="en-IN" b="1" dirty="0"/>
              <a:t>a.</a:t>
            </a:r>
            <a:r>
              <a:rPr lang="en-IN" dirty="0"/>
              <a:t> Phase</a:t>
            </a:r>
            <a:br>
              <a:rPr lang="en-IN" dirty="0"/>
            </a:br>
            <a:r>
              <a:rPr lang="en-IN" b="1" dirty="0"/>
              <a:t>b.</a:t>
            </a:r>
            <a:r>
              <a:rPr lang="en-IN" dirty="0"/>
              <a:t> Amplitude</a:t>
            </a:r>
            <a:br>
              <a:rPr lang="en-IN" dirty="0"/>
            </a:br>
            <a:r>
              <a:rPr lang="en-IN" b="1" dirty="0"/>
              <a:t>c.</a:t>
            </a:r>
            <a:r>
              <a:rPr lang="en-IN" dirty="0"/>
              <a:t> Frequency</a:t>
            </a:r>
            <a:br>
              <a:rPr lang="en-IN" dirty="0"/>
            </a:br>
            <a:r>
              <a:rPr lang="en-IN" b="1" dirty="0"/>
              <a:t>d.</a:t>
            </a:r>
            <a:r>
              <a:rPr lang="en-IN" dirty="0"/>
              <a:t> All of the above</a:t>
            </a:r>
            <a:endParaRPr lang="en-US" dirty="0"/>
          </a:p>
        </p:txBody>
      </p:sp>
    </p:spTree>
    <p:extLst>
      <p:ext uri="{BB962C8B-B14F-4D97-AF65-F5344CB8AC3E}">
        <p14:creationId xmlns:p14="http://schemas.microsoft.com/office/powerpoint/2010/main" val="241234154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F31ED9-E41A-384E-8442-4AEF91F9A0E0}"/>
              </a:ext>
            </a:extLst>
          </p:cNvPr>
          <p:cNvSpPr>
            <a:spLocks noGrp="1"/>
          </p:cNvSpPr>
          <p:nvPr>
            <p:ph type="title"/>
          </p:nvPr>
        </p:nvSpPr>
        <p:spPr/>
        <p:txBody>
          <a:bodyPr/>
          <a:lstStyle/>
          <a:p>
            <a:r>
              <a:rPr lang="en-US" dirty="0"/>
              <a:t>c</a:t>
            </a:r>
          </a:p>
        </p:txBody>
      </p:sp>
      <p:sp>
        <p:nvSpPr>
          <p:cNvPr id="3" name="Content Placeholder 2">
            <a:extLst>
              <a:ext uri="{FF2B5EF4-FFF2-40B4-BE49-F238E27FC236}">
                <a16:creationId xmlns:a16="http://schemas.microsoft.com/office/drawing/2014/main" id="{F969D97D-B423-CB49-8999-BCA874073851}"/>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52626040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7D93F04-02A3-244B-B4C7-030BA8085E02}"/>
              </a:ext>
            </a:extLst>
          </p:cNvPr>
          <p:cNvSpPr>
            <a:spLocks noGrp="1"/>
          </p:cNvSpPr>
          <p:nvPr>
            <p:ph idx="1"/>
          </p:nvPr>
        </p:nvSpPr>
        <p:spPr/>
        <p:txBody>
          <a:bodyPr/>
          <a:lstStyle/>
          <a:p>
            <a:pPr marL="0" indent="0">
              <a:buNone/>
            </a:pPr>
            <a:r>
              <a:rPr lang="en-IN" b="1" dirty="0"/>
              <a:t>A filter is said to be linear phase filter if the phase delay and group delay are _______</a:t>
            </a:r>
            <a:br>
              <a:rPr lang="en-IN" dirty="0"/>
            </a:br>
            <a:br>
              <a:rPr lang="en-IN" dirty="0"/>
            </a:br>
            <a:endParaRPr lang="en-IN" dirty="0"/>
          </a:p>
          <a:p>
            <a:pPr marL="0" indent="0">
              <a:buNone/>
            </a:pPr>
            <a:r>
              <a:rPr lang="en-IN" b="1" dirty="0"/>
              <a:t>a.</a:t>
            </a:r>
            <a:r>
              <a:rPr lang="en-IN" dirty="0"/>
              <a:t> High</a:t>
            </a:r>
            <a:br>
              <a:rPr lang="en-IN" dirty="0"/>
            </a:br>
            <a:r>
              <a:rPr lang="en-IN" b="1" dirty="0"/>
              <a:t>b.</a:t>
            </a:r>
            <a:r>
              <a:rPr lang="en-IN" dirty="0"/>
              <a:t> Moderate</a:t>
            </a:r>
            <a:br>
              <a:rPr lang="en-IN" dirty="0"/>
            </a:br>
            <a:r>
              <a:rPr lang="en-IN" b="1" dirty="0"/>
              <a:t>c.</a:t>
            </a:r>
            <a:r>
              <a:rPr lang="en-IN" dirty="0"/>
              <a:t> Low</a:t>
            </a:r>
            <a:br>
              <a:rPr lang="en-IN" dirty="0"/>
            </a:br>
            <a:r>
              <a:rPr lang="en-IN" b="1" dirty="0"/>
              <a:t>d.</a:t>
            </a:r>
            <a:r>
              <a:rPr lang="en-IN" dirty="0"/>
              <a:t> Constant</a:t>
            </a:r>
            <a:endParaRPr lang="en-US" dirty="0"/>
          </a:p>
        </p:txBody>
      </p:sp>
    </p:spTree>
    <p:extLst>
      <p:ext uri="{BB962C8B-B14F-4D97-AF65-F5344CB8AC3E}">
        <p14:creationId xmlns:p14="http://schemas.microsoft.com/office/powerpoint/2010/main" val="34210770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6C777E-862E-DEAF-180F-BA1DC17ECED1}"/>
              </a:ext>
            </a:extLst>
          </p:cNvPr>
          <p:cNvSpPr>
            <a:spLocks noGrp="1"/>
          </p:cNvSpPr>
          <p:nvPr>
            <p:ph type="title"/>
          </p:nvPr>
        </p:nvSpPr>
        <p:spPr/>
        <p:txBody>
          <a:bodyPr/>
          <a:lstStyle/>
          <a:p>
            <a:r>
              <a:rPr lang="en-US" dirty="0"/>
              <a:t>Use L hospital rule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8A42E998-85C3-84A2-79C5-63B16302AD35}"/>
                  </a:ext>
                </a:extLst>
              </p:cNvPr>
              <p:cNvSpPr>
                <a:spLocks noGrp="1"/>
              </p:cNvSpPr>
              <p:nvPr>
                <p:ph idx="1"/>
              </p:nvPr>
            </p:nvSpPr>
            <p:spPr/>
            <p:txBody>
              <a:bodyPr/>
              <a:lstStyle/>
              <a:p>
                <a:pPr marL="0" indent="0" algn="just">
                  <a:buNone/>
                </a:pPr>
                <a14:m>
                  <m:oMathPara xmlns:m="http://schemas.openxmlformats.org/officeDocument/2006/math">
                    <m:oMathParaPr>
                      <m:jc m:val="centerGroup"/>
                    </m:oMathParaPr>
                    <m:oMath xmlns:m="http://schemas.openxmlformats.org/officeDocument/2006/math">
                      <m:d>
                        <m:dPr>
                          <m:begChr m:val="["/>
                          <m:endChr m:val="]"/>
                          <m:ctrlPr>
                            <a:rPr lang="en-IN" sz="1800" i="1" kern="100" smtClean="0">
                              <a:effectLst/>
                              <a:latin typeface="Cambria Math" panose="02040503050406030204" pitchFamily="18" charset="0"/>
                              <a:ea typeface="Calibri" panose="020F0502020204030204" pitchFamily="34" charset="0"/>
                              <a:cs typeface="Times New Roman" panose="02020603050405020304" pitchFamily="18" charset="0"/>
                            </a:rPr>
                          </m:ctrlPr>
                        </m:dPr>
                        <m:e>
                          <m:m>
                            <m:mPr>
                              <m:mcs>
                                <m:mc>
                                  <m:mcPr>
                                    <m:count m:val="2"/>
                                    <m:mcJc m:val="center"/>
                                  </m:mcPr>
                                </m:mc>
                              </m:mcs>
                              <m:ctrlPr>
                                <a:rPr lang="en-IN" sz="1800" i="1" kern="100">
                                  <a:effectLst/>
                                  <a:latin typeface="Cambria Math" panose="02040503050406030204" pitchFamily="18" charset="0"/>
                                  <a:ea typeface="Calibri" panose="020F0502020204030204" pitchFamily="34" charset="0"/>
                                  <a:cs typeface="Times New Roman" panose="02020603050405020304" pitchFamily="18" charset="0"/>
                                </a:rPr>
                              </m:ctrlPr>
                            </m:mPr>
                            <m:mr>
                              <m:e>
                                <m:r>
                                  <a:rPr lang="en-US" sz="1800" i="1" kern="100">
                                    <a:effectLst/>
                                    <a:latin typeface="Cambria Math" panose="02040503050406030204" pitchFamily="18" charset="0"/>
                                    <a:ea typeface="Calibri" panose="020F0502020204030204" pitchFamily="34" charset="0"/>
                                    <a:cs typeface="Times New Roman" panose="02020603050405020304" pitchFamily="18" charset="0"/>
                                  </a:rPr>
                                  <m:t>𝐿𝑡</m:t>
                                </m:r>
                              </m:e>
                              <m:e>
                                <m:r>
                                  <a:rPr lang="en-US" sz="1800" i="1" kern="100">
                                    <a:effectLst/>
                                    <a:latin typeface="Cambria Math" panose="02040503050406030204" pitchFamily="18" charset="0"/>
                                    <a:ea typeface="Calibri" panose="020F0502020204030204" pitchFamily="34" charset="0"/>
                                    <a:cs typeface="Times New Roman" panose="02020603050405020304" pitchFamily="18" charset="0"/>
                                  </a:rPr>
                                  <m:t>1/</m:t>
                                </m:r>
                              </m:e>
                            </m:mr>
                            <m:mr>
                              <m:e>
                                <m:r>
                                  <a:rPr lang="en-US" sz="1800" i="1" kern="100">
                                    <a:effectLst/>
                                    <a:latin typeface="Cambria Math" panose="02040503050406030204" pitchFamily="18" charset="0"/>
                                    <a:ea typeface="Calibri" panose="020F0502020204030204" pitchFamily="34" charset="0"/>
                                    <a:cs typeface="Times New Roman" panose="02020603050405020304" pitchFamily="18" charset="0"/>
                                  </a:rPr>
                                  <m:t>𝑛</m:t>
                                </m:r>
                                <m:r>
                                  <a:rPr lang="en-US" sz="1800" i="1" kern="100">
                                    <a:effectLst/>
                                    <a:latin typeface="Cambria Math" panose="02040503050406030204" pitchFamily="18" charset="0"/>
                                    <a:ea typeface="Calibri" panose="020F0502020204030204" pitchFamily="34" charset="0"/>
                                    <a:cs typeface="Times New Roman" panose="02020603050405020304" pitchFamily="18" charset="0"/>
                                  </a:rPr>
                                  <m:t>→</m:t>
                                </m:r>
                                <m:r>
                                  <a:rPr lang="en-US" sz="1800" i="1" kern="100">
                                    <a:effectLst/>
                                    <a:latin typeface="Cambria Math" panose="02040503050406030204" pitchFamily="18" charset="0"/>
                                    <a:ea typeface="Calibri" panose="020F0502020204030204" pitchFamily="34" charset="0"/>
                                    <a:cs typeface="Times New Roman" panose="02020603050405020304" pitchFamily="18" charset="0"/>
                                  </a:rPr>
                                  <m:t>𝛼</m:t>
                                </m:r>
                              </m:e>
                              <m:e>
                                <m:r>
                                  <a:rPr lang="en-US" sz="1800" i="1" kern="100">
                                    <a:effectLst/>
                                    <a:latin typeface="Cambria Math" panose="02040503050406030204" pitchFamily="18" charset="0"/>
                                    <a:ea typeface="Calibri" panose="020F0502020204030204" pitchFamily="34" charset="0"/>
                                    <a:cs typeface="Times New Roman" panose="02020603050405020304" pitchFamily="18" charset="0"/>
                                  </a:rPr>
                                  <m:t>𝜋</m:t>
                                </m:r>
                              </m:e>
                            </m:mr>
                          </m:m>
                        </m:e>
                      </m:d>
                      <m:f>
                        <m:fPr>
                          <m:ctrlPr>
                            <a:rPr lang="en-IN" sz="1800" i="1" kern="100">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1800" i="1" kern="100">
                              <a:effectLst/>
                              <a:latin typeface="Cambria Math" panose="02040503050406030204" pitchFamily="18" charset="0"/>
                              <a:ea typeface="Calibri" panose="020F0502020204030204" pitchFamily="34" charset="0"/>
                              <a:cs typeface="Times New Roman" panose="02020603050405020304" pitchFamily="18" charset="0"/>
                            </a:rPr>
                            <m:t>𝜋</m:t>
                          </m:r>
                          <m:r>
                            <m:rPr>
                              <m:sty m:val="p"/>
                            </m:rPr>
                            <a:rPr lang="en-US" sz="1800" kern="100">
                              <a:effectLst/>
                              <a:latin typeface="Cambria Math" panose="02040503050406030204" pitchFamily="18" charset="0"/>
                              <a:ea typeface="Calibri" panose="020F0502020204030204" pitchFamily="34" charset="0"/>
                              <a:cs typeface="Times New Roman" panose="02020603050405020304" pitchFamily="18" charset="0"/>
                            </a:rPr>
                            <m:t>cos</m:t>
                          </m:r>
                          <m:r>
                            <a:rPr lang="en-US" sz="1800" kern="100">
                              <a:effectLst/>
                              <a:latin typeface="Cambria Math" panose="02040503050406030204" pitchFamily="18" charset="0"/>
                              <a:ea typeface="Calibri" panose="020F0502020204030204" pitchFamily="34" charset="0"/>
                              <a:cs typeface="Times New Roman" panose="02020603050405020304" pitchFamily="18" charset="0"/>
                            </a:rPr>
                            <m:t>⁡</m:t>
                          </m:r>
                          <m:r>
                            <a:rPr lang="en-US" sz="1800" i="1" kern="100">
                              <a:effectLst/>
                              <a:latin typeface="Cambria Math" panose="02040503050406030204" pitchFamily="18" charset="0"/>
                              <a:ea typeface="Calibri" panose="020F0502020204030204" pitchFamily="34" charset="0"/>
                              <a:cs typeface="Times New Roman" panose="02020603050405020304" pitchFamily="18" charset="0"/>
                            </a:rPr>
                            <m:t>(</m:t>
                          </m:r>
                          <m:r>
                            <a:rPr lang="en-US" sz="1800" i="1" kern="100">
                              <a:effectLst/>
                              <a:latin typeface="Cambria Math" panose="02040503050406030204" pitchFamily="18" charset="0"/>
                              <a:ea typeface="Calibri" panose="020F0502020204030204" pitchFamily="34" charset="0"/>
                              <a:cs typeface="Times New Roman" panose="02020603050405020304" pitchFamily="18" charset="0"/>
                            </a:rPr>
                            <m:t>𝑛</m:t>
                          </m:r>
                          <m:r>
                            <a:rPr lang="en-US" sz="1800" i="1" kern="100">
                              <a:effectLst/>
                              <a:latin typeface="Cambria Math" panose="02040503050406030204" pitchFamily="18" charset="0"/>
                              <a:ea typeface="Calibri" panose="020F0502020204030204" pitchFamily="34" charset="0"/>
                              <a:cs typeface="Times New Roman" panose="02020603050405020304" pitchFamily="18" charset="0"/>
                            </a:rPr>
                            <m:t>−</m:t>
                          </m:r>
                          <m:r>
                            <a:rPr lang="en-US" sz="1800" i="1" kern="100">
                              <a:effectLst/>
                              <a:latin typeface="Cambria Math" panose="02040503050406030204" pitchFamily="18" charset="0"/>
                              <a:ea typeface="Calibri" panose="020F0502020204030204" pitchFamily="34" charset="0"/>
                              <a:cs typeface="Times New Roman" panose="02020603050405020304" pitchFamily="18" charset="0"/>
                            </a:rPr>
                            <m:t>𝛼</m:t>
                          </m:r>
                          <m:r>
                            <a:rPr lang="en-US" sz="1800" i="1" kern="100">
                              <a:effectLst/>
                              <a:latin typeface="Cambria Math" panose="02040503050406030204" pitchFamily="18" charset="0"/>
                              <a:ea typeface="Calibri" panose="020F0502020204030204" pitchFamily="34" charset="0"/>
                              <a:cs typeface="Times New Roman" panose="02020603050405020304" pitchFamily="18" charset="0"/>
                            </a:rPr>
                            <m:t>)</m:t>
                          </m:r>
                        </m:num>
                        <m:den>
                          <m:r>
                            <a:rPr lang="en-US" sz="1800" i="1" kern="100">
                              <a:effectLst/>
                              <a:latin typeface="Cambria Math" panose="02040503050406030204" pitchFamily="18" charset="0"/>
                              <a:ea typeface="Calibri" panose="020F0502020204030204" pitchFamily="34" charset="0"/>
                              <a:cs typeface="Times New Roman" panose="02020603050405020304" pitchFamily="18" charset="0"/>
                            </a:rPr>
                            <m:t>1</m:t>
                          </m:r>
                        </m:den>
                      </m:f>
                      <m:r>
                        <a:rPr lang="en-US" sz="1800" i="1" kern="100">
                          <a:effectLst/>
                          <a:latin typeface="Cambria Math" panose="02040503050406030204" pitchFamily="18" charset="0"/>
                          <a:ea typeface="Calibri" panose="020F0502020204030204" pitchFamily="34" charset="0"/>
                          <a:cs typeface="Times New Roman" panose="02020603050405020304" pitchFamily="18" charset="0"/>
                        </a:rPr>
                        <m:t>−</m:t>
                      </m:r>
                      <m:f>
                        <m:fPr>
                          <m:ctrlPr>
                            <a:rPr lang="en-IN" sz="1800" i="1" kern="100">
                              <a:effectLst/>
                              <a:latin typeface="Cambria Math" panose="02040503050406030204" pitchFamily="18" charset="0"/>
                              <a:ea typeface="Calibri" panose="020F0502020204030204" pitchFamily="34" charset="0"/>
                              <a:cs typeface="Times New Roman" panose="02020603050405020304" pitchFamily="18" charset="0"/>
                            </a:rPr>
                          </m:ctrlPr>
                        </m:fPr>
                        <m:num>
                          <m:func>
                            <m:funcPr>
                              <m:ctrlPr>
                                <a:rPr lang="en-IN" sz="1800" i="1" kern="100">
                                  <a:effectLst/>
                                  <a:latin typeface="Cambria Math" panose="02040503050406030204" pitchFamily="18" charset="0"/>
                                  <a:ea typeface="Calibri" panose="020F0502020204030204" pitchFamily="34" charset="0"/>
                                  <a:cs typeface="Times New Roman" panose="02020603050405020304" pitchFamily="18" charset="0"/>
                                </a:rPr>
                              </m:ctrlPr>
                            </m:funcPr>
                            <m:fName>
                              <m:r>
                                <a:rPr lang="en-US" sz="1800" i="1" kern="100">
                                  <a:effectLst/>
                                  <a:latin typeface="Cambria Math" panose="02040503050406030204" pitchFamily="18" charset="0"/>
                                  <a:ea typeface="Calibri" panose="020F0502020204030204" pitchFamily="34" charset="0"/>
                                  <a:cs typeface="Times New Roman" panose="02020603050405020304" pitchFamily="18" charset="0"/>
                                </a:rPr>
                                <m:t>𝑤𝑐</m:t>
                              </m:r>
                              <m:r>
                                <a:rPr lang="en-US" sz="1800" i="1" kern="100">
                                  <a:effectLst/>
                                  <a:latin typeface="Cambria Math" panose="02040503050406030204" pitchFamily="18" charset="0"/>
                                  <a:ea typeface="Calibri" panose="020F0502020204030204" pitchFamily="34" charset="0"/>
                                  <a:cs typeface="Times New Roman" panose="02020603050405020304" pitchFamily="18" charset="0"/>
                                </a:rPr>
                                <m:t> </m:t>
                              </m:r>
                              <m:r>
                                <m:rPr>
                                  <m:sty m:val="p"/>
                                </m:rPr>
                                <a:rPr lang="en-US" sz="1800" kern="100">
                                  <a:effectLst/>
                                  <a:latin typeface="Cambria Math" panose="02040503050406030204" pitchFamily="18" charset="0"/>
                                  <a:ea typeface="Calibri" panose="020F0502020204030204" pitchFamily="34" charset="0"/>
                                  <a:cs typeface="Times New Roman" panose="02020603050405020304" pitchFamily="18" charset="0"/>
                                </a:rPr>
                                <m:t>cos</m:t>
                              </m:r>
                            </m:fName>
                            <m:e>
                              <m:d>
                                <m:dPr>
                                  <m:ctrlPr>
                                    <a:rPr lang="en-IN" sz="1800" i="1" kern="100">
                                      <a:effectLst/>
                                      <a:latin typeface="Cambria Math" panose="02040503050406030204" pitchFamily="18" charset="0"/>
                                      <a:ea typeface="Calibri" panose="020F0502020204030204" pitchFamily="34" charset="0"/>
                                      <a:cs typeface="Times New Roman" panose="02020603050405020304" pitchFamily="18" charset="0"/>
                                    </a:rPr>
                                  </m:ctrlPr>
                                </m:dPr>
                                <m:e>
                                  <m:r>
                                    <a:rPr lang="en-US" sz="1800" i="1" kern="100">
                                      <a:effectLst/>
                                      <a:latin typeface="Cambria Math" panose="02040503050406030204" pitchFamily="18" charset="0"/>
                                      <a:ea typeface="Calibri" panose="020F0502020204030204" pitchFamily="34" charset="0"/>
                                      <a:cs typeface="Times New Roman" panose="02020603050405020304" pitchFamily="18" charset="0"/>
                                    </a:rPr>
                                    <m:t>𝑛</m:t>
                                  </m:r>
                                  <m:r>
                                    <a:rPr lang="en-US" sz="1800" i="1" kern="100">
                                      <a:effectLst/>
                                      <a:latin typeface="Cambria Math" panose="02040503050406030204" pitchFamily="18" charset="0"/>
                                      <a:ea typeface="Calibri" panose="020F0502020204030204" pitchFamily="34" charset="0"/>
                                      <a:cs typeface="Times New Roman" panose="02020603050405020304" pitchFamily="18" charset="0"/>
                                    </a:rPr>
                                    <m:t>−</m:t>
                                  </m:r>
                                  <m:r>
                                    <a:rPr lang="en-US" sz="1800" i="1" kern="100">
                                      <a:effectLst/>
                                      <a:latin typeface="Cambria Math" panose="02040503050406030204" pitchFamily="18" charset="0"/>
                                      <a:ea typeface="Calibri" panose="020F0502020204030204" pitchFamily="34" charset="0"/>
                                      <a:cs typeface="Times New Roman" panose="02020603050405020304" pitchFamily="18" charset="0"/>
                                    </a:rPr>
                                    <m:t>𝛼</m:t>
                                  </m:r>
                                </m:e>
                              </m:d>
                            </m:e>
                          </m:func>
                        </m:num>
                        <m:den>
                          <m:r>
                            <a:rPr lang="en-US" sz="1800" i="1" kern="100">
                              <a:effectLst/>
                              <a:latin typeface="Cambria Math" panose="02040503050406030204" pitchFamily="18" charset="0"/>
                              <a:ea typeface="Calibri" panose="020F0502020204030204" pitchFamily="34" charset="0"/>
                              <a:cs typeface="Times New Roman" panose="02020603050405020304" pitchFamily="18" charset="0"/>
                            </a:rPr>
                            <m:t>1</m:t>
                          </m:r>
                        </m:den>
                      </m:f>
                    </m:oMath>
                  </m:oMathPara>
                </a14:m>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buNone/>
                </a:pP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buNone/>
                </a:pPr>
                <a14:m>
                  <m:oMathPara xmlns:m="http://schemas.openxmlformats.org/officeDocument/2006/math">
                    <m:oMathParaPr>
                      <m:jc m:val="centerGroup"/>
                    </m:oMathParaPr>
                    <m:oMath xmlns:m="http://schemas.openxmlformats.org/officeDocument/2006/math">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1/</m:t>
                      </m:r>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𝜋</m:t>
                      </m:r>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𝜋</m:t>
                      </m:r>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𝑤𝑐</m:t>
                      </m:r>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m:t>
                      </m:r>
                    </m:oMath>
                  </m:oMathPara>
                </a14:m>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p>
            </p:txBody>
          </p:sp>
        </mc:Choice>
        <mc:Fallback>
          <p:sp>
            <p:nvSpPr>
              <p:cNvPr id="3" name="Content Placeholder 2">
                <a:extLst>
                  <a:ext uri="{FF2B5EF4-FFF2-40B4-BE49-F238E27FC236}">
                    <a16:creationId xmlns:a16="http://schemas.microsoft.com/office/drawing/2014/main" id="{8A42E998-85C3-84A2-79C5-63B16302AD35}"/>
                  </a:ext>
                </a:extLst>
              </p:cNvPr>
              <p:cNvSpPr>
                <a:spLocks noGrp="1" noRot="1" noChangeAspect="1" noMove="1" noResize="1" noEditPoints="1" noAdjustHandles="1" noChangeArrowheads="1" noChangeShapeType="1" noTextEdit="1"/>
              </p:cNvSpPr>
              <p:nvPr>
                <p:ph idx="1"/>
              </p:nvPr>
            </p:nvSpPr>
            <p:spPr>
              <a:blipFill>
                <a:blip r:embed="rId2"/>
                <a:stretch>
                  <a:fillRect t="-291"/>
                </a:stretch>
              </a:blipFill>
            </p:spPr>
            <p:txBody>
              <a:bodyPr/>
              <a:lstStyle/>
              <a:p>
                <a:r>
                  <a:rPr lang="en-US">
                    <a:noFill/>
                  </a:rPr>
                  <a:t> </a:t>
                </a:r>
              </a:p>
            </p:txBody>
          </p:sp>
        </mc:Fallback>
      </mc:AlternateContent>
    </p:spTree>
    <p:extLst>
      <p:ext uri="{BB962C8B-B14F-4D97-AF65-F5344CB8AC3E}">
        <p14:creationId xmlns:p14="http://schemas.microsoft.com/office/powerpoint/2010/main" val="120046458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D75A6-B6C9-A143-AAFC-699D15E89AC3}"/>
              </a:ext>
            </a:extLst>
          </p:cNvPr>
          <p:cNvSpPr>
            <a:spLocks noGrp="1"/>
          </p:cNvSpPr>
          <p:nvPr>
            <p:ph type="title"/>
          </p:nvPr>
        </p:nvSpPr>
        <p:spPr/>
        <p:txBody>
          <a:bodyPr/>
          <a:lstStyle/>
          <a:p>
            <a:r>
              <a:rPr lang="en-US" dirty="0"/>
              <a:t>d</a:t>
            </a:r>
          </a:p>
        </p:txBody>
      </p:sp>
      <p:sp>
        <p:nvSpPr>
          <p:cNvPr id="3" name="Content Placeholder 2">
            <a:extLst>
              <a:ext uri="{FF2B5EF4-FFF2-40B4-BE49-F238E27FC236}">
                <a16:creationId xmlns:a16="http://schemas.microsoft.com/office/drawing/2014/main" id="{5AA7D840-E1BD-D14C-8BDE-72567A14E2EC}"/>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5158040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36342-8B05-C34B-8D4D-4D27F4AE90D5}"/>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B9F6B995-B40A-B175-7606-689584873E3D}"/>
              </a:ext>
            </a:extLst>
          </p:cNvPr>
          <p:cNvPicPr>
            <a:picLocks noGrp="1" noChangeAspect="1"/>
          </p:cNvPicPr>
          <p:nvPr>
            <p:ph idx="1"/>
          </p:nvPr>
        </p:nvPicPr>
        <p:blipFill>
          <a:blip r:embed="rId2"/>
          <a:stretch>
            <a:fillRect/>
          </a:stretch>
        </p:blipFill>
        <p:spPr>
          <a:xfrm>
            <a:off x="463549" y="365125"/>
            <a:ext cx="11246669" cy="6271202"/>
          </a:xfrm>
        </p:spPr>
      </p:pic>
    </p:spTree>
    <p:extLst>
      <p:ext uri="{BB962C8B-B14F-4D97-AF65-F5344CB8AC3E}">
        <p14:creationId xmlns:p14="http://schemas.microsoft.com/office/powerpoint/2010/main" val="17654318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Title 1">
            <a:extLst>
              <a:ext uri="{FF2B5EF4-FFF2-40B4-BE49-F238E27FC236}">
                <a16:creationId xmlns:a16="http://schemas.microsoft.com/office/drawing/2014/main" id="{221BD616-2F3C-D944-BC92-0930CCA759A0}"/>
              </a:ext>
            </a:extLst>
          </p:cNvPr>
          <p:cNvSpPr>
            <a:spLocks noGrp="1"/>
          </p:cNvSpPr>
          <p:nvPr>
            <p:ph type="title"/>
          </p:nvPr>
        </p:nvSpPr>
        <p:spPr/>
        <p:txBody>
          <a:bodyPr/>
          <a:lstStyle/>
          <a:p>
            <a:endParaRPr lang="en-US" altLang="en-US"/>
          </a:p>
        </p:txBody>
      </p:sp>
      <p:pic>
        <p:nvPicPr>
          <p:cNvPr id="5" name="Content Placeholder 4">
            <a:extLst>
              <a:ext uri="{FF2B5EF4-FFF2-40B4-BE49-F238E27FC236}">
                <a16:creationId xmlns:a16="http://schemas.microsoft.com/office/drawing/2014/main" id="{3EFA63F2-1BFE-BA70-3D1A-D588367D5AE3}"/>
              </a:ext>
            </a:extLst>
          </p:cNvPr>
          <p:cNvPicPr>
            <a:picLocks noGrp="1" noChangeAspect="1"/>
          </p:cNvPicPr>
          <p:nvPr>
            <p:ph idx="1"/>
          </p:nvPr>
        </p:nvPicPr>
        <p:blipFill>
          <a:blip r:embed="rId2"/>
          <a:stretch>
            <a:fillRect/>
          </a:stretch>
        </p:blipFill>
        <p:spPr>
          <a:xfrm>
            <a:off x="138546" y="180109"/>
            <a:ext cx="11568544" cy="4691135"/>
          </a:xfrm>
        </p:spPr>
      </p:pic>
    </p:spTree>
    <p:extLst>
      <p:ext uri="{BB962C8B-B14F-4D97-AF65-F5344CB8AC3E}">
        <p14:creationId xmlns:p14="http://schemas.microsoft.com/office/powerpoint/2010/main" val="22806639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Title 1">
            <a:extLst>
              <a:ext uri="{FF2B5EF4-FFF2-40B4-BE49-F238E27FC236}">
                <a16:creationId xmlns:a16="http://schemas.microsoft.com/office/drawing/2014/main" id="{618D45CB-D371-064A-928D-FDBC325E1F9E}"/>
              </a:ext>
            </a:extLst>
          </p:cNvPr>
          <p:cNvSpPr>
            <a:spLocks noGrp="1"/>
          </p:cNvSpPr>
          <p:nvPr>
            <p:ph type="title"/>
          </p:nvPr>
        </p:nvSpPr>
        <p:spPr/>
        <p:txBody>
          <a:bodyPr/>
          <a:lstStyle/>
          <a:p>
            <a:endParaRPr lang="en-US" altLang="en-US"/>
          </a:p>
        </p:txBody>
      </p:sp>
      <p:pic>
        <p:nvPicPr>
          <p:cNvPr id="5" name="Content Placeholder 4">
            <a:extLst>
              <a:ext uri="{FF2B5EF4-FFF2-40B4-BE49-F238E27FC236}">
                <a16:creationId xmlns:a16="http://schemas.microsoft.com/office/drawing/2014/main" id="{8EAB8D93-3339-4565-ACFB-285F7DB48B2D}"/>
              </a:ext>
            </a:extLst>
          </p:cNvPr>
          <p:cNvPicPr>
            <a:picLocks noGrp="1" noChangeAspect="1"/>
          </p:cNvPicPr>
          <p:nvPr>
            <p:ph idx="1"/>
          </p:nvPr>
        </p:nvPicPr>
        <p:blipFill>
          <a:blip r:embed="rId2"/>
          <a:stretch>
            <a:fillRect/>
          </a:stretch>
        </p:blipFill>
        <p:spPr>
          <a:xfrm>
            <a:off x="0" y="198870"/>
            <a:ext cx="11682333" cy="5811838"/>
          </a:xfrm>
        </p:spPr>
      </p:pic>
    </p:spTree>
    <p:extLst>
      <p:ext uri="{BB962C8B-B14F-4D97-AF65-F5344CB8AC3E}">
        <p14:creationId xmlns:p14="http://schemas.microsoft.com/office/powerpoint/2010/main" val="37615918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Title 1">
            <a:extLst>
              <a:ext uri="{FF2B5EF4-FFF2-40B4-BE49-F238E27FC236}">
                <a16:creationId xmlns:a16="http://schemas.microsoft.com/office/drawing/2014/main" id="{2E22A404-BBF8-2344-AC8B-5E1AF9014413}"/>
              </a:ext>
            </a:extLst>
          </p:cNvPr>
          <p:cNvSpPr>
            <a:spLocks noGrp="1"/>
          </p:cNvSpPr>
          <p:nvPr>
            <p:ph type="title"/>
          </p:nvPr>
        </p:nvSpPr>
        <p:spPr/>
        <p:txBody>
          <a:bodyPr/>
          <a:lstStyle/>
          <a:p>
            <a:endParaRPr lang="en-US" altLang="en-US"/>
          </a:p>
        </p:txBody>
      </p:sp>
      <p:pic>
        <p:nvPicPr>
          <p:cNvPr id="5" name="Content Placeholder 4">
            <a:extLst>
              <a:ext uri="{FF2B5EF4-FFF2-40B4-BE49-F238E27FC236}">
                <a16:creationId xmlns:a16="http://schemas.microsoft.com/office/drawing/2014/main" id="{AD2C3CB1-DDE9-A168-4547-48ED220F6981}"/>
              </a:ext>
            </a:extLst>
          </p:cNvPr>
          <p:cNvPicPr>
            <a:picLocks noGrp="1" noChangeAspect="1"/>
          </p:cNvPicPr>
          <p:nvPr>
            <p:ph idx="1"/>
          </p:nvPr>
        </p:nvPicPr>
        <p:blipFill>
          <a:blip r:embed="rId2"/>
          <a:stretch>
            <a:fillRect/>
          </a:stretch>
        </p:blipFill>
        <p:spPr>
          <a:xfrm>
            <a:off x="512618" y="235527"/>
            <a:ext cx="11374582" cy="5941436"/>
          </a:xfrm>
        </p:spPr>
      </p:pic>
    </p:spTree>
    <p:extLst>
      <p:ext uri="{BB962C8B-B14F-4D97-AF65-F5344CB8AC3E}">
        <p14:creationId xmlns:p14="http://schemas.microsoft.com/office/powerpoint/2010/main" val="6959500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Title 1">
            <a:extLst>
              <a:ext uri="{FF2B5EF4-FFF2-40B4-BE49-F238E27FC236}">
                <a16:creationId xmlns:a16="http://schemas.microsoft.com/office/drawing/2014/main" id="{431AB9BA-89DA-2C41-B18C-5E6BA10BBBFF}"/>
              </a:ext>
            </a:extLst>
          </p:cNvPr>
          <p:cNvSpPr>
            <a:spLocks noGrp="1"/>
          </p:cNvSpPr>
          <p:nvPr>
            <p:ph type="title"/>
          </p:nvPr>
        </p:nvSpPr>
        <p:spPr/>
        <p:txBody>
          <a:bodyPr/>
          <a:lstStyle/>
          <a:p>
            <a:endParaRPr lang="en-US" altLang="en-US"/>
          </a:p>
        </p:txBody>
      </p:sp>
      <p:pic>
        <p:nvPicPr>
          <p:cNvPr id="5" name="Content Placeholder 4">
            <a:extLst>
              <a:ext uri="{FF2B5EF4-FFF2-40B4-BE49-F238E27FC236}">
                <a16:creationId xmlns:a16="http://schemas.microsoft.com/office/drawing/2014/main" id="{05E1D097-DA20-665C-79B8-64BA1877181E}"/>
              </a:ext>
            </a:extLst>
          </p:cNvPr>
          <p:cNvPicPr>
            <a:picLocks noGrp="1" noChangeAspect="1"/>
          </p:cNvPicPr>
          <p:nvPr>
            <p:ph idx="1"/>
          </p:nvPr>
        </p:nvPicPr>
        <p:blipFill>
          <a:blip r:embed="rId2"/>
          <a:stretch>
            <a:fillRect/>
          </a:stretch>
        </p:blipFill>
        <p:spPr>
          <a:xfrm>
            <a:off x="207818" y="143452"/>
            <a:ext cx="11776364" cy="5811838"/>
          </a:xfrm>
        </p:spPr>
      </p:pic>
    </p:spTree>
    <p:extLst>
      <p:ext uri="{BB962C8B-B14F-4D97-AF65-F5344CB8AC3E}">
        <p14:creationId xmlns:p14="http://schemas.microsoft.com/office/powerpoint/2010/main" val="14236786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1967</TotalTime>
  <Words>271</Words>
  <Application>Microsoft Macintosh PowerPoint</Application>
  <PresentationFormat>Widescreen</PresentationFormat>
  <Paragraphs>19</Paragraphs>
  <Slides>40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40</vt:i4>
      </vt:variant>
    </vt:vector>
  </HeadingPairs>
  <TitlesOfParts>
    <vt:vector size="46" baseType="lpstr">
      <vt:lpstr>Arial</vt:lpstr>
      <vt:lpstr>Calibri</vt:lpstr>
      <vt:lpstr>Calibri Light</vt:lpstr>
      <vt:lpstr>Cambria Math</vt:lpstr>
      <vt:lpstr>Times New Roman</vt:lpstr>
      <vt:lpstr>Office Theme</vt:lpstr>
      <vt:lpstr>PowerPoint Presentation</vt:lpstr>
      <vt:lpstr>PowerPoint Presentation</vt:lpstr>
      <vt:lpstr>PowerPoint Presentation</vt:lpstr>
      <vt:lpstr>Use L hospital rule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vt:lpstr>
      <vt:lpstr>PowerPoint Presentation</vt:lpstr>
      <vt:lpstr>d</vt:lpstr>
      <vt:lpstr>PowerPoint Presentation</vt:lpstr>
      <vt:lpstr>c</vt:lpstr>
      <vt:lpstr>PowerPoint Presentation</vt:lpstr>
      <vt:lpstr>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Microsoft Office User</cp:lastModifiedBy>
  <cp:revision>24</cp:revision>
  <dcterms:created xsi:type="dcterms:W3CDTF">2021-02-15T17:14:35Z</dcterms:created>
  <dcterms:modified xsi:type="dcterms:W3CDTF">2023-02-19T14:39:22Z</dcterms:modified>
</cp:coreProperties>
</file>