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>
      <p:cViewPr varScale="1">
        <p:scale>
          <a:sx n="101" d="100"/>
          <a:sy n="101" d="100"/>
        </p:scale>
        <p:origin x="9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610" y="1684477"/>
            <a:ext cx="9347835" cy="257365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 marR="5080" indent="149225">
              <a:lnSpc>
                <a:spcPts val="9510"/>
              </a:lnSpc>
              <a:spcBef>
                <a:spcPts val="1245"/>
              </a:spcBef>
              <a:tabLst>
                <a:tab pos="1410335" algn="l"/>
              </a:tabLst>
            </a:pPr>
            <a:r>
              <a:rPr sz="8800" spc="-80" dirty="0">
                <a:solidFill>
                  <a:srgbClr val="FF0000"/>
                </a:solidFill>
              </a:rPr>
              <a:t>Questions </a:t>
            </a:r>
            <a:r>
              <a:rPr sz="8800" spc="-40" dirty="0">
                <a:solidFill>
                  <a:srgbClr val="FF0000"/>
                </a:solidFill>
              </a:rPr>
              <a:t>on </a:t>
            </a:r>
            <a:r>
              <a:rPr sz="8800" spc="-55" dirty="0">
                <a:solidFill>
                  <a:srgbClr val="FF0000"/>
                </a:solidFill>
              </a:rPr>
              <a:t>Design </a:t>
            </a:r>
            <a:r>
              <a:rPr sz="8800" spc="-1975" dirty="0">
                <a:solidFill>
                  <a:srgbClr val="FF0000"/>
                </a:solidFill>
              </a:rPr>
              <a:t> </a:t>
            </a:r>
            <a:r>
              <a:rPr sz="8800" spc="-40" dirty="0">
                <a:solidFill>
                  <a:srgbClr val="FF0000"/>
                </a:solidFill>
              </a:rPr>
              <a:t>of	</a:t>
            </a:r>
            <a:r>
              <a:rPr sz="8800" spc="-95" dirty="0">
                <a:solidFill>
                  <a:srgbClr val="FF0000"/>
                </a:solidFill>
              </a:rPr>
              <a:t>Butterworth</a:t>
            </a:r>
            <a:r>
              <a:rPr sz="8800" spc="-220" dirty="0">
                <a:solidFill>
                  <a:srgbClr val="FF0000"/>
                </a:solidFill>
              </a:rPr>
              <a:t> </a:t>
            </a:r>
            <a:r>
              <a:rPr sz="8800" spc="-60" dirty="0">
                <a:solidFill>
                  <a:srgbClr val="FF0000"/>
                </a:solidFill>
              </a:rPr>
              <a:t>Filter</a:t>
            </a:r>
            <a:endParaRPr sz="8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Which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-5" dirty="0"/>
              <a:t> </a:t>
            </a:r>
            <a:r>
              <a:rPr spc="-15" dirty="0"/>
              <a:t>following</a:t>
            </a:r>
            <a:r>
              <a:rPr spc="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true</a:t>
            </a:r>
            <a:r>
              <a:rPr spc="-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case</a:t>
            </a:r>
            <a:r>
              <a:rPr spc="5" dirty="0"/>
              <a:t> </a:t>
            </a:r>
            <a:r>
              <a:rPr spc="-5" dirty="0"/>
              <a:t>of </a:t>
            </a:r>
            <a:r>
              <a:rPr spc="-980" dirty="0"/>
              <a:t> </a:t>
            </a:r>
            <a:r>
              <a:rPr spc="-15" dirty="0"/>
              <a:t>Butterworth</a:t>
            </a:r>
            <a:r>
              <a:rPr spc="-30" dirty="0"/>
              <a:t> </a:t>
            </a:r>
            <a:r>
              <a:rPr spc="-20" dirty="0"/>
              <a:t>filters?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77237"/>
            <a:ext cx="4013200" cy="160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indent="-358775">
              <a:lnSpc>
                <a:spcPts val="3190"/>
              </a:lnSpc>
              <a:spcBef>
                <a:spcPts val="95"/>
              </a:spcBef>
              <a:buAutoNum type="alphaLcParenR"/>
              <a:tabLst>
                <a:tab pos="371475" algn="l"/>
              </a:tabLst>
            </a:pPr>
            <a:r>
              <a:rPr sz="2800" spc="-5" dirty="0">
                <a:latin typeface="Calibri"/>
                <a:cs typeface="Calibri"/>
              </a:rPr>
              <a:t>Smooth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</a:t>
            </a:r>
            <a:r>
              <a:rPr sz="2800" spc="-10" dirty="0">
                <a:latin typeface="Calibri"/>
                <a:cs typeface="Calibri"/>
              </a:rPr>
              <a:t> band</a:t>
            </a:r>
            <a:endParaRPr sz="2800">
              <a:latin typeface="Calibri"/>
              <a:cs typeface="Calibri"/>
            </a:endParaRPr>
          </a:p>
          <a:p>
            <a:pPr marL="387985" indent="-375920">
              <a:lnSpc>
                <a:spcPts val="3025"/>
              </a:lnSpc>
              <a:buAutoNum type="alphaLcParenR"/>
              <a:tabLst>
                <a:tab pos="388620" algn="l"/>
              </a:tabLst>
            </a:pPr>
            <a:r>
              <a:rPr sz="2800" spc="-10" dirty="0">
                <a:latin typeface="Calibri"/>
                <a:cs typeface="Calibri"/>
              </a:rPr>
              <a:t>Wide </a:t>
            </a:r>
            <a:r>
              <a:rPr sz="2800" spc="-15" dirty="0">
                <a:latin typeface="Calibri"/>
                <a:cs typeface="Calibri"/>
              </a:rPr>
              <a:t>transition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</a:t>
            </a:r>
            <a:endParaRPr sz="2800">
              <a:latin typeface="Calibri"/>
              <a:cs typeface="Calibri"/>
            </a:endParaRPr>
          </a:p>
          <a:p>
            <a:pPr marL="351790" indent="-339725">
              <a:lnSpc>
                <a:spcPts val="3025"/>
              </a:lnSpc>
              <a:buAutoNum type="alphaLcParenR"/>
              <a:tabLst>
                <a:tab pos="352425" algn="l"/>
              </a:tabLst>
            </a:pP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smooth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</a:t>
            </a:r>
            <a:endParaRPr sz="2800">
              <a:latin typeface="Calibri"/>
              <a:cs typeface="Calibri"/>
            </a:endParaRPr>
          </a:p>
          <a:p>
            <a:pPr marL="387985" indent="-375920">
              <a:lnSpc>
                <a:spcPts val="3190"/>
              </a:lnSpc>
              <a:buAutoNum type="alphaLcParenR"/>
              <a:tabLst>
                <a:tab pos="388620" algn="l"/>
              </a:tabLst>
            </a:pP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mentioned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316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d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032" y="308838"/>
            <a:ext cx="9312593" cy="55464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7214" y="433488"/>
            <a:ext cx="11018520" cy="6208395"/>
            <a:chOff x="957214" y="433488"/>
            <a:chExt cx="11018520" cy="6208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214" y="433488"/>
              <a:ext cx="10593684" cy="55462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3299" y="5829299"/>
              <a:ext cx="812292" cy="812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715" y="576862"/>
            <a:ext cx="9999280" cy="5751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963" y="512754"/>
            <a:ext cx="10181825" cy="5548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6966" y="621637"/>
            <a:ext cx="7659466" cy="44972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108" y="479015"/>
            <a:ext cx="10211297" cy="47782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1" y="365759"/>
            <a:ext cx="11281107" cy="55976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340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A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128" y="497940"/>
            <a:ext cx="10369670" cy="57700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080" y="662878"/>
            <a:ext cx="10036769" cy="468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2205" y="708108"/>
            <a:ext cx="9666296" cy="4892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040" y="1143000"/>
            <a:ext cx="9503161" cy="2372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01" y="578323"/>
            <a:ext cx="9932051" cy="51969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986" y="479224"/>
            <a:ext cx="10066150" cy="52872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454" y="493830"/>
            <a:ext cx="9912138" cy="54818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317" y="1169586"/>
            <a:ext cx="10215740" cy="22870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3756" y="863456"/>
            <a:ext cx="8723947" cy="41876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679" y="489481"/>
            <a:ext cx="10070007" cy="47490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3106" y="5962566"/>
            <a:ext cx="672679" cy="5457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Macintosh PowerPoint</Application>
  <PresentationFormat>Widescreen</PresentationFormat>
  <Paragraphs>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Office Theme</vt:lpstr>
      <vt:lpstr>Questions on Design  of Butterworth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following is true in the case of  Butterworth filters?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on Design of  Butterworth Filter</dc:title>
  <dc:creator>Microsoft Office User</dc:creator>
  <cp:lastModifiedBy>Microsoft Office User</cp:lastModifiedBy>
  <cp:revision>1</cp:revision>
  <dcterms:created xsi:type="dcterms:W3CDTF">2022-03-20T14:31:03Z</dcterms:created>
  <dcterms:modified xsi:type="dcterms:W3CDTF">2023-03-02T11:10:31Z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2022-03-20T00:00:00Z</vt:filetime>
  </property>
</Properties>
</file>