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60" r:id="rId6"/>
    <p:sldId id="293" r:id="rId7"/>
    <p:sldId id="300" r:id="rId8"/>
    <p:sldId id="261" r:id="rId9"/>
    <p:sldId id="273" r:id="rId10"/>
    <p:sldId id="274" r:id="rId11"/>
    <p:sldId id="259" r:id="rId12"/>
    <p:sldId id="262" r:id="rId13"/>
    <p:sldId id="263" r:id="rId14"/>
    <p:sldId id="264" r:id="rId15"/>
    <p:sldId id="265" r:id="rId16"/>
    <p:sldId id="277" r:id="rId17"/>
    <p:sldId id="278" r:id="rId18"/>
    <p:sldId id="279" r:id="rId19"/>
    <p:sldId id="280" r:id="rId20"/>
    <p:sldId id="281" r:id="rId21"/>
    <p:sldId id="266" r:id="rId22"/>
    <p:sldId id="267" r:id="rId23"/>
    <p:sldId id="295" r:id="rId24"/>
    <p:sldId id="301" r:id="rId25"/>
    <p:sldId id="268" r:id="rId26"/>
    <p:sldId id="269" r:id="rId27"/>
    <p:sldId id="270" r:id="rId28"/>
    <p:sldId id="282" r:id="rId29"/>
    <p:sldId id="283" r:id="rId30"/>
    <p:sldId id="284" r:id="rId31"/>
    <p:sldId id="285" r:id="rId32"/>
    <p:sldId id="296" r:id="rId33"/>
    <p:sldId id="302" r:id="rId34"/>
    <p:sldId id="286" r:id="rId35"/>
    <p:sldId id="287" r:id="rId36"/>
    <p:sldId id="288" r:id="rId37"/>
    <p:sldId id="289" r:id="rId38"/>
    <p:sldId id="297" r:id="rId39"/>
    <p:sldId id="303" r:id="rId40"/>
    <p:sldId id="290" r:id="rId41"/>
    <p:sldId id="291" r:id="rId42"/>
    <p:sldId id="294" r:id="rId43"/>
    <p:sldId id="292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91BB-18D6-B640-A7C8-330538F32220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1DA6-1115-1047-B6EE-EEE95D61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389744"/>
            <a:ext cx="10792918" cy="56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365125"/>
            <a:ext cx="11122701" cy="55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FF0000"/>
                </a:solidFill>
              </a:rPr>
              <a:t>Operations on Signals</a:t>
            </a:r>
          </a:p>
        </p:txBody>
      </p:sp>
    </p:spTree>
    <p:extLst>
      <p:ext uri="{BB962C8B-B14F-4D97-AF65-F5344CB8AC3E}">
        <p14:creationId xmlns:p14="http://schemas.microsoft.com/office/powerpoint/2010/main" val="65539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004342"/>
            <a:ext cx="11047751" cy="32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2" y="2004170"/>
            <a:ext cx="11677338" cy="144356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F0000"/>
                </a:solidFill>
              </a:rPr>
              <a:t>Time Shifting</a:t>
            </a:r>
          </a:p>
        </p:txBody>
      </p:sp>
    </p:spTree>
    <p:extLst>
      <p:ext uri="{BB962C8B-B14F-4D97-AF65-F5344CB8AC3E}">
        <p14:creationId xmlns:p14="http://schemas.microsoft.com/office/powerpoint/2010/main" val="122573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539646"/>
            <a:ext cx="11257613" cy="53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521457"/>
            <a:ext cx="12090400" cy="2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2" y="365125"/>
            <a:ext cx="11039007" cy="57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Time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90688"/>
            <a:ext cx="11087100" cy="39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49250"/>
            <a:ext cx="11760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584616"/>
            <a:ext cx="10795000" cy="46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" y="584615"/>
            <a:ext cx="10694233" cy="53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365125"/>
            <a:ext cx="118237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559844"/>
            <a:ext cx="8547100" cy="28829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Folding and Delay</a:t>
            </a:r>
          </a:p>
        </p:txBody>
      </p:sp>
    </p:spTree>
    <p:extLst>
      <p:ext uri="{BB962C8B-B14F-4D97-AF65-F5344CB8AC3E}">
        <p14:creationId xmlns:p14="http://schemas.microsoft.com/office/powerpoint/2010/main" val="109619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4" y="1825625"/>
            <a:ext cx="10327611" cy="4351338"/>
          </a:xfrm>
        </p:spPr>
      </p:pic>
    </p:spTree>
    <p:extLst>
      <p:ext uri="{BB962C8B-B14F-4D97-AF65-F5344CB8AC3E}">
        <p14:creationId xmlns:p14="http://schemas.microsoft.com/office/powerpoint/2010/main" val="103100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9" y="527707"/>
            <a:ext cx="110889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Discrete time signals </a:t>
            </a:r>
            <a:r>
              <a:rPr lang="en-US" sz="4000">
                <a:latin typeface="Calibri" charset="0"/>
                <a:ea typeface="Calibri" charset="0"/>
                <a:cs typeface="Times New Roman" charset="0"/>
              </a:rPr>
              <a:t>are </a:t>
            </a:r>
          </a:p>
          <a:p>
            <a:pPr lvl="0" algn="just">
              <a:spcAft>
                <a:spcPts val="0"/>
              </a:spcAft>
            </a:pP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Continuous in time and discrete in amplitude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Discrete in time and continuous in amplitude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Neither a and b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Both a and b</a:t>
            </a:r>
            <a:endParaRPr lang="en-GB" sz="4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696D-2D63-8045-8546-945365C7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5F93-D0D4-8C45-A9F8-D14FBB65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83644"/>
            <a:ext cx="9194800" cy="30353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Folding and Advance</a:t>
            </a:r>
          </a:p>
        </p:txBody>
      </p:sp>
    </p:spTree>
    <p:extLst>
      <p:ext uri="{BB962C8B-B14F-4D97-AF65-F5344CB8AC3E}">
        <p14:creationId xmlns:p14="http://schemas.microsoft.com/office/powerpoint/2010/main" val="196155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15" y="479685"/>
            <a:ext cx="10263369" cy="5697278"/>
          </a:xfrm>
        </p:spPr>
      </p:pic>
    </p:spTree>
    <p:extLst>
      <p:ext uri="{BB962C8B-B14F-4D97-AF65-F5344CB8AC3E}">
        <p14:creationId xmlns:p14="http://schemas.microsoft.com/office/powerpoint/2010/main" val="43142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839449"/>
            <a:ext cx="10874115" cy="12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4601"/>
            <a:ext cx="10515600" cy="43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3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3162300"/>
            <a:ext cx="6642100" cy="520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974850"/>
            <a:ext cx="11480800" cy="290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350"/>
            <a:ext cx="6642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614597"/>
            <a:ext cx="10994036" cy="4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Amplitude Scaling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72872"/>
            <a:ext cx="9949543" cy="1591241"/>
          </a:xfrm>
        </p:spPr>
      </p:pic>
    </p:spTree>
    <p:extLst>
      <p:ext uri="{BB962C8B-B14F-4D97-AF65-F5344CB8AC3E}">
        <p14:creationId xmlns:p14="http://schemas.microsoft.com/office/powerpoint/2010/main" val="202414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6402"/>
            <a:ext cx="10773229" cy="4502944"/>
          </a:xfrm>
        </p:spPr>
      </p:pic>
    </p:spTree>
    <p:extLst>
      <p:ext uri="{BB962C8B-B14F-4D97-AF65-F5344CB8AC3E}">
        <p14:creationId xmlns:p14="http://schemas.microsoft.com/office/powerpoint/2010/main" val="128481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713" y="614793"/>
            <a:ext cx="109764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Which of the following is an example of amplitude scaling?</a:t>
            </a:r>
          </a:p>
          <a:p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a) Electronic amplifier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b) Electronic attenuator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c) Both amplifier and attenuator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d) Adder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85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BB3-F42B-4E4F-B900-D5A5412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8180-C6FF-A44E-9675-E14AE8D6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7" y="1690688"/>
            <a:ext cx="10236200" cy="211353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Time Scaling</a:t>
            </a:r>
          </a:p>
        </p:txBody>
      </p:sp>
    </p:spTree>
    <p:extLst>
      <p:ext uri="{BB962C8B-B14F-4D97-AF65-F5344CB8AC3E}">
        <p14:creationId xmlns:p14="http://schemas.microsoft.com/office/powerpoint/2010/main" val="163834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38122"/>
            <a:ext cx="98806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" y="365125"/>
            <a:ext cx="7612743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3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601323"/>
            <a:ext cx="8708571" cy="3606800"/>
          </a:xfrm>
        </p:spPr>
      </p:pic>
    </p:spTree>
    <p:extLst>
      <p:ext uri="{BB962C8B-B14F-4D97-AF65-F5344CB8AC3E}">
        <p14:creationId xmlns:p14="http://schemas.microsoft.com/office/powerpoint/2010/main" val="153608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62629"/>
            <a:ext cx="9144000" cy="3254715"/>
          </a:xfrm>
        </p:spPr>
      </p:pic>
    </p:spTree>
    <p:extLst>
      <p:ext uri="{BB962C8B-B14F-4D97-AF65-F5344CB8AC3E}">
        <p14:creationId xmlns:p14="http://schemas.microsoft.com/office/powerpoint/2010/main" val="384403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730907"/>
            <a:ext cx="110889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3A3A3A"/>
                </a:solidFill>
                <a:latin typeface="Open Sans" charset="0"/>
              </a:rPr>
              <a:t>Y </a:t>
            </a: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(t) = x (2t) </a:t>
            </a:r>
            <a:r>
              <a:rPr lang="en-US" sz="4000">
                <a:solidFill>
                  <a:srgbClr val="3A3A3A"/>
                </a:solidFill>
                <a:latin typeface="Open Sans" charset="0"/>
              </a:rPr>
              <a:t>is ________</a:t>
            </a:r>
          </a:p>
          <a:p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a) Compressed signal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b) Expanded signal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c) Shifted signal</a:t>
            </a:r>
            <a:br>
              <a:rPr lang="en-US" sz="4000" dirty="0"/>
            </a:br>
            <a:r>
              <a:rPr lang="en-US" sz="4000" dirty="0">
                <a:solidFill>
                  <a:srgbClr val="3A3A3A"/>
                </a:solidFill>
                <a:latin typeface="Open Sans" charset="0"/>
              </a:rPr>
              <a:t>d) Amplitude scaled signal by a factor of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1481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666-E545-BEB9-09B0-55A4ED5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2D74-8932-719B-DBE0-3B261CCE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365125"/>
            <a:ext cx="1136254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9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15"/>
            <a:ext cx="10515600" cy="4481935"/>
          </a:xfrm>
        </p:spPr>
      </p:pic>
    </p:spTree>
    <p:extLst>
      <p:ext uri="{BB962C8B-B14F-4D97-AF65-F5344CB8AC3E}">
        <p14:creationId xmlns:p14="http://schemas.microsoft.com/office/powerpoint/2010/main" val="1912979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3146"/>
            <a:ext cx="10515600" cy="3787397"/>
          </a:xfrm>
        </p:spPr>
      </p:pic>
    </p:spTree>
    <p:extLst>
      <p:ext uri="{BB962C8B-B14F-4D97-AF65-F5344CB8AC3E}">
        <p14:creationId xmlns:p14="http://schemas.microsoft.com/office/powerpoint/2010/main" val="106795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8276" y="872046"/>
            <a:ext cx="9648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3600" dirty="0" err="1">
                <a:effectLst/>
                <a:latin typeface="Calibri" charset="0"/>
                <a:ea typeface="Calibri" charset="0"/>
                <a:cs typeface="Calibri" charset="0"/>
              </a:rPr>
              <a:t>δ</a:t>
            </a:r>
            <a:r>
              <a:rPr lang="en-US" sz="3600" dirty="0">
                <a:effectLst/>
                <a:latin typeface="Calibri" charset="0"/>
                <a:ea typeface="Calibri" charset="0"/>
                <a:cs typeface="Times New Roman" charset="0"/>
              </a:rPr>
              <a:t>(n) can be rewritten as</a:t>
            </a:r>
          </a:p>
          <a:p>
            <a:pPr lvl="0" algn="just">
              <a:spcAft>
                <a:spcPts val="0"/>
              </a:spcAft>
            </a:pPr>
            <a:endParaRPr lang="en-GB" sz="36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3600" dirty="0">
                <a:effectLst/>
                <a:latin typeface="Calibri" charset="0"/>
                <a:ea typeface="Calibri" charset="0"/>
                <a:cs typeface="Times New Roman" charset="0"/>
              </a:rPr>
              <a:t>u(n) +u (n-1)</a:t>
            </a:r>
            <a:endParaRPr lang="en-GB" sz="36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3600" dirty="0">
                <a:effectLst/>
                <a:latin typeface="Calibri" charset="0"/>
                <a:ea typeface="Calibri" charset="0"/>
                <a:cs typeface="Times New Roman" charset="0"/>
              </a:rPr>
              <a:t>u(n) u (n-1)</a:t>
            </a:r>
            <a:endParaRPr lang="en-GB" sz="36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3600" dirty="0">
                <a:effectLst/>
                <a:latin typeface="Calibri" charset="0"/>
                <a:ea typeface="Calibri" charset="0"/>
                <a:cs typeface="Times New Roman" charset="0"/>
              </a:rPr>
              <a:t>u(n) -u (n-1)</a:t>
            </a:r>
            <a:endParaRPr lang="en-GB" sz="36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3600" dirty="0">
                <a:effectLst/>
                <a:latin typeface="Calibri" charset="0"/>
                <a:ea typeface="Calibri" charset="0"/>
                <a:cs typeface="Times New Roman" charset="0"/>
              </a:rPr>
              <a:t>u(n-1) +u (n)</a:t>
            </a:r>
            <a:endParaRPr lang="en-GB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11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5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7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9685"/>
            <a:ext cx="10629275" cy="56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1" y="542221"/>
            <a:ext cx="117130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If a signal depends on only one independent variable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6"/>
            </a:pPr>
            <a:endParaRPr lang="en-US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6"/>
            </a:pP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one dimensional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two dimensional 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three dimensional </a:t>
            </a:r>
            <a:endParaRPr lang="en-GB" sz="4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en-US" sz="4000" dirty="0">
                <a:latin typeface="Calibri" charset="0"/>
                <a:ea typeface="Calibri" charset="0"/>
                <a:cs typeface="Times New Roman" charset="0"/>
              </a:rPr>
              <a:t>multidimensional</a:t>
            </a:r>
            <a:endParaRPr lang="en-GB" sz="4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B792-46C4-F348-B082-FAC1941E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8DDB-7DD8-F144-B07C-477F90AA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3" y="365125"/>
            <a:ext cx="11422505" cy="37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365125"/>
            <a:ext cx="10927829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176</Words>
  <Application>Microsoft Macintosh PowerPoint</Application>
  <PresentationFormat>Widescreen</PresentationFormat>
  <Paragraphs>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Reversal</vt:lpstr>
      <vt:lpstr>PowerPoint Presentation</vt:lpstr>
      <vt:lpstr>PowerPoint Presentation</vt:lpstr>
      <vt:lpstr>PowerPoint Presentation</vt:lpstr>
      <vt:lpstr>Folding and Delay</vt:lpstr>
      <vt:lpstr>PowerPoint Presentation</vt:lpstr>
      <vt:lpstr>PowerPoint Presentation</vt:lpstr>
      <vt:lpstr>b</vt:lpstr>
      <vt:lpstr>Folding and Advance</vt:lpstr>
      <vt:lpstr>PowerPoint Presentation</vt:lpstr>
      <vt:lpstr>PowerPoint Presentation</vt:lpstr>
      <vt:lpstr>PowerPoint Presentation</vt:lpstr>
      <vt:lpstr>PowerPoint Presentation</vt:lpstr>
      <vt:lpstr>Amplitude Scaling</vt:lpstr>
      <vt:lpstr>PowerPoint Presentation</vt:lpstr>
      <vt:lpstr>PowerPoint Presentation</vt:lpstr>
      <vt:lpstr>c</vt:lpstr>
      <vt:lpstr>Time Scaling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2020-07-29T13:41:10Z</dcterms:created>
  <dcterms:modified xsi:type="dcterms:W3CDTF">2022-08-16T04:15:21Z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1239822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