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1" r:id="rId9"/>
    <p:sldId id="262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4"/>
    <p:restoredTop sz="94697"/>
  </p:normalViewPr>
  <p:slideViewPr>
    <p:cSldViewPr snapToGrid="0" snapToObjects="1">
      <p:cViewPr varScale="1">
        <p:scale>
          <a:sx n="96" d="100"/>
          <a:sy n="96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3BC3-3957-2846-9C5E-C80CC2A29EF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8635-6E49-2649-9F70-BD59840D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7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3BC3-3957-2846-9C5E-C80CC2A29EF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8635-6E49-2649-9F70-BD59840D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8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3BC3-3957-2846-9C5E-C80CC2A29EF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8635-6E49-2649-9F70-BD59840D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3BC3-3957-2846-9C5E-C80CC2A29EF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8635-6E49-2649-9F70-BD59840D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7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3BC3-3957-2846-9C5E-C80CC2A29EF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8635-6E49-2649-9F70-BD59840D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3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3BC3-3957-2846-9C5E-C80CC2A29EF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8635-6E49-2649-9F70-BD59840D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3BC3-3957-2846-9C5E-C80CC2A29EF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8635-6E49-2649-9F70-BD59840D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3BC3-3957-2846-9C5E-C80CC2A29EF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8635-6E49-2649-9F70-BD59840D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0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3BC3-3957-2846-9C5E-C80CC2A29EF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8635-6E49-2649-9F70-BD59840D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3BC3-3957-2846-9C5E-C80CC2A29EF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8635-6E49-2649-9F70-BD59840D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17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3BC3-3957-2846-9C5E-C80CC2A29EF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8635-6E49-2649-9F70-BD59840D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6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3BC3-3957-2846-9C5E-C80CC2A29EF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18635-6E49-2649-9F70-BD59840D9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rgbClr val="FF0000"/>
                </a:solidFill>
              </a:rPr>
              <a:t>Z Transform</a:t>
            </a:r>
          </a:p>
        </p:txBody>
      </p:sp>
    </p:spTree>
    <p:extLst>
      <p:ext uri="{BB962C8B-B14F-4D97-AF65-F5344CB8AC3E}">
        <p14:creationId xmlns:p14="http://schemas.microsoft.com/office/powerpoint/2010/main" val="85333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255" y="669347"/>
            <a:ext cx="103947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/>
              <a:t>The only signal whose ROC is entire z plane is </a:t>
            </a:r>
          </a:p>
          <a:p>
            <a:pPr lvl="0"/>
            <a:endParaRPr lang="en-GB" sz="3200" dirty="0"/>
          </a:p>
          <a:p>
            <a:pPr lvl="0"/>
            <a:r>
              <a:rPr lang="en-US" sz="3200" dirty="0"/>
              <a:t>A. </a:t>
            </a:r>
            <a:r>
              <a:rPr lang="en-US" sz="3200" dirty="0" err="1"/>
              <a:t>δ</a:t>
            </a:r>
            <a:r>
              <a:rPr lang="en-US" sz="3200" dirty="0"/>
              <a:t>(n)</a:t>
            </a:r>
            <a:endParaRPr lang="en-GB" sz="3200" dirty="0"/>
          </a:p>
          <a:p>
            <a:pPr lvl="0"/>
            <a:r>
              <a:rPr lang="en-US" sz="3200" dirty="0"/>
              <a:t>B. u(n)</a:t>
            </a:r>
            <a:endParaRPr lang="en-GB" sz="3200" dirty="0"/>
          </a:p>
          <a:p>
            <a:pPr lvl="0"/>
            <a:r>
              <a:rPr lang="en-US" sz="3200" dirty="0"/>
              <a:t>C. r(n)</a:t>
            </a:r>
            <a:endParaRPr lang="en-GB" sz="3200" dirty="0"/>
          </a:p>
          <a:p>
            <a:pPr lvl="0"/>
            <a:r>
              <a:rPr lang="en-US" sz="3200" dirty="0"/>
              <a:t>D. none of the above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82326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43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255" y="669347"/>
            <a:ext cx="103947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/>
              <a:t>The ROC of sum of two or more sequences is equal to</a:t>
            </a:r>
          </a:p>
          <a:p>
            <a:pPr lvl="0"/>
            <a:endParaRPr lang="en-GB" sz="3200" dirty="0"/>
          </a:p>
          <a:p>
            <a:pPr lvl="0"/>
            <a:r>
              <a:rPr lang="en-US" sz="3200" dirty="0"/>
              <a:t>A. intersection of those ROC’s</a:t>
            </a:r>
            <a:endParaRPr lang="en-GB" sz="3200" dirty="0"/>
          </a:p>
          <a:p>
            <a:pPr lvl="0"/>
            <a:r>
              <a:rPr lang="en-US" sz="3200" dirty="0"/>
              <a:t>B. union of those ROC’s</a:t>
            </a:r>
            <a:endParaRPr lang="en-GB" sz="3200" dirty="0"/>
          </a:p>
          <a:p>
            <a:pPr lvl="0"/>
            <a:r>
              <a:rPr lang="en-US" sz="3200" dirty="0"/>
              <a:t>C. sum of those ROC’s</a:t>
            </a:r>
            <a:endParaRPr lang="en-GB" sz="3200" dirty="0"/>
          </a:p>
          <a:p>
            <a:pPr lvl="0"/>
            <a:r>
              <a:rPr lang="en-US" sz="3200" dirty="0"/>
              <a:t>D. product of those ROC’s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1291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255" y="669347"/>
            <a:ext cx="103947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/>
              <a:t>The ROC of X(z) cannot contain any</a:t>
            </a:r>
          </a:p>
          <a:p>
            <a:pPr lvl="0"/>
            <a:r>
              <a:rPr lang="en-US" sz="3200" dirty="0"/>
              <a:t> </a:t>
            </a:r>
            <a:endParaRPr lang="en-GB" sz="3200" dirty="0"/>
          </a:p>
          <a:p>
            <a:pPr lvl="0"/>
            <a:r>
              <a:rPr lang="en-US" sz="3200" dirty="0"/>
              <a:t>A. Poles of X(z)</a:t>
            </a:r>
            <a:endParaRPr lang="en-GB" sz="3200" dirty="0"/>
          </a:p>
          <a:p>
            <a:pPr lvl="0"/>
            <a:r>
              <a:rPr lang="en-US" sz="3200" dirty="0"/>
              <a:t>B. zeros of X(z)</a:t>
            </a:r>
            <a:endParaRPr lang="en-GB" sz="3200" dirty="0"/>
          </a:p>
          <a:p>
            <a:pPr lvl="0"/>
            <a:r>
              <a:rPr lang="en-US" sz="3200" dirty="0"/>
              <a:t>C. Poles or zeros of X(z)</a:t>
            </a:r>
            <a:endParaRPr lang="en-GB" sz="3200" dirty="0"/>
          </a:p>
          <a:p>
            <a:pPr lvl="0"/>
            <a:r>
              <a:rPr lang="en-US" sz="3200" dirty="0"/>
              <a:t>D. Multiple Poles of X(z)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51826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83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255" y="669347"/>
            <a:ext cx="103947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/>
              <a:t>The ROC of a causal stable system  must include the</a:t>
            </a:r>
          </a:p>
          <a:p>
            <a:pPr lvl="0"/>
            <a:endParaRPr lang="en-GB" sz="3200" dirty="0"/>
          </a:p>
          <a:p>
            <a:pPr lvl="0"/>
            <a:r>
              <a:rPr lang="en-US" sz="3200" dirty="0"/>
              <a:t>A. Origin</a:t>
            </a:r>
            <a:endParaRPr lang="en-GB" sz="3200" dirty="0"/>
          </a:p>
          <a:p>
            <a:pPr lvl="0"/>
            <a:r>
              <a:rPr lang="en-US" sz="3200" dirty="0"/>
              <a:t>B. Infinity</a:t>
            </a:r>
            <a:endParaRPr lang="en-GB" sz="3200" dirty="0"/>
          </a:p>
          <a:p>
            <a:pPr lvl="0"/>
            <a:r>
              <a:rPr lang="en-US" sz="3200" dirty="0"/>
              <a:t>C. A ring</a:t>
            </a:r>
            <a:endParaRPr lang="en-GB" sz="3200" dirty="0"/>
          </a:p>
          <a:p>
            <a:pPr lvl="0"/>
            <a:r>
              <a:rPr lang="en-US" sz="3200" dirty="0"/>
              <a:t>D. Unit circle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697510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47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255" y="669347"/>
            <a:ext cx="103947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/>
              <a:t>Z(u(-n)] is</a:t>
            </a:r>
          </a:p>
          <a:p>
            <a:pPr lvl="0"/>
            <a:endParaRPr lang="en-GB" sz="3200" dirty="0"/>
          </a:p>
          <a:p>
            <a:pPr lvl="0"/>
            <a:r>
              <a:rPr lang="en-US" sz="3200" dirty="0"/>
              <a:t>A. –z/z-1</a:t>
            </a:r>
            <a:endParaRPr lang="en-GB" sz="3200" dirty="0"/>
          </a:p>
          <a:p>
            <a:pPr lvl="0"/>
            <a:r>
              <a:rPr lang="en-US" sz="3200" dirty="0"/>
              <a:t>B. 1/z-1</a:t>
            </a:r>
            <a:endParaRPr lang="en-GB" sz="3200" dirty="0"/>
          </a:p>
          <a:p>
            <a:pPr lvl="0"/>
            <a:r>
              <a:rPr lang="en-US" sz="3200" dirty="0"/>
              <a:t>C. 1/1-z</a:t>
            </a:r>
            <a:endParaRPr lang="en-GB" sz="3200" dirty="0"/>
          </a:p>
          <a:p>
            <a:pPr lvl="0"/>
            <a:r>
              <a:rPr lang="en-US" sz="3200" dirty="0"/>
              <a:t>D. z/z-1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96886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6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7" y="604434"/>
            <a:ext cx="11050292" cy="5672380"/>
          </a:xfrm>
        </p:spPr>
      </p:pic>
    </p:spTree>
    <p:extLst>
      <p:ext uri="{BB962C8B-B14F-4D97-AF65-F5344CB8AC3E}">
        <p14:creationId xmlns:p14="http://schemas.microsoft.com/office/powerpoint/2010/main" val="928973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255" y="669347"/>
            <a:ext cx="103947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/>
              <a:t>The z transform of a signal x(n)= u(n)</a:t>
            </a:r>
          </a:p>
          <a:p>
            <a:pPr lvl="0"/>
            <a:endParaRPr lang="en-GB" sz="3200" dirty="0"/>
          </a:p>
          <a:p>
            <a:pPr lvl="0"/>
            <a:r>
              <a:rPr lang="en-US" sz="3200" dirty="0"/>
              <a:t>A. 1/ (1-z</a:t>
            </a:r>
            <a:r>
              <a:rPr lang="en-US" sz="3200" baseline="30000" dirty="0"/>
              <a:t>-1</a:t>
            </a:r>
            <a:r>
              <a:rPr lang="en-US" sz="3200" dirty="0"/>
              <a:t>)</a:t>
            </a:r>
            <a:endParaRPr lang="en-GB" sz="3200" dirty="0"/>
          </a:p>
          <a:p>
            <a:pPr lvl="0"/>
            <a:r>
              <a:rPr lang="en-US" sz="3200" dirty="0"/>
              <a:t>B. 1/(1- z)</a:t>
            </a:r>
            <a:endParaRPr lang="en-GB" sz="3200" dirty="0"/>
          </a:p>
          <a:p>
            <a:pPr lvl="0"/>
            <a:r>
              <a:rPr lang="en-US" sz="3200" dirty="0"/>
              <a:t>C. 1/ (1+ z</a:t>
            </a:r>
            <a:r>
              <a:rPr lang="en-US" sz="3200" baseline="30000" dirty="0"/>
              <a:t>-1</a:t>
            </a:r>
            <a:r>
              <a:rPr lang="en-US" sz="3200" dirty="0"/>
              <a:t>)</a:t>
            </a:r>
            <a:endParaRPr lang="en-GB" sz="3200" dirty="0"/>
          </a:p>
          <a:p>
            <a:pPr lvl="0"/>
            <a:r>
              <a:rPr lang="en-US" sz="3200" dirty="0"/>
              <a:t>D. z/ (z+1)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8402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2" y="557939"/>
            <a:ext cx="10718368" cy="5619024"/>
          </a:xfrm>
        </p:spPr>
      </p:pic>
    </p:spTree>
    <p:extLst>
      <p:ext uri="{BB962C8B-B14F-4D97-AF65-F5344CB8AC3E}">
        <p14:creationId xmlns:p14="http://schemas.microsoft.com/office/powerpoint/2010/main" val="96004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64" y="517525"/>
            <a:ext cx="11360258" cy="620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6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7255" y="669347"/>
            <a:ext cx="10394731" cy="4131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latin typeface="Calibri" charset="0"/>
                <a:ea typeface="Calibri" charset="0"/>
                <a:cs typeface="Times New Roman" charset="0"/>
              </a:rPr>
              <a:t>ROC is defined as range of values of z for which X(z) is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latin typeface="Calibri" charset="0"/>
                <a:ea typeface="Calibri" charset="0"/>
                <a:cs typeface="Times New Roman" charset="0"/>
              </a:rPr>
              <a:t> </a:t>
            </a:r>
            <a:endParaRPr lang="en-GB" sz="3200" dirty="0"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3200" dirty="0">
                <a:latin typeface="Calibri" charset="0"/>
                <a:ea typeface="Calibri" charset="0"/>
                <a:cs typeface="Times New Roman" charset="0"/>
              </a:rPr>
              <a:t>Converges</a:t>
            </a:r>
            <a:endParaRPr lang="en-GB" sz="3200" dirty="0"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3200" dirty="0">
                <a:latin typeface="Calibri" charset="0"/>
                <a:ea typeface="Calibri" charset="0"/>
                <a:cs typeface="Times New Roman" charset="0"/>
              </a:rPr>
              <a:t>Diverges</a:t>
            </a:r>
            <a:endParaRPr lang="en-GB" sz="3200" dirty="0"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3200" dirty="0">
                <a:latin typeface="Calibri" charset="0"/>
                <a:ea typeface="Calibri" charset="0"/>
                <a:cs typeface="Times New Roman" charset="0"/>
              </a:rPr>
              <a:t>Is zero</a:t>
            </a:r>
            <a:endParaRPr lang="en-GB" sz="3200" dirty="0">
              <a:latin typeface="Calibri" charset="0"/>
              <a:ea typeface="Calibri" charset="0"/>
              <a:cs typeface="Times New Roman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</a:pPr>
            <a:r>
              <a:rPr lang="en-US" sz="3200" dirty="0">
                <a:latin typeface="Calibri" charset="0"/>
                <a:ea typeface="Calibri" charset="0"/>
                <a:cs typeface="Times New Roman" charset="0"/>
              </a:rPr>
              <a:t>Is infinite</a:t>
            </a:r>
            <a:endParaRPr lang="en-GB" sz="32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9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8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73" y="232475"/>
            <a:ext cx="11546237" cy="6276813"/>
          </a:xfrm>
        </p:spPr>
      </p:pic>
    </p:spTree>
    <p:extLst>
      <p:ext uri="{BB962C8B-B14F-4D97-AF65-F5344CB8AC3E}">
        <p14:creationId xmlns:p14="http://schemas.microsoft.com/office/powerpoint/2010/main" val="83875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5" y="247973"/>
            <a:ext cx="11484244" cy="6090834"/>
          </a:xfrm>
        </p:spPr>
      </p:pic>
    </p:spTree>
    <p:extLst>
      <p:ext uri="{BB962C8B-B14F-4D97-AF65-F5344CB8AC3E}">
        <p14:creationId xmlns:p14="http://schemas.microsoft.com/office/powerpoint/2010/main" val="30133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8" y="365125"/>
            <a:ext cx="11468746" cy="6082170"/>
          </a:xfrm>
        </p:spPr>
      </p:pic>
    </p:spTree>
    <p:extLst>
      <p:ext uri="{BB962C8B-B14F-4D97-AF65-F5344CB8AC3E}">
        <p14:creationId xmlns:p14="http://schemas.microsoft.com/office/powerpoint/2010/main" val="1857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244</Words>
  <Application>Microsoft Macintosh PowerPoint</Application>
  <PresentationFormat>Widescreen</PresentationFormat>
  <Paragraphs>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</vt:lpstr>
      <vt:lpstr>PowerPoint Presentation</vt:lpstr>
      <vt:lpstr>PowerPoint Presentation</vt:lpstr>
      <vt:lpstr>PowerPoint Presentation</vt:lpstr>
      <vt:lpstr>PowerPoint Presentation</vt:lpstr>
      <vt:lpstr>a</vt:lpstr>
      <vt:lpstr>PowerPoint Presentation</vt:lpstr>
      <vt:lpstr>a</vt:lpstr>
      <vt:lpstr>PowerPoint Presentation</vt:lpstr>
      <vt:lpstr>a</vt:lpstr>
      <vt:lpstr>PowerPoint Presentation</vt:lpstr>
      <vt:lpstr>d</vt:lpstr>
      <vt:lpstr>PowerPoint Presentation</vt:lpstr>
      <vt:lpstr>c</vt:lpstr>
      <vt:lpstr>PowerPoint Presentation</vt:lpstr>
      <vt:lpstr>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nitkr1234@gmail.com</dc:creator>
  <cp:lastModifiedBy>Microsoft Office User</cp:lastModifiedBy>
  <cp:revision>8</cp:revision>
  <dcterms:created xsi:type="dcterms:W3CDTF">2020-10-21T13:24:24Z</dcterms:created>
  <dcterms:modified xsi:type="dcterms:W3CDTF">2022-11-09T11:21:20Z</dcterms:modified>
</cp:coreProperties>
</file>