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D15F2-07D6-447B-BEB1-D8989C00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53" y="308344"/>
            <a:ext cx="6113721" cy="861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69477-3C83-4F37-9CAF-58C9152C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0" y="925033"/>
            <a:ext cx="8591106" cy="5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9F2C-FCE3-4CE3-BA57-76C1B16F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2CB98-DF0E-4A23-A9C1-1B24AF44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7F49-093A-466F-B234-5F590919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ACDB5-F2F2-447C-9D01-B463B50F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2686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5679E-5B98-472E-84EB-A25EE2BF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7365"/>
            <a:ext cx="10515600" cy="2686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04F54-0739-42FB-9F14-D914C8E7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650" y="5762847"/>
            <a:ext cx="4283149" cy="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5CBA-9E15-4D74-A933-1BD1170C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FE90A-892D-4BA9-8C88-A5AB9B50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39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187F6-2264-4267-8472-FDB49694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47" y="349175"/>
            <a:ext cx="7868093" cy="72116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B63A17-7138-4A4D-859F-72F27A3C0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3430" y="882498"/>
            <a:ext cx="2809910" cy="191386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0BC8604-BC10-466B-AEB6-23AF2416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852" y="953386"/>
            <a:ext cx="2072719" cy="120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8B68CF-B011-48C4-9600-C2BCA300A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7688"/>
            <a:ext cx="10515600" cy="2595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8E15F3-F341-4F24-B994-FC265525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745" y="4713917"/>
            <a:ext cx="4859078" cy="8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1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A6A39-6A63-4996-A546-F58CEFB1A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21" y="1701320"/>
            <a:ext cx="8803758" cy="36752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BD9D7-3E6B-4ECF-99B7-BFFBCBF6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365125"/>
            <a:ext cx="4189228" cy="7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01C-A650-4FBD-A24B-236DC1A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644A-BD70-46F4-B4E8-FF66AB04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442"/>
            <a:ext cx="10515600" cy="200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A43B3-B70D-4AB7-9290-877BB2EB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8508"/>
            <a:ext cx="10515600" cy="1420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579DD-512E-4820-9FA5-9097C91C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351" y="3583172"/>
            <a:ext cx="901570" cy="5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1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F32-C434-41E9-8C2D-96A1B992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5E7D-27C4-40DE-9359-88BE4170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7D687-EBB7-40E5-A128-8F478845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3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CAD6-A4CD-491C-ACBA-48F67BF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AE6E-7CA3-4F81-9299-6E15E410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21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 Danvir Mandal</cp:lastModifiedBy>
  <cp:revision>220</cp:revision>
  <dcterms:created xsi:type="dcterms:W3CDTF">2020-07-28T07:03:44Z</dcterms:created>
  <dcterms:modified xsi:type="dcterms:W3CDTF">2020-09-21T13:20:50Z</dcterms:modified>
</cp:coreProperties>
</file>