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5" r:id="rId3"/>
    <p:sldId id="307" r:id="rId4"/>
    <p:sldId id="308" r:id="rId5"/>
    <p:sldId id="310" r:id="rId6"/>
    <p:sldId id="311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3FBF3-A92F-4F28-9916-135C2DA7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58" y="435936"/>
            <a:ext cx="4338084" cy="760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3FB70-CDDA-4220-B85C-926371E2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76" y="1196164"/>
            <a:ext cx="10611293" cy="43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B7521-6A61-4901-AEA5-6BEEDEDF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616842" cy="602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E90EC-63A0-4071-A8B5-E59A4DC9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42" y="365125"/>
            <a:ext cx="6898758" cy="60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9D230-6873-44FC-A695-5030A0BB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735" y="1408342"/>
            <a:ext cx="2532321" cy="633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A302B-33C7-4BDD-9920-CB9DA1306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665" y="2375904"/>
            <a:ext cx="1376916" cy="633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863A3-A0C9-4FD4-B7E2-4EFB15672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199" y="3449792"/>
            <a:ext cx="2328530" cy="6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F0E7E-F9F6-4AFB-9943-3C01A617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4" y="365125"/>
            <a:ext cx="6464595" cy="104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15722-C30B-47E7-BCCD-C1D2009C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88" y="1193324"/>
            <a:ext cx="2881423" cy="632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DFB-64BD-4E38-A706-753BADADA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2" y="1967023"/>
            <a:ext cx="10590028" cy="18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3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7DBF86-69C3-46F1-BB2A-3BB7778B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0"/>
            <a:ext cx="846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16134-6AC4-48CF-BCF3-4186E64A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8" y="0"/>
            <a:ext cx="634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CDED55-89AC-4F13-8621-701C88C5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10" y="3120787"/>
            <a:ext cx="5079365" cy="787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1FAC32-D19A-4417-A24B-3FC3AEAA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65" y="939580"/>
            <a:ext cx="8844069" cy="16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183FF-187D-47E0-8A96-BC5CF03D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57" y="418288"/>
            <a:ext cx="8914285" cy="3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F3ED1-447D-426F-838E-170339E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06" y="365125"/>
            <a:ext cx="8901587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 Danvir Mandal</cp:lastModifiedBy>
  <cp:revision>317</cp:revision>
  <dcterms:created xsi:type="dcterms:W3CDTF">2020-07-28T07:03:44Z</dcterms:created>
  <dcterms:modified xsi:type="dcterms:W3CDTF">2020-11-03T10:03:07Z</dcterms:modified>
</cp:coreProperties>
</file>