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308" r:id="rId3"/>
    <p:sldId id="310" r:id="rId4"/>
    <p:sldId id="311" r:id="rId5"/>
    <p:sldId id="314" r:id="rId6"/>
    <p:sldId id="31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AD5E-E29F-479A-8C29-AFC9B0BC5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8A204-E2CC-4ADC-A761-416B57D3D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54B1E-5062-4AAE-A5DD-E5743F7E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E1FFA-1D1C-4FE4-9E67-188DF72F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2C519-8230-478F-84D0-71CD8066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88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D1F-085B-425A-9E9F-8ECEC9CB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C9EC5-C99E-43FE-A8B4-9E95A2FEE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249DE-CB9B-4657-9700-D81CA681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57DE5-0271-4C7D-9BC7-9290CB6E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5A5C9-C5D6-473E-B77F-7B9E375E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61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10ADA7-DEB1-4353-8233-0989F97F1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6A7C2-64EF-410E-82DF-0169DE8D6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ECFDF-1EA8-4E9D-8B10-961CB810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1B5BD-7446-486F-AA59-4015D549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941C6-1CC0-4007-9757-0C8BE973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41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8B36-2BD3-49F3-AE64-94AB9CC1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9711-8F2B-4F4B-B2A7-DF1C1DAED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D2B84-5BDC-4C61-A8AB-E9E33122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8B09-17A4-4995-8139-71A4AD21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697C8-8868-4D9B-B819-83467B0A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45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5891-5BC7-455E-BE3C-EB463C05D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DEF6-A067-447C-957D-CC733CC15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D5D36-686D-4DD3-80EC-555603DD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CBB41-D154-44A9-A909-D1CA2C25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7D438-9383-4E9C-879B-CC8EF2C8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00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C91B-126E-4DDD-B335-C4133EA4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12265-7DE5-403E-AF87-BA2B77386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8458D-AB9C-4659-BD14-F7371337A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8C465-C591-43FB-B35A-AF548695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1555C-7DD1-4839-BE65-849B28BC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7F6B2-B73D-4225-B2F4-3F8B1FA5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18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E4D6-2E87-4547-B383-EE5CC35A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F0FA5-FBAC-4C12-9E77-0D88C0C43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431F3-1963-4FD5-ADE8-1A9E5C961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C48C8-1659-40D7-923A-A37CDB595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86E5F-85BC-4C6F-8B2C-6CA7772DE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0EEE84-3B8A-42FC-8D14-ADE2B1B7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EC291-0DFB-478E-8E45-2E6BFE03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6CFD7-0234-49EC-BB47-627D6ADD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A3BC-9253-447F-A86D-00590D14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934A6-5D13-4A86-9D56-2A08877B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648C2-D330-4EC5-99C4-D6810692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B8F04-5074-4641-8352-D42347B5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16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14B0A-43E2-41DF-AF3E-5FDA4FFD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143D9-E77B-472F-92AB-7A536024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6B885-277B-48E1-BFA3-639D9716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92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F71E-4EEC-4844-8CE2-B3524CD7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770A1-711D-42FA-85DE-96551B190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4CE3E-0E6E-4A9C-8471-EE8B0A52E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D4007-41A8-4F5E-BD8B-CCCA3D6B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11278-7E8C-4183-9C6C-DFC56641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A72B3-1262-42C4-94BB-3801D218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1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CBE3-7DB1-457A-AE9E-47F035C9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D16D3-3BF7-4FA7-B13D-7BC360417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6480A-0784-463C-BB23-A98BC89A4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4D482-0F02-4902-9590-B1E163FC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7542-5BAC-47E3-9B8B-739BF53D576B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14204-405E-4D78-942C-2E98B4F3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85FB0-17BD-43D4-95DC-F18F84A4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97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FBDF4-EC9D-46A8-B796-2C88BD9A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CBF09-4A0E-417A-9BDB-E392A45CE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C43D-22FA-424A-B1A7-E8625FDA1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77542-5BAC-47E3-9B8B-739BF53D576B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DBE46-767B-4D04-8E4B-E59136206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C832A-4180-43B8-9A4E-5F6C1D55C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174F8-A2E4-4037-BD03-ABA0B20308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68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A5D1DFB-64BD-4E38-A706-753BADADA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12" y="1967023"/>
            <a:ext cx="10590028" cy="18699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4F4AFA-EBA3-42D1-8107-8860D886A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060" y="457200"/>
            <a:ext cx="2631536" cy="76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3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656422-2832-44D1-BF23-10608F4F8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619" y="0"/>
            <a:ext cx="8604524" cy="63901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0E9E41-5DB0-4293-9D43-1E99DD043BDA}"/>
              </a:ext>
            </a:extLst>
          </p:cNvPr>
          <p:cNvSpPr txBox="1"/>
          <p:nvPr/>
        </p:nvSpPr>
        <p:spPr>
          <a:xfrm>
            <a:off x="3817088" y="6488668"/>
            <a:ext cx="4348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1. DC to 100 kHz F/V Converter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970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5DF9B0-67E0-4EA1-A868-B3928A2E7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04112" y="749303"/>
            <a:ext cx="5434920" cy="4469841"/>
          </a:xfrm>
          <a:prstGeom prst="rect">
            <a:avLst/>
          </a:prstGeom>
          <a:scene3d>
            <a:camera prst="orthographicFront">
              <a:rot lat="0" lon="0" rev="180000"/>
            </a:camera>
            <a:lightRig rig="threePt" dir="t"/>
          </a:scene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650194-4E03-4F28-97B8-BC71B87C6F01}"/>
              </a:ext>
            </a:extLst>
          </p:cNvPr>
          <p:cNvSpPr txBox="1"/>
          <p:nvPr/>
        </p:nvSpPr>
        <p:spPr>
          <a:xfrm>
            <a:off x="4221125" y="5499840"/>
            <a:ext cx="4348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2. F/V Digital outputs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803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054C1E-14F7-4600-9FD8-5EB636410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9651" y="1346858"/>
            <a:ext cx="8012698" cy="34412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3C6C2A-96CA-4A79-B5F8-FF34AE842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375" y="4077586"/>
            <a:ext cx="671332" cy="2604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4B165E-C289-4B6C-B9AB-5F23F03B1F9E}"/>
              </a:ext>
            </a:extLst>
          </p:cNvPr>
          <p:cNvSpPr txBox="1"/>
          <p:nvPr/>
        </p:nvSpPr>
        <p:spPr>
          <a:xfrm>
            <a:off x="3272314" y="4024422"/>
            <a:ext cx="67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91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A80439-10A9-4EAF-8A24-936517A74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1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63653" y="249781"/>
            <a:ext cx="4061637" cy="644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D61A86-328F-48D9-9792-38B259E28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127" y="1001602"/>
            <a:ext cx="2831746" cy="609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85C748-3723-4582-9C0E-86A3D6FCF6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68000"/>
                    </a14:imgEffect>
                    <a14:imgEffect>
                      <a14:brightnessContrast bright="6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26159" y="1718522"/>
            <a:ext cx="8939682" cy="49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3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C59793-9656-4D49-A427-CA8D09DBE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3598" y="428800"/>
            <a:ext cx="8876190" cy="13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1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21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Danvir Mandal</dc:creator>
  <cp:lastModifiedBy>DANVIR MANDAL</cp:lastModifiedBy>
  <cp:revision>326</cp:revision>
  <dcterms:created xsi:type="dcterms:W3CDTF">2020-07-28T07:03:44Z</dcterms:created>
  <dcterms:modified xsi:type="dcterms:W3CDTF">2022-11-16T08:39:22Z</dcterms:modified>
</cp:coreProperties>
</file>