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09" r:id="rId3"/>
    <p:sldId id="310" r:id="rId4"/>
    <p:sldId id="262" r:id="rId5"/>
    <p:sldId id="331" r:id="rId6"/>
    <p:sldId id="327" r:id="rId7"/>
    <p:sldId id="328" r:id="rId8"/>
    <p:sldId id="263" r:id="rId9"/>
    <p:sldId id="332" r:id="rId10"/>
    <p:sldId id="329" r:id="rId11"/>
    <p:sldId id="33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AD5E-E29F-479A-8C29-AFC9B0BC5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8A204-E2CC-4ADC-A761-416B57D3D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4B1E-5062-4AAE-A5DD-E5743F7E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E1FFA-1D1C-4FE4-9E67-188DF72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C519-8230-478F-84D0-71CD8066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8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D1F-085B-425A-9E9F-8ECEC9CB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C9EC5-C99E-43FE-A8B4-9E95A2FEE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49DE-CB9B-4657-9700-D81CA681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7DE5-0271-4C7D-9BC7-9290CB6E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A5C9-C5D6-473E-B77F-7B9E375E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1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0ADA7-DEB1-4353-8233-0989F97F1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6A7C2-64EF-410E-82DF-0169DE8D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ECFDF-1EA8-4E9D-8B10-961CB810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B5BD-7446-486F-AA59-4015D549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41C6-1CC0-4007-9757-0C8BE973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1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8B36-2BD3-49F3-AE64-94AB9CC1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9711-8F2B-4F4B-B2A7-DF1C1DAE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2B84-5BDC-4C61-A8AB-E9E33122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8B09-17A4-4995-8139-71A4AD21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97C8-8868-4D9B-B819-83467B0A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5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5891-5BC7-455E-BE3C-EB463C05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DEF6-A067-447C-957D-CC733CC15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5D36-686D-4DD3-80EC-555603DD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BB41-D154-44A9-A909-D1CA2C25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D438-9383-4E9C-879B-CC8EF2C8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0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C91B-126E-4DDD-B335-C4133EA4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2265-7DE5-403E-AF87-BA2B77386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8458D-AB9C-4659-BD14-F7371337A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8C465-C591-43FB-B35A-AF548695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1555C-7DD1-4839-BE65-849B28BC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7F6B2-B73D-4225-B2F4-3F8B1FA5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8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E4D6-2E87-4547-B383-EE5CC35A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0FA5-FBAC-4C12-9E77-0D88C0C4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431F3-1963-4FD5-ADE8-1A9E5C96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48C8-1659-40D7-923A-A37CDB595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86E5F-85BC-4C6F-8B2C-6CA7772DE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EEE84-3B8A-42FC-8D14-ADE2B1B7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EC291-0DFB-478E-8E45-2E6BFE0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6CFD7-0234-49EC-BB47-627D6ADD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A3BC-9253-447F-A86D-00590D14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934A6-5D13-4A86-9D56-2A08877B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648C2-D330-4EC5-99C4-D6810692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B8F04-5074-4641-8352-D42347B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6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14B0A-43E2-41DF-AF3E-5FDA4FFD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143D9-E77B-472F-92AB-7A536024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6B885-277B-48E1-BFA3-639D9716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92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F71E-4EEC-4844-8CE2-B3524CD7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70A1-711D-42FA-85DE-96551B190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4CE3E-0E6E-4A9C-8471-EE8B0A52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D4007-41A8-4F5E-BD8B-CCCA3D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11278-7E8C-4183-9C6C-DFC56641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A72B3-1262-42C4-94BB-3801D218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BE3-7DB1-457A-AE9E-47F035C9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D16D3-3BF7-4FA7-B13D-7BC360417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6480A-0784-463C-BB23-A98BC89A4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D482-0F02-4902-9590-B1E163FC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14204-405E-4D78-942C-2E98B4F3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85FB0-17BD-43D4-95DC-F18F84A4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7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FBDF4-EC9D-46A8-B796-2C88BD9A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BF09-4A0E-417A-9BDB-E392A45C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C43D-22FA-424A-B1A7-E8625FDA1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7542-5BAC-47E3-9B8B-739BF53D576B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BE46-767B-4D04-8E4B-E59136206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C832A-4180-43B8-9A4E-5F6C1D55C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68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A7FAEC-2BD3-44C7-889F-60B7F1E05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4" y="390192"/>
            <a:ext cx="4781550" cy="676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F183BB-8407-4E34-AE42-E66B0BA0C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1066467"/>
            <a:ext cx="91821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1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402D28-469F-4FED-B211-BB2D21F7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21" y="0"/>
            <a:ext cx="9380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1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F3B503-C006-4F91-A6D6-E4780BD0D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65125"/>
            <a:ext cx="6934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4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1E7DBC-F976-4B68-8E5F-833C0E8E7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611483"/>
            <a:ext cx="8582025" cy="2105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987FC6-3475-43F7-BABF-046E2D8BE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6" y="3271615"/>
            <a:ext cx="94583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2CE6F0-CEBC-44D6-91EA-7E63682C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61950"/>
            <a:ext cx="94869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7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D98E-D02F-4035-869A-B4FE7FC3C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572" y="924423"/>
            <a:ext cx="9144000" cy="947516"/>
          </a:xfrm>
        </p:spPr>
        <p:txBody>
          <a:bodyPr>
            <a:noAutofit/>
          </a:bodyPr>
          <a:lstStyle/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 of current-shunt feedback amplifier, the input resistance of the amplifier with negative feedback is given 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BC475-9440-4E8F-AE86-6B3F1B2B2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9645"/>
            <a:ext cx="9144000" cy="3035595"/>
          </a:xfrm>
        </p:spPr>
        <p:txBody>
          <a:bodyPr>
            <a:normAutofit/>
          </a:bodyPr>
          <a:lstStyle/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(1+ A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(1+</a:t>
            </a:r>
            <a:r>
              <a:rPr lang="el-GR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β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/(1+</a:t>
            </a:r>
            <a:r>
              <a:rPr lang="el-GR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(1+</a:t>
            </a:r>
            <a:r>
              <a:rPr lang="el-GR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β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6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D98E-D02F-4035-869A-B4FE7FC3C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777" y="297102"/>
            <a:ext cx="9144000" cy="947516"/>
          </a:xfrm>
        </p:spPr>
        <p:txBody>
          <a:bodyPr>
            <a:noAutofit/>
          </a:bodyPr>
          <a:lstStyle/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: C</a:t>
            </a:r>
          </a:p>
        </p:txBody>
      </p:sp>
    </p:spTree>
    <p:extLst>
      <p:ext uri="{BB962C8B-B14F-4D97-AF65-F5344CB8AC3E}">
        <p14:creationId xmlns:p14="http://schemas.microsoft.com/office/powerpoint/2010/main" val="90822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ADF54C-7BEF-41F8-A5CF-599E3C08A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365125"/>
            <a:ext cx="95916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3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5AB6D8-E53E-4E8D-AF17-4034FE310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65125"/>
            <a:ext cx="98107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8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D98E-D02F-4035-869A-B4FE7FC3C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572" y="924423"/>
            <a:ext cx="9144000" cy="947516"/>
          </a:xfrm>
        </p:spPr>
        <p:txBody>
          <a:bodyPr>
            <a:noAutofit/>
          </a:bodyPr>
          <a:lstStyle/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 of current-shunt feedback amplifier, the output resistance of the amplifier with negative feedback is given 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BC475-9440-4E8F-AE86-6B3F1B2B2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572" y="2897982"/>
            <a:ext cx="9144000" cy="3035595"/>
          </a:xfrm>
        </p:spPr>
        <p:txBody>
          <a:bodyPr>
            <a:normAutofit/>
          </a:bodyPr>
          <a:lstStyle/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2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(1+ A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IN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2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(1+</a:t>
            </a:r>
            <a:r>
              <a:rPr lang="el-GR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β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IN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2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/(1+</a:t>
            </a:r>
            <a:r>
              <a:rPr lang="el-GR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IN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2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(1+</a:t>
            </a:r>
            <a:r>
              <a:rPr lang="el-GR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β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1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D98E-D02F-4035-869A-B4FE7FC3C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777" y="297102"/>
            <a:ext cx="9144000" cy="947516"/>
          </a:xfrm>
        </p:spPr>
        <p:txBody>
          <a:bodyPr>
            <a:noAutofit/>
          </a:bodyPr>
          <a:lstStyle/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: B</a:t>
            </a:r>
          </a:p>
        </p:txBody>
      </p:sp>
    </p:spTree>
    <p:extLst>
      <p:ext uri="{BB962C8B-B14F-4D97-AF65-F5344CB8AC3E}">
        <p14:creationId xmlns:p14="http://schemas.microsoft.com/office/powerpoint/2010/main" val="147970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128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In case of current-shunt feedback amplifier, the input resistance of the amplifier with negative feedback is given as</vt:lpstr>
      <vt:lpstr>Answer : C</vt:lpstr>
      <vt:lpstr>PowerPoint Presentation</vt:lpstr>
      <vt:lpstr>PowerPoint Presentation</vt:lpstr>
      <vt:lpstr>In case of current-shunt feedback amplifier, the output resistance of the amplifier with negative feedback is given as</vt:lpstr>
      <vt:lpstr>Answer : 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Danvir Mandal</dc:creator>
  <cp:lastModifiedBy>Dr Danvir Mandal</cp:lastModifiedBy>
  <cp:revision>96</cp:revision>
  <dcterms:created xsi:type="dcterms:W3CDTF">2020-07-28T07:03:44Z</dcterms:created>
  <dcterms:modified xsi:type="dcterms:W3CDTF">2021-06-12T03:55:56Z</dcterms:modified>
</cp:coreProperties>
</file>