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97" r:id="rId3"/>
    <p:sldId id="327" r:id="rId4"/>
    <p:sldId id="328" r:id="rId5"/>
    <p:sldId id="329" r:id="rId6"/>
    <p:sldId id="330" r:id="rId7"/>
    <p:sldId id="333" r:id="rId8"/>
    <p:sldId id="332" r:id="rId9"/>
    <p:sldId id="335" r:id="rId10"/>
    <p:sldId id="336" r:id="rId11"/>
    <p:sldId id="337" r:id="rId12"/>
    <p:sldId id="339" r:id="rId13"/>
    <p:sldId id="340" r:id="rId14"/>
    <p:sldId id="338" r:id="rId15"/>
    <p:sldId id="341" r:id="rId16"/>
    <p:sldId id="342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C33E-974B-44CE-A01D-47DDB787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DA1CA-BC56-4D4D-8F99-C8DB6E75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242" y="365125"/>
            <a:ext cx="3891516" cy="735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E71B1-5AEC-41A2-867A-B5313906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00790"/>
            <a:ext cx="10515600" cy="51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8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43516" y="414669"/>
            <a:ext cx="10171814" cy="475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if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1.2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 is the output voltage when inputs b0 through b3 are at 5 V?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AE737-4C2A-4C36-80C9-86BE5272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72" y="1690577"/>
            <a:ext cx="6813698" cy="41674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3BAC0D-3D6A-43F1-82FB-F8AD6CA2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33" y="2737881"/>
            <a:ext cx="850560" cy="2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1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08870F-E2D3-437B-A931-23497B961594}"/>
              </a:ext>
            </a:extLst>
          </p:cNvPr>
          <p:cNvSpPr txBox="1"/>
          <p:nvPr/>
        </p:nvSpPr>
        <p:spPr>
          <a:xfrm>
            <a:off x="838200" y="68103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-9.0 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0659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6878-CC0A-4670-B9D6-68406C11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BE641-5517-469C-9853-24FCDBA7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599" cy="48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6FC7A-C11A-4770-B289-0E6C7CAB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749" y="365125"/>
            <a:ext cx="6443329" cy="9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43516" y="414669"/>
            <a:ext cx="10171814" cy="475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3, determine the size of each step if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27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E219D-ADA1-40D4-BB7A-87FDAFF5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8" y="1690578"/>
            <a:ext cx="10026502" cy="417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7D6B5-E4F3-46F0-877E-79EE4AC1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454" y="2193616"/>
            <a:ext cx="850560" cy="2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08870F-E2D3-437B-A931-23497B961594}"/>
              </a:ext>
            </a:extLst>
          </p:cNvPr>
          <p:cNvSpPr txBox="1"/>
          <p:nvPr/>
        </p:nvSpPr>
        <p:spPr>
          <a:xfrm>
            <a:off x="838200" y="68103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-0.84375 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5347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43516" y="414669"/>
            <a:ext cx="10171814" cy="475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3, if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27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 is the output voltage when inputs b0 through b3 are at 5 V?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4C8483-AB13-4A52-9002-E7EC1BB9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8" y="1690578"/>
            <a:ext cx="10026502" cy="417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D30E3-F7B0-4858-926F-E74DAD76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821" y="2193616"/>
            <a:ext cx="850560" cy="2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2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08870F-E2D3-437B-A931-23497B961594}"/>
              </a:ext>
            </a:extLst>
          </p:cNvPr>
          <p:cNvSpPr txBox="1"/>
          <p:nvPr/>
        </p:nvSpPr>
        <p:spPr>
          <a:xfrm>
            <a:off x="838200" y="68103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-12.66 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387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43516" y="574158"/>
            <a:ext cx="10504968" cy="475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260 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op-amp is 741 with supply voltages = ± 15 V. Determine the lower threshold voltage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CA095-D391-4946-B3B9-45DA3C84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05" y="1610833"/>
            <a:ext cx="6154479" cy="36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5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08870F-E2D3-437B-A931-23497B961594}"/>
              </a:ext>
            </a:extLst>
          </p:cNvPr>
          <p:cNvSpPr txBox="1"/>
          <p:nvPr/>
        </p:nvSpPr>
        <p:spPr>
          <a:xfrm>
            <a:off x="838200" y="68103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-64.7 mV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1434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43516" y="574158"/>
            <a:ext cx="10504968" cy="475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260 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op-amp is 741 with supply voltages = ± 15 V. Determine the upper threshold voltage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CA095-D391-4946-B3B9-45DA3C84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05" y="1610833"/>
            <a:ext cx="6154479" cy="36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08870F-E2D3-437B-A931-23497B961594}"/>
              </a:ext>
            </a:extLst>
          </p:cNvPr>
          <p:cNvSpPr txBox="1"/>
          <p:nvPr/>
        </p:nvSpPr>
        <p:spPr>
          <a:xfrm>
            <a:off x="838200" y="68103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64.7 mV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24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1CF8-E371-461D-B8AA-C35D3F35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310F-416C-4BB8-A5C6-D833C6EA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30945-79BC-4A50-A075-7F862CAC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656C3-52D1-4DF8-BF14-74C1CF61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51" y="365125"/>
            <a:ext cx="6475228" cy="10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43516" y="414669"/>
            <a:ext cx="10171814" cy="475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determine the size of each step if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1.2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AE737-4C2A-4C36-80C9-86BE5272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56" y="1690577"/>
            <a:ext cx="6813698" cy="416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00A12-46C0-4D65-A942-AB0FE566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47" y="2759147"/>
            <a:ext cx="850560" cy="2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4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08870F-E2D3-437B-A931-23497B961594}"/>
              </a:ext>
            </a:extLst>
          </p:cNvPr>
          <p:cNvSpPr txBox="1"/>
          <p:nvPr/>
        </p:nvSpPr>
        <p:spPr>
          <a:xfrm>
            <a:off x="838200" y="681037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-0.6 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5977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201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Dr Danvir Mandal</cp:lastModifiedBy>
  <cp:revision>275</cp:revision>
  <dcterms:created xsi:type="dcterms:W3CDTF">2020-07-28T07:03:44Z</dcterms:created>
  <dcterms:modified xsi:type="dcterms:W3CDTF">2020-11-01T16:49:59Z</dcterms:modified>
</cp:coreProperties>
</file>