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61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smNativeData" xmlns:pr="smNativeData" xmlns:p15="http://schemas.microsoft.com/office/powerpoint/2012/main" xmlns:p14="http://schemas.microsoft.com/office/powerpoint/2010/main" xmlns:mc="http://schemas.openxmlformats.org/markup-compatibility/2006" dt="1738207002" val="1222" revOS="4"/>
      <pr:smFileRevision xmlns="smNativeData" xmlns:pr="smNativeData" xmlns:p15="http://schemas.microsoft.com/office/powerpoint/2012/main" xmlns:p14="http://schemas.microsoft.com/office/powerpoint/2010/main" xmlns:mc="http://schemas.openxmlformats.org/markup-compatibility/2006" dt="1738207002" val="101"/>
      <pr:guideOptions xmlns="smNativeData" xmlns:pr="smNativeData" xmlns:p15="http://schemas.microsoft.com/office/powerpoint/2012/main" xmlns:p14="http://schemas.microsoft.com/office/powerpoint/2010/main" xmlns:mc="http://schemas.openxmlformats.org/markup-compatibility/2006" dt="1738207002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" d="100"/>
        <a:sy n="14" d="100"/>
      </p:scale>
      <p:origin x="0" y="0"/>
    </p:cViewPr>
  </p:sorterViewPr>
  <p:notesViewPr>
    <p:cSldViewPr snapToGrid="0">
      <p:cViewPr>
        <p:scale>
          <a:sx n="60" d="100"/>
          <a:sy n="60" d="100"/>
        </p:scale>
        <p:origin x="1754" y="210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IEgAA0AIAABAAAAAmAAAACAAAAL2/AAD/HwAA"/>
              </a:ext>
            </a:extLst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3" name="Google Shape;4;n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RcAAAAAAAAtKgAA0AIAABAAAAAmAAAACAAAAL2/AAD/HwAA"/>
              </a:ext>
            </a:extLst>
          </p:cNvSpPr>
          <p:nvPr>
            <p:ph type="dt" idx="10"/>
          </p:nvPr>
        </p:nvSpPr>
        <p:spPr>
          <a:xfrm>
            <a:off x="3884295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00000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Google Shape;5;n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5" name="Google Shape;6;n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2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9144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13716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18288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22860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27432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32004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36576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4114800" marR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6" name="Google Shape;7;n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C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G01AABIEgAAPTgAABAAAAAmAAAACAAAAL2/AAD/HwAA"/>
              </a:ext>
            </a:extLst>
          </p:cNvSpPr>
          <p:nvPr>
            <p:ph type="ftr" idx="11"/>
          </p:nvPr>
        </p:nvSpPr>
        <p:spPr>
          <a:xfrm>
            <a:off x="0" y="868489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7" name="Google Shape;8;n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CAAAAAAAAAAEAAABQAAAAAAAAAAAA4D8AAAAAAADgPwAAAAAAAOA/AAAAAAAA4D8AAAAAAADgPwAAAAAAAOA/AAAAAAAA4D8AAAAAAADgPwAAAAAAAOA/AAAAAAAA4D8CAAAAjAAAAAAAAAAAAAAABY3H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AVgVg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RcAAG01AAAtKgAAPTgAABAAAAAmAAAACAAAAL0/AAD/HwAA"/>
              </a:ext>
            </a:extLst>
          </p:cNvSpPr>
          <p:nvPr>
            <p:ph type="sldNum" idx="12"/>
          </p:nvPr>
        </p:nvSpPr>
        <p:spPr>
          <a:xfrm>
            <a:off x="3884295" y="868489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3B73F635-7BD6-2600-98CB-8D55B8856ED8}" type="slidenum">
              <a:rPr lang="en-us" sz="1200" cap="none">
                <a:latin typeface="Calibri" pitchFamily="2" charset="0"/>
                <a:ea typeface="Calibri" pitchFamily="2" charset="0"/>
                <a:cs typeface="Calibri" pitchFamily="2" charset="0"/>
              </a:rPr>
              <a:t>‹#›</a:t>
            </a:fld>
            <a:endParaRPr lang="en-us" sz="12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400" b="0" i="0" u="none" strike="noStrike" kern="1" cap="none" spc="0" baseline="0">
        <a:solidFill>
          <a:srgbClr val="000000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4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5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6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7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8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7;p1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8;p1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6;p10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7;p10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3;p11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64;p11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12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70;p12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O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5;p13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76;p13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0;p14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81;p14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1;p16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92;p16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p17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98;p17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2;p18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03;p18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9;p19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10;p19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5;p20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16;p20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;p2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4;p2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1;p23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22;p23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7;p24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3" name="Google Shape;228;p24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9;p24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C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RcAAG01AAAtKgAAPTgAABAAAAAmAAAACAAAAL0/AAD/HwAA"/>
              </a:ext>
            </a:extLst>
          </p:cNvSpPr>
          <p:nvPr>
            <p:ph type="sldNum" idx="12"/>
          </p:nvPr>
        </p:nvSpPr>
        <p:spPr>
          <a:xfrm>
            <a:off x="3884295" y="868489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3B73A11E-50D6-2657-98CB-A602EF856EF3}" type="slidenum">
              <a:rPr lang="en-us" cap="none"/>
              <a:t>21</a:t>
            </a:fld>
            <a:endParaRPr lang="en-us" cap="none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5;p25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36;p25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1;p26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42;p26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1;p26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42;p26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7;p27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48;p27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3;p28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54;p28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0;p29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61;p29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6;p30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67;p30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0;p3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1;p3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4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4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7;p4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2;p5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H5+fu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3;p5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9;p6:notes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C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5RcAAG01AAAtKgAAPTgAABAAAAAmAAAACAAAAP//////////"/>
              </a:ext>
            </a:extLst>
          </p:cNvSpPr>
          <p:nvPr/>
        </p:nvSpPr>
        <p:spPr>
          <a:xfrm>
            <a:off x="3884295" y="8684895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/>
          <a:lstStyle/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3B73E1CB-85D6-2617-98CB-7342AF856E26}" type="slidenum">
              <a:rPr lang="en-us" sz="1200" cap="none">
                <a:latin typeface="Calibri" pitchFamily="2" charset="0"/>
                <a:ea typeface="Calibri" pitchFamily="2" charset="0"/>
                <a:cs typeface="Calibri" pitchFamily="2" charset="0"/>
              </a:rPr>
              <a:t>6</a:t>
            </a:fld>
            <a:endParaRPr lang="en-us" sz="1200" cap="none"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  <p:sp>
        <p:nvSpPr>
          <p:cNvPr id="3" name="Google Shape;130;p6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ZwwAAEECAACvHgAA9w8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P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ZwwAAEECAACvHgAA9w8AABAAAAAmAAAACAAAAAEPAAD/HwAA"/>
              </a:ext>
            </a:extLst>
          </p:cNvSpPr>
          <p:nvPr>
            <p:ph type="sldImg" idx="2"/>
          </p:nvPr>
        </p:nvSpPr>
        <p:spPr>
          <a:xfrm>
            <a:off x="2016125" y="366395"/>
            <a:ext cx="2971800" cy="2228850"/>
          </a:xfrm>
          <a:custGeom>
            <a:avLst/>
            <a:gdLst/>
            <a:ahLst/>
            <a:cxnLst/>
            <a:rect l="0" t="0" r="2971800" b="2228850"/>
            <a:pathLst>
              <a:path w="2971800" h="2228850" fill="none" extrusionOk="0">
                <a:moveTo>
                  <a:pt x="0" y="0"/>
                </a:moveTo>
                <a:lnTo>
                  <a:pt x="2971800" y="0"/>
                </a:lnTo>
                <a:lnTo>
                  <a:pt x="2971800" y="2228850"/>
                </a:lnTo>
                <a:lnTo>
                  <a:pt x="0" y="2228850"/>
                </a:lnTo>
                <a:close/>
              </a:path>
            </a:pathLst>
          </a:custGeom>
          <a:noFill/>
          <a:ln w="9525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  <p:sp>
        <p:nvSpPr>
          <p:cNvPr id="4" name="Google Shape;131;p6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MQAABgJwAAszMAABAAAAAmAAAACAAAAL0/AAD/HwAA"/>
              </a:ext>
            </a:extLst>
          </p:cNvSpPr>
          <p:nvPr>
            <p:ph type="body" idx="1"/>
          </p:nvPr>
        </p:nvSpPr>
        <p:spPr>
          <a:xfrm>
            <a:off x="457200" y="2613025"/>
            <a:ext cx="5943600" cy="5791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6;p7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7;p7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2;p8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43;p8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;p9:notes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L0/AAD/HwAA"/>
              </a:ext>
            </a:extLst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50;p9:notes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CwAAAA0AAAAACAcAADgEAAAoIwAAUBk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BAAAAAAAAAAAAAAAUAAAAAQAAACMAAAAjAAAAIwAAAB4AAAAAAAAASwAAAEsAAAAAAAAASwAAAEs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B/f38AAAAAA8zMzADAwP8Af39/AAAAAAAAAAAAAAAAAAAAAAAAAAAAIQAAABgAAAAUAAAACAcAADgEAAAoIwAAUBkAABAAAAAmAAAACAAAAAEPAAD/HwAA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4572000" b="3429000"/>
            <a:pathLst>
              <a:path w="4572000" h="3429000" fill="none" extrusionOk="0">
                <a:moveTo>
                  <a:pt x="0" y="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AQAAOABAACANAAA6AgAABAAAAAmAAAACAAAAL2wAAD/HwAA"/>
              </a:ext>
            </a:extLst>
          </p:cNvSpPr>
          <p:nvPr>
            <p:ph type="title"/>
          </p:nvPr>
        </p:nvSpPr>
        <p:spPr>
          <a:xfrm>
            <a:off x="762000" y="304800"/>
            <a:ext cx="7772400" cy="114300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cap="none">
                <a:solidFill>
                  <a:srgbClr val="002060"/>
                </a:solidFill>
                <a:latin typeface="Times New Roman" pitchFamily="1" charset="0"/>
                <a:ea typeface="Arial" pitchFamily="2" charset="0"/>
                <a:cs typeface="Arial" pitchFamily="2" charset="0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cap="none">
                <a:solidFill>
                  <a:srgbClr val="002060"/>
                </a:solidFill>
                <a:latin typeface="Times New Roman" pitchFamily="1" charset="0"/>
                <a:ea typeface="Arial" pitchFamily="2" charset="0"/>
                <a:cs typeface="Arial" pitchFamily="2" charset="0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cap="none">
                <a:solidFill>
                  <a:srgbClr val="002060"/>
                </a:solidFill>
                <a:latin typeface="Times New Roman" pitchFamily="1" charset="0"/>
                <a:ea typeface="Arial" pitchFamily="2" charset="0"/>
                <a:cs typeface="Arial" pitchFamily="2" charset="0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cap="none">
                <a:solidFill>
                  <a:srgbClr val="002060"/>
                </a:solidFill>
                <a:latin typeface="Times New Roman" pitchFamily="1" charset="0"/>
                <a:ea typeface="Arial" pitchFamily="2" charset="0"/>
                <a:cs typeface="Arial" pitchFamily="2" charset="0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cap="none">
                <a:solidFill>
                  <a:srgbClr val="002060"/>
                </a:solidFill>
                <a:latin typeface="Times New Roman" pitchFamily="1" charset="0"/>
                <a:ea typeface="Arial" pitchFamily="2" charset="0"/>
                <a:cs typeface="Arial" pitchFamily="2" charset="0"/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cap="none">
                <a:solidFill>
                  <a:srgbClr val="002060"/>
                </a:solidFill>
                <a:latin typeface="Times New Roman" pitchFamily="1" charset="0"/>
                <a:ea typeface="Arial" pitchFamily="2" charset="0"/>
                <a:cs typeface="Arial" pitchFamily="2" charset="0"/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cap="none">
                <a:solidFill>
                  <a:srgbClr val="002060"/>
                </a:solidFill>
                <a:latin typeface="Times New Roman" pitchFamily="1" charset="0"/>
                <a:ea typeface="Arial" pitchFamily="2" charset="0"/>
                <a:cs typeface="Arial" pitchFamily="2" charset="0"/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cap="none">
                <a:solidFill>
                  <a:srgbClr val="002060"/>
                </a:solidFill>
                <a:latin typeface="Times New Roman" pitchFamily="1" charset="0"/>
                <a:ea typeface="Arial" pitchFamily="2" charset="0"/>
                <a:cs typeface="Arial" pitchFamily="2" charset="0"/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cap="none">
                <a:solidFill>
                  <a:srgbClr val="002060"/>
                </a:solidFill>
                <a:latin typeface="Times New Roman" pitchFamily="1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3" name="Google Shape;17;p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AQAANgJAACANAAAKCMAABAAAAAmAAAACAAAAD2wAAD/HwAA"/>
              </a:ext>
            </a:extLst>
          </p:cNvSpPr>
          <p:nvPr>
            <p:ph idx="1"/>
          </p:nvPr>
        </p:nvSpPr>
        <p:spPr>
          <a:xfrm>
            <a:off x="762000" y="1600200"/>
            <a:ext cx="7772400" cy="411480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>
            <a:lvl1pPr marL="45720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BC3E9"/>
              </a:buClr>
              <a:buSzPts val="3200"/>
              <a:buFont typeface="Arial" pitchFamily="2" charset="0"/>
              <a:buChar char="•"/>
              <a:defRPr sz="3200" cap="none">
                <a:solidFill>
                  <a:srgbClr val="CBC3E9"/>
                </a:solidFill>
                <a:latin typeface="Times New Roman" pitchFamily="1" charset="0"/>
                <a:ea typeface="Arial" pitchFamily="2" charset="0"/>
                <a:cs typeface="Arial" pitchFamily="2" charset="0"/>
              </a:defRPr>
            </a:lvl1pPr>
            <a:lvl2pPr marL="91440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BC3E9"/>
              </a:buClr>
              <a:buSzPts val="2800"/>
              <a:buFont typeface="Arial" pitchFamily="2" charset="0"/>
              <a:buChar char="•"/>
              <a:defRPr sz="2800" cap="none"/>
            </a:lvl2pPr>
            <a:lvl3pPr marL="137160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BC3E9"/>
              </a:buClr>
              <a:buSzPts val="2400"/>
              <a:buFont typeface="Arial" pitchFamily="2" charset="0"/>
              <a:buChar char="•"/>
              <a:defRPr sz="2400" cap="none"/>
            </a:lvl3pPr>
            <a:lvl4pPr marL="182880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Font typeface="Arial" pitchFamily="2" charset="0"/>
              <a:buChar char="•"/>
              <a:defRPr sz="2000" cap="none"/>
            </a:lvl4pPr>
            <a:lvl5pPr marL="228600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Font typeface="Arial" pitchFamily="2" charset="0"/>
              <a:buChar char="•"/>
              <a:defRPr sz="2000" cap="none"/>
            </a:lvl5pPr>
            <a:lvl6pPr marL="274320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BC3E9"/>
              </a:buClr>
              <a:buSzPts val="3200"/>
              <a:buFont typeface="Arial" pitchFamily="2" charset="0"/>
              <a:buChar char="•"/>
              <a:defRPr sz="3200" cap="none">
                <a:solidFill>
                  <a:srgbClr val="CBC3E9"/>
                </a:solidFill>
                <a:latin typeface="Times New Roman" pitchFamily="1" charset="0"/>
                <a:ea typeface="Arial" pitchFamily="2" charset="0"/>
                <a:cs typeface="Arial" pitchFamily="2" charset="0"/>
              </a:defRPr>
            </a:lvl6pPr>
            <a:lvl7pPr marL="320040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BC3E9"/>
              </a:buClr>
              <a:buSzPts val="3200"/>
              <a:buFont typeface="Arial" pitchFamily="2" charset="0"/>
              <a:buChar char="•"/>
              <a:defRPr sz="3200" cap="none">
                <a:solidFill>
                  <a:srgbClr val="CBC3E9"/>
                </a:solidFill>
                <a:latin typeface="Times New Roman" pitchFamily="1" charset="0"/>
                <a:ea typeface="Arial" pitchFamily="2" charset="0"/>
                <a:cs typeface="Arial" pitchFamily="2" charset="0"/>
              </a:defRPr>
            </a:lvl7pPr>
            <a:lvl8pPr marL="365760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BC3E9"/>
              </a:buClr>
              <a:buSzPts val="3200"/>
              <a:buFont typeface="Arial" pitchFamily="2" charset="0"/>
              <a:buChar char="•"/>
              <a:defRPr sz="3200" cap="none">
                <a:solidFill>
                  <a:srgbClr val="CBC3E9"/>
                </a:solidFill>
                <a:latin typeface="Times New Roman" pitchFamily="1" charset="0"/>
                <a:ea typeface="Arial" pitchFamily="2" charset="0"/>
                <a:cs typeface="Arial" pitchFamily="2" charset="0"/>
              </a:defRPr>
            </a:lvl8pPr>
            <a:lvl9pPr marL="411480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BC3E9"/>
              </a:buClr>
              <a:buSzPts val="3200"/>
              <a:buFont typeface="Arial" pitchFamily="2" charset="0"/>
              <a:buChar char="•"/>
              <a:defRPr sz="3200" cap="none">
                <a:solidFill>
                  <a:srgbClr val="CBC3E9"/>
                </a:solidFill>
                <a:latin typeface="Times New Roman" pitchFamily="1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Google Shape;18;p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C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HAmAADwDwAAQC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5" name="Google Shape;19;p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C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HAmAAAIJQAAQC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6" name="Google Shape;20;p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C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HAmAAAINAAAQC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8;p1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CS6K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BwNQAAuAg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3" name="Google Shape;79;p1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CoGwAAsCUAABAAAAAmAAAACAAAAD2wAAD/Hw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BC3E9"/>
              </a:buClr>
              <a:buSzPts val="2800"/>
              <a:buChar char="•"/>
              <a:defRPr sz="2800" cap="none"/>
            </a:lvl1pPr>
            <a:lvl2pPr marL="91440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BC3E9"/>
              </a:buClr>
              <a:buSzPts val="2400"/>
              <a:buChar char="–"/>
              <a:defRPr sz="2400" cap="none"/>
            </a:lvl2pPr>
            <a:lvl3pPr marL="137160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Char char="•"/>
              <a:defRPr sz="2000" cap="none"/>
            </a:lvl3pPr>
            <a:lvl4pPr marL="18288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–"/>
              <a:defRPr sz="1800" cap="none"/>
            </a:lvl4pPr>
            <a:lvl5pPr marL="22860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»"/>
              <a:defRPr sz="1800" cap="none"/>
            </a:lvl5pPr>
            <a:lvl6pPr marL="27432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  <a:defRPr sz="1800" cap="none"/>
            </a:lvl6pPr>
            <a:lvl7pPr marL="32004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  <a:defRPr sz="1800" cap="none"/>
            </a:lvl7pPr>
            <a:lvl8pPr marL="36576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  <a:defRPr sz="1800" cap="none"/>
            </a:lvl8pPr>
            <a:lvl9pPr marL="41148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  <a:defRPr sz="1800" cap="none"/>
            </a:lvl9pPr>
          </a:lstStyle>
          <a:p>
            <a:endParaRPr/>
          </a:p>
        </p:txBody>
      </p:sp>
      <p:sp>
        <p:nvSpPr>
          <p:cNvPr id="4" name="Google Shape;80;p1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mBwAANgJAABwNQAAsCUAABAAAAAmAAAACAAAAD2wAAD/Hw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BC3E9"/>
              </a:buClr>
              <a:buSzPts val="2800"/>
              <a:buChar char="•"/>
              <a:defRPr sz="2800" cap="none"/>
            </a:lvl1pPr>
            <a:lvl2pPr marL="91440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BC3E9"/>
              </a:buClr>
              <a:buSzPts val="2400"/>
              <a:buChar char="–"/>
              <a:defRPr sz="2400" cap="none"/>
            </a:lvl2pPr>
            <a:lvl3pPr marL="137160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Char char="•"/>
              <a:defRPr sz="2000" cap="none"/>
            </a:lvl3pPr>
            <a:lvl4pPr marL="18288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–"/>
              <a:defRPr sz="1800" cap="none"/>
            </a:lvl4pPr>
            <a:lvl5pPr marL="22860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»"/>
              <a:defRPr sz="1800" cap="none"/>
            </a:lvl5pPr>
            <a:lvl6pPr marL="27432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  <a:defRPr sz="1800" cap="none"/>
            </a:lvl6pPr>
            <a:lvl7pPr marL="32004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  <a:defRPr sz="1800" cap="none"/>
            </a:lvl7pPr>
            <a:lvl8pPr marL="36576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  <a:defRPr sz="1800" cap="none"/>
            </a:lvl8pPr>
            <a:lvl9pPr marL="41148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  <a:defRPr sz="1800" cap="none"/>
            </a:lvl9pPr>
          </a:lstStyle>
          <a:p>
            <a:endParaRPr/>
          </a:p>
        </p:txBody>
      </p:sp>
      <p:sp>
        <p:nvSpPr>
          <p:cNvPr id="5" name="Google Shape;81;p1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6" name="Google Shape;82;p1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7" name="Google Shape;83;p1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B73A75C-12D6-2651-98CB-E404E9856EB1}" type="slidenum">
              <a:rPr lang="en-us" cap="none"/>
              <a:t>‹#›</a:t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5;p1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BwbAABCNAAAfSMAABAAAAAmAAAACAAAAL2wAAD/Hw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1" cap="none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3" name="Google Shape;86;p1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C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gQAAOIRAABCNAAAHBsAABAAAAAmAAAACAAAAL2wAAD/HwAA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2000" cap="none">
                <a:solidFill>
                  <a:srgbClr val="D9D4EF"/>
                </a:solidFill>
              </a:defRPr>
            </a:lvl1pPr>
            <a:lvl2pPr marL="91440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 sz="1800" cap="none">
                <a:solidFill>
                  <a:srgbClr val="D9D4EF"/>
                </a:solidFill>
              </a:defRPr>
            </a:lvl2pPr>
            <a:lvl3pPr marL="137160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  <a:defRPr sz="1600" cap="none">
                <a:solidFill>
                  <a:srgbClr val="D9D4EF"/>
                </a:solidFill>
              </a:defRPr>
            </a:lvl3pPr>
            <a:lvl4pPr marL="182880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 sz="1400" cap="none">
                <a:solidFill>
                  <a:srgbClr val="D9D4EF"/>
                </a:solidFill>
              </a:defRPr>
            </a:lvl4pPr>
            <a:lvl5pPr marL="228600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 sz="1400" cap="none">
                <a:solidFill>
                  <a:srgbClr val="D9D4EF"/>
                </a:solidFill>
              </a:defRPr>
            </a:lvl5pPr>
            <a:lvl6pPr marL="274320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 sz="1400" cap="none">
                <a:solidFill>
                  <a:srgbClr val="D9D4EF"/>
                </a:solidFill>
              </a:defRPr>
            </a:lvl6pPr>
            <a:lvl7pPr marL="320040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 sz="1400" cap="none">
                <a:solidFill>
                  <a:srgbClr val="D9D4EF"/>
                </a:solidFill>
              </a:defRPr>
            </a:lvl7pPr>
            <a:lvl8pPr marL="365760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 sz="1400" cap="none">
                <a:solidFill>
                  <a:srgbClr val="D9D4EF"/>
                </a:solidFill>
              </a:defRPr>
            </a:lvl8pPr>
            <a:lvl9pPr marL="411480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 sz="1400" cap="none">
                <a:solidFill>
                  <a:srgbClr val="D9D4EF"/>
                </a:solidFill>
              </a:defRPr>
            </a:lvl9pPr>
          </a:lstStyle>
          <a:p>
            <a:endParaRPr/>
          </a:p>
        </p:txBody>
      </p:sp>
      <p:sp>
        <p:nvSpPr>
          <p:cNvPr id="4" name="Google Shape;87;p1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5" name="Google Shape;88;p1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6" name="Google Shape;89;p1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B73C61A-54D6-2630-98CB-A26588856EF7}" type="slidenum">
              <a:rPr lang="en-us" cap="none"/>
              <a:t>‹#›</a:t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;p1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BsNAAAINAAAJhYAABAAAAAmAAAACAAAAD2wAAD/Hw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3" name="Google Shape;92;p1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gAAOgXAADQLwAAsCIAABAAAAAmAAAACAAAAD2wAAD/Hw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  <a:defRPr cap="none">
                <a:solidFill>
                  <a:srgbClr val="D9D4EF"/>
                </a:solidFill>
              </a:defRPr>
            </a:lvl1pPr>
            <a:lvl2pPr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  <a:defRPr cap="none">
                <a:solidFill>
                  <a:srgbClr val="D9D4EF"/>
                </a:solidFill>
              </a:defRPr>
            </a:lvl2pPr>
            <a:lvl3pPr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  <a:defRPr cap="none">
                <a:solidFill>
                  <a:srgbClr val="D9D4EF"/>
                </a:solidFill>
              </a:defRPr>
            </a:lvl3pPr>
            <a:lvl4pPr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cap="none">
                <a:solidFill>
                  <a:srgbClr val="D9D4EF"/>
                </a:solidFill>
              </a:defRPr>
            </a:lvl4pPr>
            <a:lvl5pPr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cap="none">
                <a:solidFill>
                  <a:srgbClr val="D9D4EF"/>
                </a:solidFill>
              </a:defRPr>
            </a:lvl5pPr>
            <a:lvl6pPr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cap="none">
                <a:solidFill>
                  <a:srgbClr val="D9D4EF"/>
                </a:solidFill>
              </a:defRPr>
            </a:lvl6pPr>
            <a:lvl7pPr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cap="none">
                <a:solidFill>
                  <a:srgbClr val="D9D4EF"/>
                </a:solidFill>
              </a:defRPr>
            </a:lvl7pPr>
            <a:lvl8pPr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cap="none">
                <a:solidFill>
                  <a:srgbClr val="D9D4EF"/>
                </a:solidFill>
              </a:defRPr>
            </a:lvl8pPr>
            <a:lvl9pPr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cap="none">
                <a:solidFill>
                  <a:srgbClr val="D9D4EF"/>
                </a:solidFill>
              </a:defRPr>
            </a:lvl9pPr>
          </a:lstStyle>
          <a:p>
            <a:endParaRPr/>
          </a:p>
        </p:txBody>
      </p:sp>
      <p:sp>
        <p:nvSpPr>
          <p:cNvPr id="4" name="Google Shape;93;p1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5" name="Google Shape;94;p1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6" name="Google Shape;95;p1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B73BB55-1BD6-264D-98CB-ED18F5856EB8}" type="slidenum">
              <a:rPr lang="en-us" cap="none"/>
              <a:t>‹#›</a:t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BwNQAAuAg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3" name="Google Shape;29;p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ryUAABAAAAAmAAAACAAAADywAAD/HwAA"/>
              </a:ext>
            </a:extLst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</a:lvl1pPr>
            <a:lvl2pPr marL="9144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–"/>
            </a:lvl2pPr>
            <a:lvl3pPr marL="13716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</a:lvl3pPr>
            <a:lvl4pPr marL="18288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–"/>
            </a:lvl4pPr>
            <a:lvl5pPr marL="22860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»"/>
            </a:lvl5pPr>
            <a:lvl6pPr marL="27432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</a:lvl6pPr>
            <a:lvl7pPr marL="32004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</a:lvl7pPr>
            <a:lvl8pPr marL="36576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</a:lvl8pPr>
            <a:lvl9pPr marL="41148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4" name="Google Shape;30;p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5" name="Google Shape;31;p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CT2U3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6" name="Google Shape;32;p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B73ADB2-FCD6-265B-98CB-0A0EE3856E5F}" type="slidenum">
              <a:rPr lang="en-us" cap="none"/>
              <a:t>‹#›</a:t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4;p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NQ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CgAALEBAABwNQAAsCUAABAAAAAmAAAACAAAAD2yAAD/HwAA"/>
              </a:ext>
            </a:extLst>
          </p:cNvSpPr>
          <p:nvPr>
            <p:ph type="title"/>
          </p:nvPr>
        </p:nvSpPr>
        <p:spPr>
          <a:xfrm rot="5400000">
            <a:off x="4732655" y="2171700"/>
            <a:ext cx="5851525" cy="20574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3" name="Google Shape;35;p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DYJwAAryUAABAAAAAmAAAACAAAAD2yAAD/HwAA"/>
              </a:ext>
            </a:extLst>
          </p:cNvSpPr>
          <p:nvPr>
            <p:ph idx="1"/>
          </p:nvPr>
        </p:nvSpPr>
        <p:spPr>
          <a:xfrm rot="5400000">
            <a:off x="541020" y="190500"/>
            <a:ext cx="5851525" cy="60198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</a:lvl1pPr>
            <a:lvl2pPr marL="9144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–"/>
            </a:lvl2pPr>
            <a:lvl3pPr marL="13716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</a:lvl3pPr>
            <a:lvl4pPr marL="18288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–"/>
            </a:lvl4pPr>
            <a:lvl5pPr marL="22860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»"/>
            </a:lvl5pPr>
            <a:lvl6pPr marL="27432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</a:lvl6pPr>
            <a:lvl7pPr marL="32004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</a:lvl7pPr>
            <a:lvl8pPr marL="36576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</a:lvl8pPr>
            <a:lvl9pPr marL="41148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4" name="Google Shape;36;p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NYD5Q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5" name="Google Shape;37;p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6" name="Google Shape;38;p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B73F062-2CD6-2606-98CB-DA53BE856E8F}" type="slidenum">
              <a:rPr lang="en-us" cap="none"/>
              <a:t>‹#›</a:t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;p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BwNQAAuAg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3" name="Google Shape;41;p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ryUAABAAAAAmAAAACAAAADyyAAD/HwAA"/>
              </a:ext>
            </a:extLst>
          </p:cNvSpPr>
          <p:nvPr>
            <p:ph idx="1"/>
          </p:nvPr>
        </p:nvSpPr>
        <p:spPr>
          <a:xfrm rot="5400000">
            <a:off x="2308860" y="-251460"/>
            <a:ext cx="4525645" cy="82296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</a:lvl1pPr>
            <a:lvl2pPr marL="9144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–"/>
            </a:lvl2pPr>
            <a:lvl3pPr marL="13716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</a:lvl3pPr>
            <a:lvl4pPr marL="18288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–"/>
            </a:lvl4pPr>
            <a:lvl5pPr marL="22860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»"/>
            </a:lvl5pPr>
            <a:lvl6pPr marL="27432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</a:lvl6pPr>
            <a:lvl7pPr marL="32004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</a:lvl7pPr>
            <a:lvl8pPr marL="36576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</a:lvl8pPr>
            <a:lvl9pPr marL="41148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</a:lvl9pPr>
          </a:lstStyle>
          <a:p>
            <a:endParaRPr/>
          </a:p>
        </p:txBody>
      </p:sp>
      <p:sp>
        <p:nvSpPr>
          <p:cNvPr id="4" name="Google Shape;42;p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5" name="Google Shape;43;p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6" name="Google Shape;44;p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B73F17B-35D6-2607-98CB-C352BF856E96}" type="slidenum">
              <a:rPr lang="en-us" cap="none"/>
              <a:t>‹#›</a:t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;p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C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IgdAADHLAAABSEAABAAAAAmAAAACAAAAL2wAAD/HwAA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cap="none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3" name="Google Shape;47;p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MUDAADHLAAAFR0AABAAAAAmAAAACAAAAIGAAAD/HwAA"/>
              </a:ext>
            </a:extLst>
          </p:cNvSpPr>
          <p:nvPr>
            <p:ph type="pic" idx="2"/>
          </p:nvPr>
        </p:nvSpPr>
        <p:spPr>
          <a:xfrm>
            <a:off x="1792605" y="612775"/>
            <a:ext cx="5486400" cy="4114800"/>
          </a:xfrm>
          <a:noFill/>
          <a:ln>
            <a:noFill/>
          </a:ln>
        </p:spPr>
      </p:sp>
      <p:sp>
        <p:nvSpPr>
          <p:cNvPr id="4" name="Google Shape;48;p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wsAAAUhAADHLAAA+CUAABAAAAAmAAAACAAAAD2wAAD/HwAA"/>
              </a:ext>
            </a:extLst>
          </p:cNvSpPr>
          <p:nvPr>
            <p:ph idx="1"/>
          </p:nvPr>
        </p:nvSpPr>
        <p:spPr>
          <a:xfrm>
            <a:off x="1792605" y="5367655"/>
            <a:ext cx="5486400" cy="80454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 sz="1400" cap="none"/>
            </a:lvl1pPr>
            <a:lvl2pPr marL="91440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  <a:defRPr sz="1200" cap="none"/>
            </a:lvl2pPr>
            <a:lvl3pPr marL="137160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000" cap="none"/>
            </a:lvl3pPr>
            <a:lvl4pPr marL="182880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None/>
              <a:defRPr sz="900" cap="none"/>
            </a:lvl4pPr>
            <a:lvl5pPr marL="228600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None/>
              <a:defRPr sz="900" cap="none"/>
            </a:lvl5pPr>
            <a:lvl6pPr marL="274320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None/>
              <a:defRPr sz="900" cap="none"/>
            </a:lvl6pPr>
            <a:lvl7pPr marL="320040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None/>
              <a:defRPr sz="900" cap="none"/>
            </a:lvl7pPr>
            <a:lvl8pPr marL="365760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None/>
              <a:defRPr sz="900" cap="none"/>
            </a:lvl8pPr>
            <a:lvl9pPr marL="411480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None/>
              <a:defRPr sz="900" cap="none"/>
            </a:lvl9pPr>
          </a:lstStyle>
          <a:p>
            <a:endParaRPr/>
          </a:p>
        </p:txBody>
      </p:sp>
      <p:sp>
        <p:nvSpPr>
          <p:cNvPr id="5" name="Google Shape;49;p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6" name="Google Shape;50;p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7" name="Google Shape;51;p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B739F68-26D6-2669-98CB-D03CD1856E85}" type="slidenum">
              <a:rPr lang="en-us" cap="none"/>
              <a:t>‹#›</a:t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3;p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C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4BAABSFQAA1AgAABAAAAAmAAAACAAAAL2wAAD/Hw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cap="none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3" name="Google Shape;54;p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/hUAAK4BAABwNQAAsCUAABAAAAAmAAAACAAAAD2wAAD/Hw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BC3E9"/>
              </a:buClr>
              <a:buSzPts val="3200"/>
              <a:buChar char="•"/>
              <a:defRPr sz="3200" cap="none"/>
            </a:lvl1pPr>
            <a:lvl2pPr marL="91440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BC3E9"/>
              </a:buClr>
              <a:buSzPts val="2800"/>
              <a:buChar char="–"/>
              <a:defRPr sz="2800" cap="none"/>
            </a:lvl2pPr>
            <a:lvl3pPr marL="137160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BC3E9"/>
              </a:buClr>
              <a:buSzPts val="2400"/>
              <a:buChar char="•"/>
              <a:defRPr sz="2400" cap="none"/>
            </a:lvl3pPr>
            <a:lvl4pPr marL="182880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Char char="–"/>
              <a:defRPr sz="2000" cap="none"/>
            </a:lvl4pPr>
            <a:lvl5pPr marL="228600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Char char="»"/>
              <a:defRPr sz="2000" cap="none"/>
            </a:lvl5pPr>
            <a:lvl6pPr marL="274320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Char char="•"/>
              <a:defRPr sz="2000" cap="none"/>
            </a:lvl6pPr>
            <a:lvl7pPr marL="320040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Char char="•"/>
              <a:defRPr sz="2000" cap="none"/>
            </a:lvl7pPr>
            <a:lvl8pPr marL="365760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Char char="•"/>
              <a:defRPr sz="2000" cap="none"/>
            </a:lvl8pPr>
            <a:lvl9pPr marL="411480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Char char="•"/>
              <a:defRPr sz="2000" cap="none"/>
            </a:lvl9pPr>
          </a:lstStyle>
          <a:p>
            <a:endParaRPr/>
          </a:p>
        </p:txBody>
      </p:sp>
      <p:sp>
        <p:nvSpPr>
          <p:cNvPr id="4" name="Google Shape;55;p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QIAABSFQAAsCUAABAAAAAmAAAACAAAAD2wAAD/Hw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  <a:defRPr sz="1400" cap="none"/>
            </a:lvl1pPr>
            <a:lvl2pPr marL="91440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None/>
              <a:defRPr sz="1200" cap="none"/>
            </a:lvl2pPr>
            <a:lvl3pPr marL="137160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000" cap="none"/>
            </a:lvl3pPr>
            <a:lvl4pPr marL="182880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None/>
              <a:defRPr sz="900" cap="none"/>
            </a:lvl4pPr>
            <a:lvl5pPr marL="228600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None/>
              <a:defRPr sz="900" cap="none"/>
            </a:lvl5pPr>
            <a:lvl6pPr marL="274320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None/>
              <a:defRPr sz="900" cap="none"/>
            </a:lvl6pPr>
            <a:lvl7pPr marL="320040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None/>
              <a:defRPr sz="900" cap="none"/>
            </a:lvl7pPr>
            <a:lvl8pPr marL="365760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None/>
              <a:defRPr sz="900" cap="none"/>
            </a:lvl8pPr>
            <a:lvl9pPr marL="4114800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None/>
              <a:defRPr sz="900" cap="none"/>
            </a:lvl9pPr>
          </a:lstStyle>
          <a:p>
            <a:endParaRPr/>
          </a:p>
        </p:txBody>
      </p:sp>
      <p:sp>
        <p:nvSpPr>
          <p:cNvPr id="5" name="Google Shape;56;p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6" name="Google Shape;57;p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7" name="Google Shape;58;p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B73B088-C6D6-2646-98CB-3013FE856E65}" type="slidenum">
              <a:rPr lang="en-us" cap="none"/>
              <a:t>‹#›</a:t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;p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3" name="Google Shape;61;p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4" name="Google Shape;62;p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B73E79D-D3D6-2611-98CB-2544A9856E70}" type="slidenum">
              <a:rPr lang="en-us" cap="none"/>
              <a:t>‹#›</a:t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;p10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BwNQAAuAg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3" name="Google Shape;65;p10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4" name="Google Shape;66;p10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5" name="Google Shape;67;p10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B73827D-33D6-2674-98CB-C521CC856E90}" type="slidenum">
              <a:rPr lang="en-us" cap="none"/>
              <a:t>‹#›</a:t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9;p1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BwNQAAuAgAABAAAAAmAAAACAAAADy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3" name="Google Shape;70;p1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C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HIJAACrGwAAYQ0AABAAAAAmAAAACAAAAL2wAAD/HwAA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  <a:defRPr sz="2400" b="1" cap="none"/>
            </a:lvl1pPr>
            <a:lvl2pPr marL="91440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2000" b="1" cap="none"/>
            </a:lvl2pPr>
            <a:lvl3pPr marL="137160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 sz="1800" b="1" cap="none"/>
            </a:lvl3pPr>
            <a:lvl4pPr marL="182880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  <a:defRPr sz="1600" b="1" cap="none"/>
            </a:lvl4pPr>
            <a:lvl5pPr marL="228600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  <a:defRPr sz="1600" b="1" cap="none"/>
            </a:lvl5pPr>
            <a:lvl6pPr marL="274320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  <a:defRPr sz="1600" b="1" cap="none"/>
            </a:lvl6pPr>
            <a:lvl7pPr marL="320040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  <a:defRPr sz="1600" b="1" cap="none"/>
            </a:lvl7pPr>
            <a:lvl8pPr marL="365760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  <a:defRPr sz="1600" b="1" cap="none"/>
            </a:lvl8pPr>
            <a:lvl9pPr marL="411480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  <a:defRPr sz="1600" b="1" cap="none"/>
            </a:lvl9pPr>
          </a:lstStyle>
          <a:p>
            <a:endParaRPr/>
          </a:p>
        </p:txBody>
      </p:sp>
      <p:sp>
        <p:nvSpPr>
          <p:cNvPr id="4" name="Google Shape;71;p1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GENAACrGwAAsCUAABAAAAAmAAAACAAAAD2wAAD/HwAA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BC3E9"/>
              </a:buClr>
              <a:buSzPts val="2400"/>
              <a:buChar char="•"/>
              <a:defRPr sz="2400" cap="none"/>
            </a:lvl1pPr>
            <a:lvl2pPr marL="91440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Char char="–"/>
              <a:defRPr sz="2000" cap="none"/>
            </a:lvl2pPr>
            <a:lvl3pPr marL="13716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  <a:defRPr sz="1800" cap="none"/>
            </a:lvl3pPr>
            <a:lvl4pPr marL="182880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BC3E9"/>
              </a:buClr>
              <a:buSzPts val="1600"/>
              <a:buChar char="–"/>
              <a:defRPr sz="1600" cap="none"/>
            </a:lvl4pPr>
            <a:lvl5pPr marL="228600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BC3E9"/>
              </a:buClr>
              <a:buSzPts val="1600"/>
              <a:buChar char="»"/>
              <a:defRPr sz="1600" cap="none"/>
            </a:lvl5pPr>
            <a:lvl6pPr marL="274320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BC3E9"/>
              </a:buClr>
              <a:buSzPts val="1600"/>
              <a:buChar char="•"/>
              <a:defRPr sz="1600" cap="none"/>
            </a:lvl6pPr>
            <a:lvl7pPr marL="320040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BC3E9"/>
              </a:buClr>
              <a:buSzPts val="1600"/>
              <a:buChar char="•"/>
              <a:defRPr sz="1600" cap="none"/>
            </a:lvl7pPr>
            <a:lvl8pPr marL="365760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BC3E9"/>
              </a:buClr>
              <a:buSzPts val="1600"/>
              <a:buChar char="•"/>
              <a:defRPr sz="1600" cap="none"/>
            </a:lvl8pPr>
            <a:lvl9pPr marL="411480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BC3E9"/>
              </a:buClr>
              <a:buSzPts val="1600"/>
              <a:buChar char="•"/>
              <a:defRPr sz="1600" cap="none"/>
            </a:lvl9pPr>
          </a:lstStyle>
          <a:p>
            <a:endParaRPr/>
          </a:p>
        </p:txBody>
      </p:sp>
      <p:sp>
        <p:nvSpPr>
          <p:cNvPr id="5" name="Google Shape;72;p1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C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HIJAABwNQAAYQ0AABAAAAAmAAAACAAAAL2wAAD/HwAA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  <a:noFill/>
          <a:ln>
            <a:noFill/>
          </a:ln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45720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  <a:defRPr sz="2400" b="1" cap="none"/>
            </a:lvl1pPr>
            <a:lvl2pPr marL="91440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2000" b="1" cap="none"/>
            </a:lvl2pPr>
            <a:lvl3pPr marL="137160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  <a:defRPr sz="1800" b="1" cap="none"/>
            </a:lvl3pPr>
            <a:lvl4pPr marL="182880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  <a:defRPr sz="1600" b="1" cap="none"/>
            </a:lvl4pPr>
            <a:lvl5pPr marL="228600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  <a:defRPr sz="1600" b="1" cap="none"/>
            </a:lvl5pPr>
            <a:lvl6pPr marL="274320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  <a:defRPr sz="1600" b="1" cap="none"/>
            </a:lvl6pPr>
            <a:lvl7pPr marL="320040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  <a:defRPr sz="1600" b="1" cap="none"/>
            </a:lvl7pPr>
            <a:lvl8pPr marL="365760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  <a:defRPr sz="1600" b="1" cap="none"/>
            </a:lvl8pPr>
            <a:lvl9pPr marL="411480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  <a:defRPr sz="1600" b="1" cap="none"/>
            </a:lvl9pPr>
          </a:lstStyle>
          <a:p>
            <a:endParaRPr/>
          </a:p>
        </p:txBody>
      </p:sp>
      <p:sp>
        <p:nvSpPr>
          <p:cNvPr id="6" name="Google Shape;73;p1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NQC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xwAAGENAABwNQAAsCUAABAAAAAmAAAACAAAAD2wAAD/HwAA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BC3E9"/>
              </a:buClr>
              <a:buSzPts val="2400"/>
              <a:buChar char="•"/>
              <a:defRPr sz="2400" cap="none"/>
            </a:lvl1pPr>
            <a:lvl2pPr marL="91440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Char char="–"/>
              <a:defRPr sz="2000" cap="none"/>
            </a:lvl2pPr>
            <a:lvl3pPr marL="137160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BC3E9"/>
              </a:buClr>
              <a:buSzPts val="1800"/>
              <a:buChar char="•"/>
              <a:defRPr sz="1800" cap="none"/>
            </a:lvl3pPr>
            <a:lvl4pPr marL="182880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BC3E9"/>
              </a:buClr>
              <a:buSzPts val="1600"/>
              <a:buChar char="–"/>
              <a:defRPr sz="1600" cap="none"/>
            </a:lvl4pPr>
            <a:lvl5pPr marL="228600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BC3E9"/>
              </a:buClr>
              <a:buSzPts val="1600"/>
              <a:buChar char="»"/>
              <a:defRPr sz="1600" cap="none"/>
            </a:lvl5pPr>
            <a:lvl6pPr marL="274320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BC3E9"/>
              </a:buClr>
              <a:buSzPts val="1600"/>
              <a:buChar char="•"/>
              <a:defRPr sz="1600" cap="none"/>
            </a:lvl6pPr>
            <a:lvl7pPr marL="320040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BC3E9"/>
              </a:buClr>
              <a:buSzPts val="1600"/>
              <a:buChar char="•"/>
              <a:defRPr sz="1600" cap="none"/>
            </a:lvl7pPr>
            <a:lvl8pPr marL="365760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BC3E9"/>
              </a:buClr>
              <a:buSzPts val="1600"/>
              <a:buChar char="•"/>
              <a:defRPr sz="1600" cap="none"/>
            </a:lvl8pPr>
            <a:lvl9pPr marL="4114800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CBC3E9"/>
              </a:buClr>
              <a:buSzPts val="1600"/>
              <a:buChar char="•"/>
              <a:defRPr sz="1600" cap="none"/>
            </a:lvl9pPr>
          </a:lstStyle>
          <a:p>
            <a:endParaRPr/>
          </a:p>
        </p:txBody>
      </p:sp>
      <p:sp>
        <p:nvSpPr>
          <p:cNvPr id="7" name="Google Shape;74;p1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DywAAD/HwAA"/>
              </a:ext>
            </a:extLst>
          </p:cNvSpPr>
          <p:nvPr>
            <p:ph type="dt" idx="10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8" name="Google Shape;75;p1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DywAAD/HwAA"/>
              </a:ext>
            </a:extLst>
          </p:cNvSpPr>
          <p:nvPr>
            <p:ph type="ftr" idx="1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2pPr>
            <a:lvl3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3pPr>
            <a:lvl4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4pPr>
            <a:lvl5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5pPr>
            <a:lvl6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6pPr>
            <a:lvl7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7pPr>
            <a:lvl8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8pPr>
            <a:lvl9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lvl9pPr>
          </a:lstStyle>
          <a:p>
            <a:endParaRPr/>
          </a:p>
        </p:txBody>
      </p:sp>
      <p:sp>
        <p:nvSpPr>
          <p:cNvPr id="9" name="Google Shape;76;p1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DywAAD/HwAA"/>
              </a:ext>
            </a:extLst>
          </p:cNvSpPr>
          <p:nvPr>
            <p:ph type="sldNum" idx="12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B73D3C7-89D6-2625-98CB-7F709D856E2A}" type="slidenum">
              <a:rPr lang="en-us" cap="none"/>
              <a:t>‹#›</a:t>
            </a:fld>
            <a:endParaRPr lang="en-us" cap="none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9C2D1"/>
            </a:gs>
            <a:gs pos="50000">
              <a:srgbClr val="E0E6F5"/>
            </a:gs>
            <a:gs pos="100000">
              <a:srgbClr val="C9C2D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GRlcy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BwNQAAuAgAABAAAAAmAAAACAAAAL2/AAD/HwAA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3" name="Google Shape;11;p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GRlcy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ryUAABAAAAAmAAAACAAAAL2/AAD/Hw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56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marR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BC3E9"/>
              </a:buClr>
              <a:buSzPts val="3200"/>
              <a:buFont typeface="Arial" pitchFamily="2" charset="0"/>
              <a:buChar char="•"/>
              <a:defRPr sz="32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914400" marR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BC3E9"/>
              </a:buClr>
              <a:buSzPts val="2800"/>
              <a:buFont typeface="Arial" pitchFamily="2" charset="0"/>
              <a:buChar char="–"/>
              <a:defRPr sz="28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371600" marR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BC3E9"/>
              </a:buClr>
              <a:buSzPts val="2400"/>
              <a:buFont typeface="Arial" pitchFamily="2" charset="0"/>
              <a:buChar char="•"/>
              <a:defRPr sz="24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828800" marR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Font typeface="Arial" pitchFamily="2" charset="0"/>
              <a:buChar char="–"/>
              <a:defRPr sz="20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286000" marR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Font typeface="Arial" pitchFamily="2" charset="0"/>
              <a:buChar char="»"/>
              <a:defRPr sz="20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743200" marR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Font typeface="Arial" pitchFamily="2" charset="0"/>
              <a:buChar char="•"/>
              <a:defRPr sz="20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3200400" marR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Font typeface="Arial" pitchFamily="2" charset="0"/>
              <a:buChar char="•"/>
              <a:defRPr sz="20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657600" marR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Font typeface="Arial" pitchFamily="2" charset="0"/>
              <a:buChar char="•"/>
              <a:defRPr sz="20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4114800" marR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Font typeface="Arial" pitchFamily="2" charset="0"/>
              <a:buChar char="•"/>
              <a:defRPr sz="20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Google Shape;12;p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C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GRlcy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HAmAADwDwAAQCkAABAAAAAmAAAACAAAAL2/AAD/HwAA"/>
              </a:ext>
            </a:extLst>
          </p:cNvSpPr>
          <p:nvPr>
            <p:ph type="dt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5" name="Google Shape;13;p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C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HAmAAAIJQAAQCkAABAAAAAmAAAACAAAAL2/AAD/HwAA"/>
              </a:ext>
            </a:extLst>
          </p:cNvSpPr>
          <p:nvPr>
            <p:ph type="ft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6" name="Google Shape;14;p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C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HAmAAAINAAAQCkAABAAAAAmAAAACAAAAL2/AAD/HwAA"/>
              </a:ext>
            </a:extLst>
          </p:cNvSpPr>
          <p:nvPr>
            <p:ph type="sldNum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numCol="1" spcCol="215900" anchor="b">
            <a:prstTxWarp prst="textNoShape">
              <a:avLst/>
            </a:prstTxWarp>
          </a:bodyPr>
          <a:lstStyle>
            <a:lvl1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6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ABAABwNQAAuAgAABAAAAAmAAAACAAAAL2/AAD/HwAA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3" name="Google Shape;23;p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gJAABwNQAAryUAABAAAAAmAAAACAAAAL2/AAD/Hw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56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457200" marR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BC3E9"/>
              </a:buClr>
              <a:buSzPts val="3200"/>
              <a:buFont typeface="Arial" pitchFamily="2" charset="0"/>
              <a:buChar char="•"/>
              <a:defRPr sz="32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914400" marR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BC3E9"/>
              </a:buClr>
              <a:buSzPts val="2800"/>
              <a:buFont typeface="Arial" pitchFamily="2" charset="0"/>
              <a:buChar char="–"/>
              <a:defRPr sz="28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1371600" marR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BC3E9"/>
              </a:buClr>
              <a:buSzPts val="2400"/>
              <a:buFont typeface="Arial" pitchFamily="2" charset="0"/>
              <a:buChar char="•"/>
              <a:defRPr sz="24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1828800" marR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Font typeface="Arial" pitchFamily="2" charset="0"/>
              <a:buChar char="–"/>
              <a:defRPr sz="20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2286000" marR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Font typeface="Arial" pitchFamily="2" charset="0"/>
              <a:buChar char="»"/>
              <a:defRPr sz="20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2743200" marR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Font typeface="Arial" pitchFamily="2" charset="0"/>
              <a:buChar char="•"/>
              <a:defRPr sz="20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3200400" marR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Font typeface="Arial" pitchFamily="2" charset="0"/>
              <a:buChar char="•"/>
              <a:defRPr sz="20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3657600" marR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Font typeface="Arial" pitchFamily="2" charset="0"/>
              <a:buChar char="•"/>
              <a:defRPr sz="20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4114800" marR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BC3E9"/>
              </a:buClr>
              <a:buSzPts val="2000"/>
              <a:buFont typeface="Arial" pitchFamily="2" charset="0"/>
              <a:buChar char="•"/>
              <a:defRPr sz="2000" b="0" i="0" u="none" strike="noStrike" cap="none">
                <a:solidFill>
                  <a:srgbClr val="CBC3E9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4" name="Google Shape;24;p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L2/AAD/HwAA"/>
              </a:ext>
            </a:extLst>
          </p:cNvSpPr>
          <p:nvPr>
            <p:ph type="dt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5" name="Google Shape;25;p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L2/AAD/HwAA"/>
              </a:ext>
            </a:extLst>
          </p:cNvSpPr>
          <p:nvPr>
            <p:ph type="ft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CBC3E9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lvl9pPr>
          </a:lstStyle>
          <a:p>
            <a:endParaRPr/>
          </a:p>
        </p:txBody>
      </p:sp>
      <p:sp>
        <p:nvSpPr>
          <p:cNvPr id="6" name="Google Shape;26;p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L2/AAD/HwAA"/>
              </a:ext>
            </a:extLst>
          </p:cNvSpPr>
          <p:nvPr>
            <p:ph type="sldNum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1pPr>
            <a:lvl2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2pPr>
            <a:lvl3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3pPr>
            <a:lvl4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4pPr>
            <a:lvl5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5pPr>
            <a:lvl6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6pPr>
            <a:lvl7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7pPr>
            <a:lvl8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8pPr>
            <a:lvl9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AD4EF"/>
                </a:solidFill>
                <a:latin typeface="Calibri" pitchFamily="2" charset="0"/>
                <a:ea typeface="Arial" pitchFamily="2" charset="0"/>
                <a:cs typeface="Arial" pitchFamily="2" charset="0"/>
              </a:defRPr>
            </a:lvl9pPr>
          </a:lstStyle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3B73EEA5-EBD6-2618-98CB-1D4DA0856E48}" type="slidenum">
              <a:rPr lang="en-us" cap="none"/>
              <a:t>‹#›</a:t>
            </a:fld>
            <a:endParaRPr sz="1400" cap="none">
              <a:solidFill>
                <a:srgbClr val="000000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titleStyle>
    <p:body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400" b="0" i="0" u="none" strike="noStrike" kern="1" cap="none" spc="0" baseline="0">
          <a:solidFill>
            <a:srgbClr val="000000"/>
          </a:solidFill>
          <a:effectLst/>
          <a:latin typeface="Arial" pitchFamily="2" charset="0"/>
          <a:ea typeface="Arial" pitchFamily="2" charset="0"/>
          <a:cs typeface="Arial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0;p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E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4AEAABUEAABgNgAA1h0AABAgAAAmAAAACAAAAP//////////"/>
              </a:ext>
            </a:extLst>
          </p:cNvSpPr>
          <p:nvPr/>
        </p:nvSpPr>
        <p:spPr>
          <a:xfrm>
            <a:off x="304800" y="663575"/>
            <a:ext cx="8534400" cy="4186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cap="none">
                <a:solidFill>
                  <a:srgbClr val="C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CSE380: Programming in Java</a:t>
            </a:r>
            <a:br/>
            <a:r>
              <a:rPr lang="en-us" sz="36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Topic: Operators in Java</a:t>
            </a:r>
          </a:p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/>
            <a:br/>
            <a:endParaRPr/>
          </a:p>
        </p:txBody>
      </p:sp>
      <p:pic>
        <p:nvPicPr>
          <p:cNvPr id="3" name="Google Shape;101;p15" descr="lpu.png"/>
          <p:cNvPic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Gu+aZxMAAAAlAAAAEQ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M65ZgXg5vUBAAAAAAAAAAAAAAAAAAAAAAAAAAAAAAAAAAAAAAAAAADLw+kCf39/AAAgYAPMzMwAwMD/AH9/fwAAAAAAAAAAAAAAAAD///8AAAAAACEAAAAYAAAAFAAAAPgWAADwDwAAwCEAAPka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590800"/>
            <a:ext cx="1752600" cy="17938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9C2D1"/>
            </a:gs>
            <a:gs pos="50000">
              <a:srgbClr val="E0E6F5"/>
            </a:gs>
            <a:gs pos="100000">
              <a:srgbClr val="C9C2D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9;p2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0AIAAAAAAABwNQAACAcAABAAAAAmAAAACAAAAD0wAAD/Hw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>
                <a:solidFill>
                  <a:srgbClr val="C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Boolean Logical Operators</a:t>
            </a:r>
          </a:p>
        </p:txBody>
      </p:sp>
      <p:sp>
        <p:nvSpPr>
          <p:cNvPr id="3" name="Google Shape;160;p2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0AIAABgGAABwNQAAqAwAABAAAAAmAAAACAAAAD0wAAD/HwAA"/>
              </a:ext>
            </a:extLst>
          </p:cNvSpPr>
          <p:nvPr>
            <p:ph type="body" idx="1"/>
          </p:nvPr>
        </p:nvSpPr>
        <p:spPr>
          <a:xfrm>
            <a:off x="457200" y="990600"/>
            <a:ext cx="8229600" cy="10668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marR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600"/>
              <a:buFont typeface="Noto Sans Symbols" charset="0"/>
              <a:buChar char="⮚"/>
            </a:pPr>
            <a:r>
              <a:rPr lang="en-us" sz="26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The Boolean logical operators shown here operate only on boolean operands.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2057400"/>
          <a:ext cx="6781165" cy="31730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72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B6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B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96875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C9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Logical XOR (exclusive OR)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C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9497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||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C9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Short-circuit OR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C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9687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C9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Short-circuit AND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C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96875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C9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Logical unary NOT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C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9497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==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C9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Equal to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C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96875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!=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C9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Not equal to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C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9497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?: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C9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Ternary if-then-else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C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968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9C2D1"/>
            </a:gs>
            <a:gs pos="50000">
              <a:srgbClr val="E0E6F5"/>
            </a:gs>
            <a:gs pos="100000">
              <a:srgbClr val="C9C2D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6;p2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0AIAAKAFAABwNQAA2BgAABAAAAAmAAAACAAAAD0wAAD/HwAA"/>
              </a:ext>
            </a:extLst>
          </p:cNvSpPr>
          <p:nvPr>
            <p:ph type="body" idx="1"/>
          </p:nvPr>
        </p:nvSpPr>
        <p:spPr>
          <a:xfrm>
            <a:off x="457200" y="914400"/>
            <a:ext cx="8229600" cy="31242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marR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600"/>
              <a:buFont typeface="Arial" pitchFamily="2" charset="0"/>
              <a:buChar char="•"/>
            </a:pPr>
            <a:r>
              <a:rPr lang="en-us" sz="26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The following table shows the effect of each logical operation: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2057400"/>
          <a:ext cx="8763000" cy="33521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992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A || B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A &amp;&amp; B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A ^ B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~ A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669925"/>
                  </a:ext>
                </a:extLst>
              </a:tr>
              <a:tr h="67119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671195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669925"/>
                  </a:ext>
                </a:extLst>
              </a:tr>
              <a:tr h="67119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671195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6699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9C2D1"/>
            </a:gs>
            <a:gs pos="50000">
              <a:srgbClr val="E0E6F5"/>
            </a:gs>
            <a:gs pos="100000">
              <a:srgbClr val="C9C2D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2;p2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0AIAAAAAAABwNQAACAcAABAAAAAmAAAACAAAAD0wAAD/Hw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>
                <a:solidFill>
                  <a:srgbClr val="C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Short-Circuit Logical Operators</a:t>
            </a:r>
          </a:p>
        </p:txBody>
      </p:sp>
      <p:sp>
        <p:nvSpPr>
          <p:cNvPr id="3" name="Google Shape;173;p2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aAEAAJAGAABgNgAAUCgAABAAAAAmAAAACAAAAD0wAAD/HwAA"/>
              </a:ext>
            </a:extLst>
          </p:cNvSpPr>
          <p:nvPr>
            <p:ph type="body" idx="1"/>
          </p:nvPr>
        </p:nvSpPr>
        <p:spPr>
          <a:xfrm>
            <a:off x="228600" y="1066800"/>
            <a:ext cx="8610600" cy="54864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marR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600"/>
              <a:buFont typeface="Arial" pitchFamily="2" charset="0"/>
              <a:buChar char="•"/>
            </a:pPr>
            <a:r>
              <a:rPr lang="en-us" sz="26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These are secondary versions of the Boolean AND and OR operators, and are known as short-circuit logical operators. </a:t>
            </a:r>
          </a:p>
          <a:p>
            <a:pPr marL="342900" marR="0" indent="-17780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26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Tx/>
              <a:buSzPts val="2600"/>
              <a:buFont typeface="Arial" pitchFamily="2" charset="0"/>
              <a:buChar char="•"/>
            </a:pPr>
            <a:r>
              <a:rPr lang="en-us" sz="26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OR operator results in true when A is true , no matter what B is. Similarly, AND operator results in false when A is false, no matter what B is. </a:t>
            </a:r>
          </a:p>
          <a:p>
            <a:pPr marL="342900" marR="0" indent="-17780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26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Tx/>
              <a:buSzPts val="2600"/>
              <a:buFont typeface="Arial" pitchFamily="2" charset="0"/>
              <a:buChar char="•"/>
            </a:pPr>
            <a:r>
              <a:rPr lang="en-us" sz="26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If we use the || and &amp;&amp; forms, rather than the | and &amp; forms of these operators, Java will not bother to evaluate the right-hand operand when the outcome of the expression can be determined by the left operand alone.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3" grpId="1" animBg="1" advAuto="0"/>
      <p:bldP spid="3" grpId="2" animBg="1" advAuto="0"/>
      <p:bldP spid="3" grpId="3" animBg="1" advAuto="0"/>
      <p:bldP spid="3" grpId="4" animBg="1" advAuto="0"/>
    </p:bldLst>
    <p:extLst>
      <p:ext uri="smNativeData">
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Gu+aZwUAAAAFAAAAAAAAAAEAAAAKAAAAAAAAAAAAAAAAAAAAAAAAAAoAAAABAAAAAQAAAAoAAAAAAAAAAAAAAAAAAAAAAAAADwAAAAIAAAABAAAACgAAAAAAAAAAAAAAAAAAAAAAAAAUAAAAAwAAAAEAAAAKAAAAAAAAAAAAAAAAAAAAAAAAABkAAAAEAAAAAQAAAAoAAAAAAAAAAAAAAAAAAAAAAAAA"/>
      </p:ext>
    </p:ext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9C2D1"/>
            </a:gs>
            <a:gs pos="50000">
              <a:srgbClr val="E0E6F5"/>
            </a:gs>
            <a:gs pos="100000">
              <a:srgbClr val="C9C2D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8;p2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0AIAANACAABwNQAA+CUAABAAAAAmAAAACAAAAD0wAAD/HwAA"/>
              </a:ext>
            </a:extLst>
          </p:cNvSpPr>
          <p:nvPr>
            <p:ph type="body" idx="1"/>
          </p:nvPr>
        </p:nvSpPr>
        <p:spPr>
          <a:xfrm>
            <a:off x="457200" y="457200"/>
            <a:ext cx="8229600" cy="57150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marR="0" indent="-1778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Tx/>
              <a:buSzPts val="2600"/>
              <a:buFont typeface="Noto Sans Symbols" charset="0"/>
              <a:buChar char="⮚"/>
            </a:pPr>
            <a:r>
              <a:rPr lang="en-us" sz="26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This is very useful when the right-hand operand depends on the value of the left one in order to function properly.</a:t>
            </a:r>
          </a:p>
          <a:p>
            <a:pPr marL="342900" marR="0" indent="-17780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2600" cap="none">
              <a:solidFill>
                <a:srgbClr val="002060"/>
              </a:solidFill>
            </a:endParaRPr>
          </a:p>
          <a:p>
            <a:pPr marL="342900" marR="0" indent="-34290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Tx/>
              <a:buSzPts val="2600"/>
              <a:buFont typeface="Noto Sans Symbols" charset="0"/>
              <a:buChar char="⮚"/>
            </a:pPr>
            <a:r>
              <a:rPr lang="en-us" sz="2600" cap="none">
                <a:solidFill>
                  <a:srgbClr val="002060"/>
                </a:solidFill>
              </a:rPr>
              <a:t> </a:t>
            </a:r>
            <a:r>
              <a:rPr lang="en-us" sz="26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For example</a:t>
            </a:r>
          </a:p>
          <a:p>
            <a:pPr marL="342900" marR="0" indent="-34290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600" b="1" cap="none">
                <a:solidFill>
                  <a:srgbClr val="002060"/>
                </a:solidFill>
              </a:rPr>
              <a:t>			 if (denom != 0 &amp;&amp; num / denom &gt; 10)</a:t>
            </a:r>
          </a:p>
          <a:p>
            <a:pPr marL="342900" marR="0" indent="-17780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2600" b="1" cap="none">
              <a:solidFill>
                <a:srgbClr val="002060"/>
              </a:solidFill>
            </a:endParaRPr>
          </a:p>
          <a:p>
            <a:pPr marL="342900" marR="0" indent="-34290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Tx/>
              <a:buSzPts val="2600"/>
              <a:buFont typeface="Noto Sans Symbols" charset="0"/>
              <a:buChar char="⮚"/>
            </a:pPr>
            <a:r>
              <a:rPr lang="en-us" sz="26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The following code fragment shows how you can take advantage of short-circuit logical evaluation to be sure that a division operation will be valid before evaluating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9C2D1"/>
            </a:gs>
            <a:gs pos="50000">
              <a:srgbClr val="E0E6F5"/>
            </a:gs>
            <a:gs pos="100000">
              <a:srgbClr val="C9C2D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3;p2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0AIAAAAAAABwNQAACAcAABAAAAAmAAAACAAAAD0wAAD/Hw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>
                <a:solidFill>
                  <a:srgbClr val="C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The ? Operator</a:t>
            </a:r>
          </a:p>
        </p:txBody>
      </p:sp>
      <p:sp>
        <p:nvSpPr>
          <p:cNvPr id="3" name="Google Shape;184;p2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aAEAAJAGAADYNgAAyCgAABAAAAAmAAAACAAAAD0wAAD/HwAA"/>
              </a:ext>
            </a:extLst>
          </p:cNvSpPr>
          <p:nvPr>
            <p:ph type="body" idx="1"/>
          </p:nvPr>
        </p:nvSpPr>
        <p:spPr>
          <a:xfrm>
            <a:off x="228600" y="1066800"/>
            <a:ext cx="8686800" cy="55626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marR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itchFamily="2" charset="0"/>
              <a:buChar char="•"/>
            </a:pPr>
            <a:r>
              <a: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Java includes a special ternary (three-way)operator, ?, that can replace certain types of if-then-else statements. </a:t>
            </a:r>
          </a:p>
          <a:p>
            <a:pPr marL="342900" marR="0" indent="-3429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itchFamily="2" charset="0"/>
              <a:buChar char="•"/>
            </a:pPr>
            <a:r>
              <a: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The ? has this general form:</a:t>
            </a:r>
          </a:p>
          <a:p>
            <a:pPr marL="342900" marR="0" indent="-3429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b="1" cap="none">
                <a:solidFill>
                  <a:srgbClr val="0070C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			expression1 ? expression2 : expression3</a:t>
            </a:r>
            <a:endParaRPr sz="2400" b="1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itchFamily="2" charset="0"/>
              <a:buChar char="•"/>
            </a:pPr>
            <a:r>
              <a: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Here,expression1 can be any expression that evaluates to a boolean value. </a:t>
            </a:r>
          </a:p>
          <a:p>
            <a:pPr marL="342900" marR="0" indent="-1905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itchFamily="2" charset="0"/>
              <a:buChar char="•"/>
            </a:pPr>
            <a:r>
              <a: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If expression1 is true , then expression2 is evaluated; otherwise, expression3 is evaluated. </a:t>
            </a:r>
          </a:p>
          <a:p>
            <a:pPr marL="342900" marR="0" indent="-3429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itchFamily="2" charset="0"/>
              <a:buChar char="•"/>
            </a:pPr>
            <a:r>
              <a: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Both expression2 and expression3 are required to return the same type, which can’t be void.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3" grpId="1" animBg="1" advAuto="0"/>
      <p:bldP spid="3" grpId="2" animBg="1" advAuto="0"/>
      <p:bldP spid="3" grpId="3" animBg="1" advAuto="0"/>
      <p:bldP spid="3" grpId="4" animBg="1" advAuto="0"/>
      <p:bldP spid="3" grpId="5" animBg="1" advAuto="0"/>
      <p:bldP spid="3" grpId="6" animBg="1" advAuto="0"/>
      <p:bldP spid="3" grpId="7" animBg="1" advAuto="0"/>
    </p:bldLst>
    <p:extLst>
      <p:ext uri="smNativeData">
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Gu+aZwgAAAAFAAAAAAAAAAEAAAAKAAAAAAAAAAAAAAAAAAAAAAAAAAoAAAABAAAAAQAAAAoAAAAAAAAAAAAAAAAAAAAAAAAADwAAAAIAAAABAAAACgAAAAAAAAAAAAAAAAAAAAAAAAAUAAAAAwAAAAEAAAAKAAAAAAAAAAAAAAAAAAAAAAAAABkAAAAEAAAAAQAAAAoAAAAAAAAAAAAAAAAAAAAAAAAAHgAAAAUAAAABAAAACgAAAAAAAAAAAAAAAAAAAAAAAAAjAAAABgAAAAEAAAAKAAAAAAAAAAAAAAAAAAAAAAAAACgAAAAHAAAAAQAAAAoAAAAAAAAAAAAAAAAAAAAAAAAA"/>
      </p:ext>
    </p:ext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;p30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sAQAAOABAACANAAA6AgAABAAAAAmAAAACAAAADw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cap="none">
                <a:solidFill>
                  <a:srgbClr val="C00000"/>
                </a:solidFill>
              </a:rPr>
              <a:t>Bitwise Operators</a:t>
            </a:r>
          </a:p>
        </p:txBody>
      </p:sp>
      <p:sp>
        <p:nvSpPr>
          <p:cNvPr id="3" name="Google Shape;195;p30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WAIAAPgHAABwNQAA2CcAABAAAAAmAAAACAAAAD0wAAD/HwAA"/>
              </a:ext>
            </a:extLst>
          </p:cNvSpPr>
          <p:nvPr>
            <p:ph type="body" idx="1"/>
          </p:nvPr>
        </p:nvSpPr>
        <p:spPr>
          <a:xfrm>
            <a:off x="381000" y="1295400"/>
            <a:ext cx="8305800" cy="518160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cap="none">
                <a:solidFill>
                  <a:srgbClr val="002060"/>
                </a:solidFill>
              </a:rPr>
              <a:t>	These operators act upon the individual bits of their operands. 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600" cap="none">
              <a:solidFill>
                <a:srgbClr val="002060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 cap="none">
                <a:solidFill>
                  <a:srgbClr val="002060"/>
                </a:solidFill>
              </a:rPr>
              <a:t> 	Can be applied to the integer types, long, int, short, char, and byte.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3" grpId="1" animBg="1" advAuto="0"/>
      <p:bldP spid="3" grpId="2" animBg="1" advAuto="0"/>
    </p:bldLst>
    <p:extLst>
      <p:ext uri="smNativeData">
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Gu+aZwMAAAAFAAAAAAAAAAEAAAAKAAAAAAAAAAAAAAAAAAAAAAAAAAoAAAABAAAAAQAAAAoAAAAAAAAAAAAAAAAAAAAAAAAADwAAAAIAAAABAAAACgAAAAAAAAAAAAAAAAAAAAAAAAA="/>
      </p:ext>
    </p:ext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p3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8AAAAOABAABQNwAAyCgAAAAAAAAmAAAACAAAAD0wAAD/HwAA"/>
              </a:ext>
            </a:extLst>
          </p:cNvSpPr>
          <p:nvPr>
            <p:ph type="body" idx="1"/>
          </p:nvPr>
        </p:nvSpPr>
        <p:spPr>
          <a:xfrm>
            <a:off x="152400" y="304800"/>
            <a:ext cx="8839200" cy="632460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cap="none">
                <a:solidFill>
                  <a:srgbClr val="002060"/>
                </a:solidFill>
              </a:rPr>
              <a:t>	      Operator	                     Result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cap="none">
                <a:solidFill>
                  <a:srgbClr val="002060"/>
                </a:solidFill>
              </a:rPr>
              <a:t>		~			Bitwise unary NOT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cap="none">
                <a:solidFill>
                  <a:srgbClr val="002060"/>
                </a:solidFill>
              </a:rPr>
              <a:t>		&amp;			Bitwise AND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cap="none">
                <a:solidFill>
                  <a:srgbClr val="002060"/>
                </a:solidFill>
              </a:rPr>
              <a:t>		|			Bitwise OR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cap="none">
                <a:solidFill>
                  <a:srgbClr val="002060"/>
                </a:solidFill>
              </a:rPr>
              <a:t>		^			Bitwise exclusive OR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cap="none">
                <a:solidFill>
                  <a:srgbClr val="002060"/>
                </a:solidFill>
              </a:rPr>
              <a:t>		&gt;&gt;			Shift right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cap="none">
                <a:solidFill>
                  <a:srgbClr val="002060"/>
                </a:solidFill>
              </a:rPr>
              <a:t>		&lt;&lt;			Shift left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cap="none">
                <a:solidFill>
                  <a:srgbClr val="002060"/>
                </a:solidFill>
              </a:rPr>
              <a:t>		&amp;=			Bitwise AND assignment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cap="none">
                <a:solidFill>
                  <a:srgbClr val="002060"/>
                </a:solidFill>
              </a:rPr>
              <a:t>		|=			Bitwise OR assignment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cap="none">
                <a:solidFill>
                  <a:srgbClr val="002060"/>
                </a:solidFill>
              </a:rPr>
              <a:t>		^=			Bitwise exclusive OR assignment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cap="none">
                <a:solidFill>
                  <a:srgbClr val="002060"/>
                </a:solidFill>
              </a:rPr>
              <a:t>		&gt;&gt;=			Shift right assignment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cap="none">
                <a:solidFill>
                  <a:srgbClr val="002060"/>
                </a:solidFill>
              </a:rPr>
              <a:t>		&lt;&lt;=			Shift left assignment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2" grpId="1" animBg="1" advAuto="0"/>
      <p:bldP spid="2" grpId="2" animBg="1" advAuto="0"/>
      <p:bldP spid="2" grpId="3" animBg="1" advAuto="0"/>
      <p:bldP spid="2" grpId="4" animBg="1" advAuto="0"/>
      <p:bldP spid="2" grpId="5" animBg="1" advAuto="0"/>
      <p:bldP spid="2" grpId="6" animBg="1" advAuto="0"/>
      <p:bldP spid="2" grpId="7" animBg="1" advAuto="0"/>
      <p:bldP spid="2" grpId="8" animBg="1" advAuto="0"/>
      <p:bldP spid="2" grpId="9" animBg="1" advAuto="0"/>
      <p:bldP spid="2" grpId="10" animBg="1" advAuto="0"/>
      <p:bldP spid="2" grpId="11" animBg="1" advAuto="0"/>
      <p:bldP spid="2" grpId="12" animBg="1" advAuto="0"/>
      <p:bldP spid="2" grpId="13" animBg="1" advAuto="0"/>
    </p:bldLst>
    <p:extLst>
      <p:ext uri="smNativeData">
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Gu+aZw4AAAAFAAAAAAAAAAEAAAAKAAAAAAAAAAAAAAAAAAAAAAAAAAoAAAABAAAAAQAAAAoAAAAAAAAAAAAAAAAAAAAAAAAADwAAAAIAAAABAAAACgAAAAAAAAAAAAAAAAAAAAAAAAAUAAAAAwAAAAEAAAAKAAAAAAAAAAAAAAAAAAAAAAAAABkAAAAEAAAAAQAAAAoAAAAAAAAAAAAAAAAAAAAAAAAAHgAAAAUAAAABAAAACgAAAAAAAAAAAAAAAAAAAAAAAAAjAAAABgAAAAEAAAAKAAAAAAAAAAAAAAAAAAAAAAAAACgAAAAHAAAAAQAAAAoAAAAAAAAAAAAAAAAAAAAAAAAALQAAAAgAAAABAAAACgAAAAAAAAAAAAAAAAAAAAAAAAAyAAAACQAAAAEAAAAKAAAAAAAAAAAAAAAAAAAAAAAAADcAAAAKAAAAAQAAAAoAAAAAAAAAAAAAAAAAAAAAAAAAPAAAAAsAAAABAAAACgAAAAAAAAAAAAAAAAAAAAAAAABBAAAADAAAAAEAAAAKAAAAAAAAAAAAAAAAAAAAAAAAAEYAAAANAAAAAQAAAAoAAAAAAAAAAAAAAAAAAAAAAAAA"/>
      </p:ext>
    </p:ext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5;p3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sAQAAOABAACANAAA6AgAABAAAAAmAAAACAAAADw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cap="none">
                <a:solidFill>
                  <a:srgbClr val="C00000"/>
                </a:solidFill>
              </a:rPr>
              <a:t>Bitwise Logical Operators</a:t>
            </a:r>
          </a:p>
        </p:txBody>
      </p:sp>
      <p:sp>
        <p:nvSpPr>
          <p:cNvPr id="3" name="Google Shape;206;p3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aAEAAPgHAADYNgAAyCgAABAAAAAmAAAACAAAAD0wAAD/HwAA"/>
              </a:ext>
            </a:extLst>
          </p:cNvSpPr>
          <p:nvPr>
            <p:ph type="body" idx="1"/>
          </p:nvPr>
        </p:nvSpPr>
        <p:spPr>
          <a:xfrm>
            <a:off x="228600" y="1295400"/>
            <a:ext cx="8686800" cy="533400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BC3E9"/>
              </a:buClr>
              <a:buSzPts val="2800"/>
              <a:buFont typeface="Arial" pitchFamily="2" charset="0"/>
              <a:buChar char="•"/>
            </a:pPr>
            <a:r>
              <a:rPr lang="en-us" sz="2800" cap="none">
                <a:solidFill>
                  <a:srgbClr val="002060"/>
                </a:solidFill>
              </a:rPr>
              <a:t> The bitwise logical operators are</a:t>
            </a:r>
          </a:p>
          <a:p>
            <a:pPr marL="742950" lvl="1" indent="-177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ts val="2400"/>
              <a:buFont typeface="Arial" pitchFamily="2" charset="0"/>
              <a:buChar char="•"/>
            </a:pPr>
            <a:r>
              <a: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~ (NOT)</a:t>
            </a:r>
          </a:p>
          <a:p>
            <a:pPr marL="742950" lvl="1" indent="-177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ts val="2400"/>
              <a:buFont typeface="Arial" pitchFamily="2" charset="0"/>
              <a:buChar char="•"/>
            </a:pPr>
            <a:r>
              <a: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&amp; (AND)</a:t>
            </a:r>
          </a:p>
          <a:p>
            <a:pPr marL="742950" lvl="1" indent="-177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ts val="2400"/>
              <a:buFont typeface="Arial" pitchFamily="2" charset="0"/>
              <a:buChar char="•"/>
            </a:pPr>
            <a:r>
              <a: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| (OR)</a:t>
            </a:r>
          </a:p>
          <a:p>
            <a:pPr marL="742950" lvl="1" indent="-177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ts val="2400"/>
              <a:buFont typeface="Arial" pitchFamily="2" charset="0"/>
              <a:buChar char="•"/>
            </a:pPr>
            <a:r>
              <a: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^ (XOR)</a:t>
            </a:r>
          </a:p>
          <a:p>
            <a:pPr marL="742950" lvl="1" indent="-17780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CBC3E9"/>
              </a:buClr>
              <a:buSzPts val="2800"/>
              <a:buFont typeface="Arial" pitchFamily="2" charset="0"/>
              <a:buChar char="•"/>
            </a:pPr>
            <a:r>
              <a:rPr lang="en-us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</a:t>
            </a:r>
          </a:p>
        </p:txBody>
      </p:sp>
      <p:pic>
        <p:nvPicPr>
          <p:cNvPr id="4" name="Google Shape;207;p32" descr="Capture.JPG"/>
          <p:cNvPic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Gu+aZxMAAAAlAAAAEQ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AcAAAA4AAAAAAAAAAAAAAAAAAAA////AAAAAAAAAAAAAAAAAAAAAAAAAAAAAAAAAAAAAABkAAAAZAAAAAAAAAAjAAAABAAAAGQAAAAXAAAAFAAAAAAAAAAAAAAA/38AAP9/AAAAAAAACQAAAAQAAACANe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M65ZgXg5vUBAAAAAAAAAAAAAAAAAAAAAAAAAAAAAAAAAAAAAAAAAADLw+kCf39/AAAgYAPMzMwAwMD/AH9/fwAAAAAAAAAAAAAAAAD///8AAAAAACEAAAAYAAAAFAAAAEgDAADoFwAA6DUAAIAl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86200"/>
            <a:ext cx="8229600" cy="2209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3" grpId="1" animBg="1" advAuto="0"/>
      <p:bldP spid="3" grpId="2" animBg="1" advAuto="0"/>
      <p:bldP spid="3" grpId="3" animBg="1" advAuto="0"/>
      <p:bldP spid="3" grpId="4" animBg="1" advAuto="0"/>
      <p:bldP spid="3" grpId="5" animBg="1" advAuto="0"/>
      <p:bldP spid="4" grpId="0" animBg="1" advAuto="0"/>
    </p:bldLst>
    <p:extLst>
      <p:ext uri="smNativeData">
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Gu+aZwcAAAAFAAAA/f///wEAAAAKAAAAAAAAAAAAAAAAAAAAAAAAAAoAAAAAAAAAAQAAAAoAAAAAAAAAAAAAAAAAAAAAAAAADwAAAAEAAAABAAAACgAAAAAAAAAAAAAAAAAAAAAAAAAUAAAAAgAAAAEAAAAKAAAAAAAAAAAAAAAAAAAAAAAAABkAAAADAAAAAQAAAAoAAAAAAAAAAAAAAAAAAAAAAAAAHgAAAAQAAAABAAAACgAAAAAAAAAAAAAAAAAAAAAAAAAjAAAABQAAAAEAAAAKAAAAAAAAAAAAAAAAAAAAAAAAAA=="/>
      </p:ext>
    </p:ext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9C2D1"/>
            </a:gs>
            <a:gs pos="50000">
              <a:srgbClr val="E0E6F5"/>
            </a:gs>
            <a:gs pos="100000">
              <a:srgbClr val="C9C2D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2;p3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wAMAAAAAAACQMwAACAcAABAAAAAmAAAACAAAAD0wAAD/HwAA"/>
              </a:ext>
            </a:extLst>
          </p:cNvSpPr>
          <p:nvPr>
            <p:ph type="title"/>
          </p:nvPr>
        </p:nvSpPr>
        <p:spPr>
          <a:xfrm>
            <a:off x="609600" y="0"/>
            <a:ext cx="7772400" cy="11430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cap="none">
                <a:solidFill>
                  <a:srgbClr val="C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The Left Shift Operator</a:t>
            </a:r>
          </a:p>
        </p:txBody>
      </p:sp>
      <p:sp>
        <p:nvSpPr>
          <p:cNvPr id="3" name="Google Shape;213;p3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WAIAAIAHAADoNQAAYCcAABAAAAAmAAAACAAAAD0wAAD/HwAA"/>
              </a:ext>
            </a:extLst>
          </p:cNvSpPr>
          <p:nvPr>
            <p:ph type="body" idx="1"/>
          </p:nvPr>
        </p:nvSpPr>
        <p:spPr>
          <a:xfrm>
            <a:off x="381000" y="1219200"/>
            <a:ext cx="8382000" cy="51816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marR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600"/>
              <a:buFont typeface="Arial" pitchFamily="2" charset="0"/>
              <a:buChar char="•"/>
            </a:pPr>
            <a:r>
              <a:rPr lang="en-us" sz="26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The left shift operator,&lt;&lt;, shifts all of the bits in a value to the left a specified number of times.</a:t>
            </a:r>
          </a:p>
          <a:p>
            <a:pPr marL="342900" marR="0" indent="-34290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cap="none">
                <a:solidFill>
                  <a:srgbClr val="0070C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                           value &lt;&lt; num</a:t>
            </a:r>
          </a:p>
          <a:p>
            <a:pPr marL="342900" marR="0" indent="-34290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26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Tx/>
              <a:buSzPts val="2600"/>
              <a:buFont typeface="Arial" pitchFamily="2" charset="0"/>
              <a:buChar char="•"/>
            </a:pPr>
            <a:r>
              <a:rPr lang="en-us" sz="26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</a:t>
            </a:r>
            <a:r>
              <a:rPr lang="en-us" sz="2600" cap="none">
                <a:solidFill>
                  <a:srgbClr val="C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Example: </a:t>
            </a:r>
          </a:p>
          <a:p>
            <a:pPr marL="742950" marR="0" lvl="1" indent="-28575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6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   			65&lt;&lt; 2</a:t>
            </a:r>
          </a:p>
          <a:p>
            <a:pPr marL="742950" marR="0" lvl="1" indent="-28575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6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      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3" grpId="1" animBg="1" advAuto="0"/>
      <p:bldP spid="3" grpId="2" animBg="1" advAuto="0"/>
      <p:bldP spid="3" grpId="3" animBg="1" advAuto="0"/>
      <p:bldP spid="3" grpId="4" animBg="1" advAuto="0"/>
      <p:bldP spid="3" grpId="5" animBg="1" advAuto="0"/>
    </p:bldLst>
    <p:extLst>
      <p:ext uri="smNativeData">
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Gu+aZwYAAAAFAAAAAAAAAAEAAAAKAAAAAAAAAAAAAAAAAAAAAAAAAAoAAAABAAAAAQAAAAoAAAAAAAAAAAAAAAAAAAAAAAAADwAAAAIAAAABAAAACgAAAAAAAAAAAAAAAAAAAAAAAAAUAAAAAwAAAAEAAAAKAAAAAAAAAAAAAAAAAAAAAAAAABkAAAAEAAAAAQAAAAoAAAAAAAAAAAAAAAAAAAAAAAAAHgAAAAUAAAABAAAACgAAAAAAAAAAAAAAAAAAAAAAAAA="/>
      </p:ext>
    </p:ext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9C2D1"/>
            </a:gs>
            <a:gs pos="50000">
              <a:srgbClr val="E0E6F5"/>
            </a:gs>
            <a:gs pos="100000">
              <a:srgbClr val="C9C2D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8;p3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OAQAAAAAAAAINAAACAcAABAAAAAmAAAACAAAAD0wAAD/HwAA"/>
              </a:ext>
            </a:extLst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cap="none">
                <a:solidFill>
                  <a:srgbClr val="C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The Right Shift Operator</a:t>
            </a:r>
          </a:p>
        </p:txBody>
      </p:sp>
      <p:sp>
        <p:nvSpPr>
          <p:cNvPr id="3" name="Google Shape;219;p3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4AEAAAgHAABwNQAAUCgAABAAAAAmAAAACAAAAD0wAAD/HwAA"/>
              </a:ext>
            </a:extLst>
          </p:cNvSpPr>
          <p:nvPr>
            <p:ph type="body" idx="1"/>
          </p:nvPr>
        </p:nvSpPr>
        <p:spPr>
          <a:xfrm>
            <a:off x="304800" y="1143000"/>
            <a:ext cx="8382000" cy="54102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marR="0" indent="-3429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600"/>
              <a:buFont typeface="Arial" pitchFamily="2" charset="0"/>
              <a:buChar char="•"/>
            </a:pPr>
            <a:r>
              <a:rPr lang="en-us" sz="26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The right shift operator, &gt;&gt;, shifts all of the bits in a value to the right a specified number of times.                    				</a:t>
            </a:r>
            <a:r>
              <a:rPr lang="en-us" cap="none">
                <a:solidFill>
                  <a:srgbClr val="0070C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value &gt;&gt; num</a:t>
            </a:r>
          </a:p>
          <a:p>
            <a:pPr marL="342900" marR="0" indent="-34290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Tx/>
              <a:buSzPts val="2600"/>
              <a:buFont typeface="Arial" pitchFamily="2" charset="0"/>
              <a:buChar char="•"/>
            </a:pPr>
            <a:r>
              <a:rPr lang="en-us" sz="26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It is also known as signed right shift.</a:t>
            </a:r>
          </a:p>
          <a:p>
            <a:pPr marL="342900" marR="0" indent="-17780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26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Tx/>
              <a:buSzPts val="2600"/>
              <a:buFont typeface="Arial" pitchFamily="2" charset="0"/>
              <a:buChar char="•"/>
            </a:pPr>
            <a:r>
              <a:rPr lang="en-us" sz="26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</a:t>
            </a:r>
            <a:r>
              <a:rPr lang="en-us" sz="2600" cap="none">
                <a:solidFill>
                  <a:srgbClr val="C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Example:</a:t>
            </a:r>
          </a:p>
          <a:p>
            <a:pPr marL="742950" marR="0" lvl="1" indent="-28575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6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      			36 &gt;&gt; 2</a:t>
            </a:r>
          </a:p>
          <a:p>
            <a:pPr marL="742950" marR="0" lvl="1" indent="-28575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lang="en-us" sz="26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3" grpId="1" animBg="1" advAuto="0"/>
      <p:bldP spid="3" grpId="2" animBg="1" advAuto="0"/>
      <p:bldP spid="3" grpId="3" animBg="1" advAuto="0"/>
      <p:bldP spid="3" grpId="4" animBg="1" advAuto="0"/>
      <p:bldP spid="3" grpId="5" animBg="1" advAuto="0"/>
    </p:bldLst>
    <p:extLst>
      <p:ext uri="smNativeData">
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Gu+aZwYAAAAFAAAAAAAAAAEAAAAKAAAAAAAAAAAAAAAAAAAAAAAAAAoAAAABAAAAAQAAAAoAAAAAAAAAAAAAAAAAAAAAAAAADwAAAAIAAAABAAAACgAAAAAAAAAAAAAAAAAAAAAAAAAUAAAAAwAAAAEAAAAKAAAAAAAAAAAAAAAAAAAAAAAAABkAAAAEAAAAAQAAAAoAAAAAAAAAAAAAAAAAAAAAAAAAHgAAAAUAAAABAAAACgAAAAAAAAAAAAAAAAAAAAAAAAA="/>
      </p:ext>
    </p:ext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;p1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wAMAAOABAADYNgAA6AgAABAAAAAmAAAACAAAAD0wAAD/HwAA"/>
              </a:ext>
            </a:extLst>
          </p:cNvSpPr>
          <p:nvPr>
            <p:ph type="title"/>
          </p:nvPr>
        </p:nvSpPr>
        <p:spPr>
          <a:xfrm>
            <a:off x="609600" y="304800"/>
            <a:ext cx="8305800" cy="114300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cap="none">
                <a:solidFill>
                  <a:srgbClr val="C00000"/>
                </a:solidFill>
              </a:rPr>
              <a:t>Outlines				</a:t>
            </a:r>
          </a:p>
        </p:txBody>
      </p:sp>
      <p:sp>
        <p:nvSpPr>
          <p:cNvPr id="3" name="Google Shape;107;p1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0AIAAJAGAADYNgAA2CcAABAAAAAmAAAACAAAAD0wAAD/HwAA"/>
              </a:ext>
            </a:extLst>
          </p:cNvSpPr>
          <p:nvPr>
            <p:ph type="body" idx="1"/>
          </p:nvPr>
        </p:nvSpPr>
        <p:spPr>
          <a:xfrm>
            <a:off x="457200" y="1066800"/>
            <a:ext cx="8458200" cy="541020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342900" indent="-165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 typeface="Arial" pitchFamily="2" charset="0"/>
              <a:buChar char="•"/>
            </a:pPr>
            <a:r>
              <a:rPr lang="en-us" sz="2800" cap="none">
                <a:solidFill>
                  <a:srgbClr val="002060"/>
                </a:solidFill>
              </a:rPr>
              <a:t>Introduction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 typeface="Arial" pitchFamily="2" charset="0"/>
              <a:buChar char="•"/>
            </a:pPr>
            <a:r>
              <a:rPr lang="en-us" sz="2800" cap="none">
                <a:solidFill>
                  <a:srgbClr val="002060"/>
                </a:solidFill>
              </a:rPr>
              <a:t>Assignment Operator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 typeface="Arial" pitchFamily="2" charset="0"/>
              <a:buChar char="•"/>
            </a:pPr>
            <a:r>
              <a:rPr lang="en-us" sz="2800" cap="none">
                <a:solidFill>
                  <a:srgbClr val="002060"/>
                </a:solidFill>
              </a:rPr>
              <a:t>Arithmetic Operator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 typeface="Arial" pitchFamily="2" charset="0"/>
              <a:buChar char="•"/>
            </a:pPr>
            <a:r>
              <a:rPr lang="en-us" sz="2800" cap="none">
                <a:solidFill>
                  <a:srgbClr val="002060"/>
                </a:solidFill>
              </a:rPr>
              <a:t>Relational Operator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 typeface="Arial" pitchFamily="2" charset="0"/>
              <a:buChar char="•"/>
            </a:pPr>
            <a:r>
              <a:rPr lang="en-us" sz="2800" cap="none">
                <a:solidFill>
                  <a:srgbClr val="002060"/>
                </a:solidFill>
              </a:rPr>
              <a:t>Bitwise Operator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 typeface="Arial" pitchFamily="2" charset="0"/>
              <a:buChar char="•"/>
            </a:pPr>
            <a:r>
              <a:rPr lang="en-us" sz="2800" cap="none">
                <a:solidFill>
                  <a:srgbClr val="002060"/>
                </a:solidFill>
              </a:rPr>
              <a:t>Conditional Operator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 typeface="Arial" pitchFamily="2" charset="0"/>
              <a:buChar char="•"/>
            </a:pPr>
            <a:r>
              <a:rPr lang="en-us" sz="2800" cap="none">
                <a:solidFill>
                  <a:srgbClr val="002060"/>
                </a:solidFill>
              </a:rPr>
              <a:t>Unary Operator</a:t>
            </a:r>
            <a:endParaRPr sz="2400" cap="none">
              <a:solidFill>
                <a:srgbClr val="002060"/>
              </a:solidFill>
            </a:endParaRPr>
          </a:p>
          <a:p>
            <a:pPr marL="742950" lvl="1" indent="-177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</a:endParaRPr>
          </a:p>
          <a:p>
            <a:pPr marL="342900" indent="-165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</a:endParaRPr>
          </a:p>
          <a:p>
            <a:pPr marL="342900" indent="-165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</a:endParaRPr>
          </a:p>
          <a:p>
            <a:pPr marL="342900" indent="-165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</a:endParaRPr>
          </a:p>
          <a:p>
            <a:pPr marL="342900" indent="-165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</a:endParaRPr>
          </a:p>
          <a:p>
            <a:pPr marL="342900" indent="-165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</a:endParaRPr>
          </a:p>
          <a:p>
            <a:pPr marL="342900" indent="-1651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</a:endParaRPr>
          </a:p>
        </p:txBody>
      </p:sp>
      <p:sp>
        <p:nvSpPr>
          <p:cNvPr id="4" name="Google Shape;108;p16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E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4B8AANACAABAOAAACQYAABAgAAAmAAAACAAAAP//////////"/>
              </a:ext>
            </a:extLst>
          </p:cNvSpPr>
          <p:nvPr/>
        </p:nvSpPr>
        <p:spPr>
          <a:xfrm>
            <a:off x="5181600" y="457200"/>
            <a:ext cx="3962400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429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C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[Expected Time: 1 Hours]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9C2D1"/>
            </a:gs>
            <a:gs pos="50000">
              <a:srgbClr val="E0E6F5"/>
            </a:gs>
            <a:gs pos="100000">
              <a:srgbClr val="C9C2D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4;p3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4AEAAPAAAACANAAA+AcAABAAAAAmAAAACAAAAD0wAAD/HwAA"/>
              </a:ext>
            </a:extLst>
          </p:cNvSpPr>
          <p:nvPr>
            <p:ph type="title"/>
          </p:nvPr>
        </p:nvSpPr>
        <p:spPr>
          <a:xfrm>
            <a:off x="304800" y="152400"/>
            <a:ext cx="8229600" cy="11430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cap="none">
                <a:solidFill>
                  <a:srgbClr val="C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Operator Precedence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219200"/>
          <a:ext cx="8610600" cy="54902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Highest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65125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( )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6639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++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65125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6639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&gt;&gt;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&gt;&gt;&gt;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&lt;&lt;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6512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&gt;=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65125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==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!=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6639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&amp;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65125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6639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|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6512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65125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||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6639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?: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65125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Op=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6639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Lowest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cap="none">
                        <a:solidFill>
                          <a:srgbClr val="CBC3E9"/>
                        </a:solidFill>
                        <a:latin typeface="Calibri" pitchFamily="2" charset="0"/>
                        <a:ea typeface="Calibri" pitchFamily="2" charset="0"/>
                        <a:cs typeface="Calibri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3651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1;p3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0AIAALABAABwNQAAuAgAABAAAAAmAAAACAAAADw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32;p3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0AIAANgJAABwNQAAsCUAABAAAAAmAAAACAAAAD0wAAD/Hw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233;p36"/>
          <p:cNvPic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Gu+aZxMAAAAlAAAAEQ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M65ZgXg5vUBAAAAAAAAAAAAAAAAAAAAAAAAAAAAAAAAAAAAAAAAAADLw+kCf39/AAAgYAPMzMwAwMD/AH9/fwAAAAAAAAAAAAAAAAD///8AAAAAACEAAAAYAAAAFAAAAAAAAADdBAAAQDgAAFMl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0575"/>
            <a:ext cx="9144000" cy="52768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9C2D1"/>
            </a:gs>
            <a:gs pos="50000">
              <a:srgbClr val="E0E6F5"/>
            </a:gs>
            <a:gs pos="100000">
              <a:srgbClr val="C9C2D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8;p3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OAQAAFgCAAAINAAAoAUAABAAAAAmAAAACAAAAD0wAAD/HwAA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5334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cap="none">
                <a:solidFill>
                  <a:srgbClr val="C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Brainstorming 1</a:t>
            </a:r>
          </a:p>
        </p:txBody>
      </p:sp>
      <p:sp>
        <p:nvSpPr>
          <p:cNvPr id="3" name="Google Shape;239;p3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SAMAAPgHAADYNgAAgCUAAAAAAAAmAAAACAAAAD0wAAD/HwAA"/>
              </a:ext>
            </a:extLst>
          </p:cNvSpPr>
          <p:nvPr>
            <p:ph type="body" idx="1"/>
          </p:nvPr>
        </p:nvSpPr>
        <p:spPr>
          <a:xfrm>
            <a:off x="533400" y="1295400"/>
            <a:ext cx="8382000" cy="48006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marR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What will be the output of the following code snippets?</a:t>
            </a: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Noto Sans Symbols" charset="0"/>
              <a:buChar char="⮚"/>
            </a:pPr>
            <a:r>
              <a: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byte b = 30; 	System.out.println(~b);</a:t>
            </a:r>
          </a:p>
          <a:p>
            <a:pPr marL="342900" marR="0" indent="-1905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Noto Sans Symbols" charset="0"/>
              <a:buChar char="⮚"/>
            </a:pPr>
            <a:r>
              <a: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byte b = -53; 	System.out.println(~b);</a:t>
            </a:r>
          </a:p>
          <a:p>
            <a:pPr marL="342900" marR="0" indent="-1905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Noto Sans Symbols" charset="0"/>
              <a:buChar char="⮚"/>
            </a:pPr>
            <a:r>
              <a: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System.out.println(34&gt;&gt;3);</a:t>
            </a:r>
          </a:p>
          <a:p>
            <a:pPr marL="342900" marR="0" indent="-1905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Noto Sans Symbols" charset="0"/>
              <a:buChar char="⮚"/>
            </a:pPr>
            <a:r>
              <a: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System.out.println(-34&gt;&gt;3);</a:t>
            </a: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Noto Sans Symbols" charset="0"/>
              <a:buChar char="⮚"/>
            </a:pPr>
            <a:r>
              <a: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System.out.println(34&lt;&lt;3);</a:t>
            </a:r>
          </a:p>
          <a:p>
            <a:pPr marL="342900" marR="0" indent="-1905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190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9C2D1"/>
            </a:gs>
            <a:gs pos="50000">
              <a:srgbClr val="E0E6F5"/>
            </a:gs>
            <a:gs pos="100000">
              <a:srgbClr val="C9C2D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4;p3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OAQAAFgCAAAINAAAoAUAABAAAAAmAAAACAAAAD0wAAD/HwAA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5334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cap="none">
                <a:solidFill>
                  <a:srgbClr val="C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Brainstorming 2</a:t>
            </a:r>
          </a:p>
        </p:txBody>
      </p:sp>
      <p:sp>
        <p:nvSpPr>
          <p:cNvPr id="3" name="Google Shape;245;p3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SAMAAPgHAADYNgAAgCUAABAAAAAmAAAACAAAAD0wAAD/HwAA"/>
              </a:ext>
            </a:extLst>
          </p:cNvSpPr>
          <p:nvPr>
            <p:ph type="body" idx="1"/>
          </p:nvPr>
        </p:nvSpPr>
        <p:spPr>
          <a:xfrm>
            <a:off x="533400" y="1295400"/>
            <a:ext cx="8382000" cy="48006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marR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cap="none" dirty="0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cap="none" dirty="0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int x = 10, y = 5;</a:t>
            </a: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cap="none" dirty="0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if(x- -  &gt; 7 || + + y &lt; 8 ){</a:t>
            </a: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cap="none" dirty="0" err="1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System.out.print</a:t>
            </a:r>
            <a:r>
              <a:rPr lang="en-us" sz="2400" cap="none" dirty="0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(x);</a:t>
            </a: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cap="none" dirty="0" err="1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System.out.print</a:t>
            </a:r>
            <a:r>
              <a:rPr lang="en-us" sz="2400" cap="none" dirty="0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(y);</a:t>
            </a: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}</a:t>
            </a:r>
            <a:endParaRPr lang="en-us" sz="2400" cap="none" dirty="0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cap="none" dirty="0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Tx/>
              <a:buAutoNum type="alphaUcPeriod"/>
            </a:pPr>
            <a:r>
              <a:rPr lang="en-us" sz="2400" cap="none" dirty="0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95</a:t>
            </a: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Tx/>
              <a:buAutoNum type="alphaUcPeriod"/>
            </a:pPr>
            <a:r>
              <a:rPr lang="en-us" sz="2400" cap="none" dirty="0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67</a:t>
            </a: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Tx/>
              <a:buAutoNum type="alphaUcPeriod"/>
            </a:pPr>
            <a:r>
              <a:rPr lang="en-us" sz="2400" cap="none" dirty="0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78</a:t>
            </a: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Tx/>
              <a:buAutoNum type="alphaUcPeriod"/>
            </a:pPr>
            <a:r>
              <a:rPr lang="en-us" sz="2400" cap="none" dirty="0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48</a:t>
            </a: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Tx/>
              <a:buAutoNum type="alphaUcPeriod"/>
            </a:pPr>
            <a:r>
              <a:rPr lang="en-us" sz="2400" cap="none" dirty="0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77</a:t>
            </a: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Tx/>
              <a:buAutoNum type="alphaUcPeriod"/>
            </a:pPr>
            <a:r>
              <a:rPr lang="en-us" sz="2400" cap="none" dirty="0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N.O.T</a:t>
            </a:r>
          </a:p>
          <a:p>
            <a:pPr marL="342900" marR="0" indent="-190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cap="none" dirty="0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9C2D1"/>
            </a:gs>
            <a:gs pos="50000">
              <a:srgbClr val="E0E6F5"/>
            </a:gs>
            <a:gs pos="100000">
              <a:srgbClr val="C9C2D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4;p3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OAQAAFgCAAAINAAAoAUAAAAAAAAmAAAACAAAAD0wAAD/HwAA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5334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cap="none">
                <a:solidFill>
                  <a:srgbClr val="C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Brainstorming </a:t>
            </a:r>
          </a:p>
        </p:txBody>
      </p:sp>
      <p:sp>
        <p:nvSpPr>
          <p:cNvPr id="3" name="Google Shape;245;p3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SAMAAPgHAADYNgAAgCUAAAAAAAAmAAAACAAAAD0wAAD/HwAA"/>
              </a:ext>
            </a:extLst>
          </p:cNvSpPr>
          <p:nvPr>
            <p:ph type="body" idx="1"/>
          </p:nvPr>
        </p:nvSpPr>
        <p:spPr>
          <a:xfrm>
            <a:off x="533400" y="1295400"/>
            <a:ext cx="8382000" cy="48006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marR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cap="none" dirty="0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>
              <a:lnSpc>
                <a:spcPct val="90000"/>
              </a:lnSpc>
              <a:spcBef>
                <a:spcPts val="480"/>
              </a:spcBef>
              <a:buNone/>
              <a:def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  int x = 3, y = 5;</a:t>
            </a:r>
          </a:p>
          <a:p>
            <a:pPr marL="342900">
              <a:lnSpc>
                <a:spcPct val="90000"/>
              </a:lnSpc>
              <a:spcBef>
                <a:spcPts val="480"/>
              </a:spcBef>
              <a:buNone/>
              <a:def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if(x-- &gt; 7 || ++ y &lt; 8 ){</a:t>
            </a:r>
          </a:p>
          <a:p>
            <a:pPr marL="342900">
              <a:lnSpc>
                <a:spcPct val="90000"/>
              </a:lnSpc>
              <a:spcBef>
                <a:spcPts val="480"/>
              </a:spcBef>
              <a:buNone/>
              <a:def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System.out.print</a:t>
            </a:r>
            <a:r>
              <a:rPr dirty="0"/>
              <a:t>(x);</a:t>
            </a:r>
          </a:p>
          <a:p>
            <a:pPr marL="342900">
              <a:lnSpc>
                <a:spcPct val="90000"/>
              </a:lnSpc>
              <a:spcBef>
                <a:spcPts val="480"/>
              </a:spcBef>
              <a:buNone/>
              <a:def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 err="1"/>
              <a:t>System.out.print</a:t>
            </a:r>
            <a:r>
              <a:rPr dirty="0"/>
              <a:t>(y);</a:t>
            </a: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  <a:def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defRPr>
            </a:pPr>
            <a:r>
              <a:rPr dirty="0"/>
              <a:t>    }</a:t>
            </a: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cap="none" dirty="0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Tx/>
              <a:buAutoNum type="alphaUcPeriod"/>
            </a:pPr>
            <a:r>
              <a:rPr lang="en-us" sz="2400" cap="none" dirty="0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35</a:t>
            </a: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Tx/>
              <a:buAutoNum type="alphaUcPeriod"/>
            </a:pPr>
            <a:r>
              <a:rPr lang="en-us" sz="2400" cap="none" dirty="0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25</a:t>
            </a: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Tx/>
              <a:buAutoNum type="alphaUcPeriod"/>
            </a:pPr>
            <a:r>
              <a:rPr lang="en-us" sz="2400" cap="none" dirty="0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27</a:t>
            </a: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Tx/>
              <a:buAutoNum type="alphaUcPeriod"/>
            </a:pPr>
            <a:r>
              <a:rPr lang="en-us" sz="2400" cap="none" dirty="0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37</a:t>
            </a: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Tx/>
              <a:buAutoNum type="alphaUcPeriod"/>
            </a:pPr>
            <a:r>
              <a:rPr lang="en-us" sz="2400" cap="none" dirty="0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47</a:t>
            </a: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Tx/>
              <a:buAutoNum type="alphaUcPeriod"/>
            </a:pPr>
            <a:r>
              <a:rPr lang="en-us" sz="2400" cap="none" dirty="0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N.O.T</a:t>
            </a:r>
          </a:p>
          <a:p>
            <a:pPr marL="342900" marR="0" indent="-190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cap="none" dirty="0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9C2D1"/>
            </a:gs>
            <a:gs pos="50000">
              <a:srgbClr val="E0E6F5"/>
            </a:gs>
            <a:gs pos="100000">
              <a:srgbClr val="C9C2D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0;p3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OAQAAFgCAAAINAAAoAUAABAAAAAmAAAACAAAAD0wAAD/HwAA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5334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cap="none">
                <a:solidFill>
                  <a:srgbClr val="C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Brainstorming 3</a:t>
            </a:r>
          </a:p>
        </p:txBody>
      </p:sp>
      <p:sp>
        <p:nvSpPr>
          <p:cNvPr id="3" name="Google Shape;251;p3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SAMAAPgHAADYNgAAgCUAABAAAAAmAAAACAAAAD0wAAD/HwAA"/>
              </a:ext>
            </a:extLst>
          </p:cNvSpPr>
          <p:nvPr>
            <p:ph type="body" idx="1"/>
          </p:nvPr>
        </p:nvSpPr>
        <p:spPr>
          <a:xfrm>
            <a:off x="533400" y="1295400"/>
            <a:ext cx="8382000" cy="48006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marR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System.out.print(2&gt;1||4&gt;3?false:true);</a:t>
            </a: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br/>
            <a:endParaRPr/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190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9C2D1"/>
            </a:gs>
            <a:gs pos="50000">
              <a:srgbClr val="E0E6F5"/>
            </a:gs>
            <a:gs pos="100000">
              <a:srgbClr val="C9C2D1"/>
            </a:gs>
          </a:gsLst>
          <a:lin ang="10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6;p40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OAQAAFgCAAAINAAAoAUAABAAAAAmAAAACAAAAD0wAAD/HwAA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5334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cap="none">
                <a:solidFill>
                  <a:srgbClr val="C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Brainstorming 4</a:t>
            </a:r>
          </a:p>
        </p:txBody>
      </p:sp>
      <p:sp>
        <p:nvSpPr>
          <p:cNvPr id="3" name="Google Shape;257;p40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SAMAAPgHAADYNgAAgCUAABAAAAAmAAAACAAAAD0wAAD/HwAA"/>
              </a:ext>
            </a:extLst>
          </p:cNvSpPr>
          <p:nvPr>
            <p:ph type="body" idx="1"/>
          </p:nvPr>
        </p:nvSpPr>
        <p:spPr>
          <a:xfrm>
            <a:off x="533400" y="1295400"/>
            <a:ext cx="8382000" cy="48006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indent="-190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What is the result stored in x, after evaluating the following expression?</a:t>
            </a:r>
            <a:endParaRPr sz="24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indent="-190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int x = 5;</a:t>
            </a:r>
            <a:endParaRPr sz="24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indent="-190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x = x++ * 2 + 3 * –x;</a:t>
            </a:r>
            <a:endParaRPr sz="24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190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Ans.:</a:t>
            </a:r>
            <a:endParaRPr sz="24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sp>
        <p:nvSpPr>
          <p:cNvPr id="4" name="Google Shape;258;p4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HgkAAHITAADzIQAAuxcAABAAAAAmAAAACAAAAP//////////"/>
              </a:ext>
            </a:extLst>
          </p:cNvSpPr>
          <p:nvPr/>
        </p:nvSpPr>
        <p:spPr>
          <a:xfrm>
            <a:off x="1482090" y="3161030"/>
            <a:ext cx="4036695" cy="6965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t"/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cap="none">
                <a:solidFill>
                  <a:srgbClr val="002060"/>
                </a:solidFill>
                <a:latin typeface="Calibri" pitchFamily="2" charset="0"/>
                <a:ea typeface="Calibri" pitchFamily="2" charset="0"/>
                <a:cs typeface="Calibri" pitchFamily="2" charset="0"/>
              </a:rPr>
              <a:t>x= -8</a:t>
            </a:r>
            <a:endParaRPr sz="3200" cap="none">
              <a:solidFill>
                <a:srgbClr val="002060"/>
              </a:solidFill>
              <a:latin typeface="Calibri" pitchFamily="2" charset="0"/>
              <a:ea typeface="Calibri" pitchFamily="2" charset="0"/>
              <a:cs typeface="Calibri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  <p:extLst>
      <p:ext uri="smNativeData">
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Gu+aZwEAAAAFAAAA/f///wEAAAABAAAAAAAAAAAAAAAAAAAAAAAAAA=="/>
      </p:ext>
    </p:ext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9C2D1"/>
            </a:gs>
            <a:gs pos="50000">
              <a:srgbClr val="E0E6F5"/>
            </a:gs>
            <a:gs pos="100000">
              <a:srgbClr val="C9C2D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3;p4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OAQAAFgCAAAINAAAoAUAABAAAAAmAAAACAAAAD0wAAD/HwAA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5334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cap="none">
                <a:solidFill>
                  <a:srgbClr val="C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Brainstorming 5</a:t>
            </a:r>
          </a:p>
        </p:txBody>
      </p:sp>
      <p:sp>
        <p:nvSpPr>
          <p:cNvPr id="3" name="Google Shape;264;p4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SAMAAPgHAADYNgAAgCUAABAAAAAmAAAACAAAAD0wAAD/HwAA"/>
              </a:ext>
            </a:extLst>
          </p:cNvSpPr>
          <p:nvPr>
            <p:ph type="body" idx="1"/>
          </p:nvPr>
        </p:nvSpPr>
        <p:spPr>
          <a:xfrm>
            <a:off x="533400" y="1295400"/>
            <a:ext cx="8382000" cy="4800600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marR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-us" sz="24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Question:  Write a program to check if a number is both positive and even.</a:t>
            </a: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1905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69;p42" descr="red-question-mark.png"/>
          <p:cNvPic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Gu+aZxMAAAAlAAAAEQ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AcAAAA4AAAAAAAAAAAAAAAAAAAA////AAAAAAAAAAAAAAAAAAAAAAAAAAAAAAAAAAAAAABkAAAAZAAAAAAAAAAjAAAABAAAAGQAAAAXAAAAFAAAAAAAAAAAAAAA/38AAP9/AAAAAAAACQAAAAQAAAAYAQ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M65ZgXg5vUBAAAAAAAAAAAAAAAAAAAAAAAAAAAAAAAAAAAAAAAAAADLw+kCf39/AAAgYAPMzMwAwMD/AH9/fwAAAAAAAAAAAAAAAAD///8AAAAAACEAAAAYAAAAFAAAABAOAABwCAAA5ykAAEck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4525645" cy="45256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;p1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4AEAAOABAADYNgAA6AgAABAAAAAmAAAACAAAAD0wAAD/HwAA"/>
              </a:ext>
            </a:extLst>
          </p:cNvSpPr>
          <p:nvPr>
            <p:ph type="title"/>
          </p:nvPr>
        </p:nvSpPr>
        <p:spPr>
          <a:xfrm>
            <a:off x="304800" y="304800"/>
            <a:ext cx="8610600" cy="114300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cap="none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Google Shape;114;p1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0AIAAIAHAADYNgAA2CcAABAAAAAmAAAACAAAAD0wAAD/HwAA"/>
              </a:ext>
            </a:extLst>
          </p:cNvSpPr>
          <p:nvPr>
            <p:ph type="body" idx="1"/>
          </p:nvPr>
        </p:nvSpPr>
        <p:spPr>
          <a:xfrm>
            <a:off x="457200" y="1219200"/>
            <a:ext cx="8458200" cy="525780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342900" indent="-165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 typeface="Noto Sans Symbols" charset="0"/>
              <a:buChar char="⮚"/>
            </a:pPr>
            <a:r>
              <a:rPr lang="en-us" sz="2800" cap="none">
                <a:solidFill>
                  <a:srgbClr val="002060"/>
                </a:solidFill>
              </a:rPr>
              <a:t>Operators are special symbols that perform specific operations on one, two, or three operands, and then return a result.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9;p1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HR0d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4AEAAOABAADYNgAA6AgAABAAAAAmAAAACAAAAD0wAAD/HwAA"/>
              </a:ext>
            </a:extLst>
          </p:cNvSpPr>
          <p:nvPr>
            <p:ph type="title"/>
          </p:nvPr>
        </p:nvSpPr>
        <p:spPr>
          <a:xfrm>
            <a:off x="304800" y="304800"/>
            <a:ext cx="8610600" cy="114300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cap="none">
                <a:solidFill>
                  <a:srgbClr val="C00000"/>
                </a:solidFill>
              </a:rPr>
              <a:t>Assignment Operator</a:t>
            </a:r>
          </a:p>
        </p:txBody>
      </p:sp>
      <p:sp>
        <p:nvSpPr>
          <p:cNvPr id="3" name="Google Shape;120;p1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0AIAAIAHAADYNgAA2CcAABAAAAAmAAAACAAAAD0wAAD/HwAA"/>
              </a:ext>
            </a:extLst>
          </p:cNvSpPr>
          <p:nvPr>
            <p:ph type="body" idx="1"/>
          </p:nvPr>
        </p:nvSpPr>
        <p:spPr>
          <a:xfrm>
            <a:off x="457200" y="1219200"/>
            <a:ext cx="8458200" cy="525780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 typeface="Noto Sans Symbols" charset="0"/>
              <a:buChar char="⮚"/>
            </a:pPr>
            <a:r>
              <a:rPr lang="en-us" sz="2800" cap="none">
                <a:solidFill>
                  <a:srgbClr val="002060"/>
                </a:solidFill>
              </a:rPr>
              <a:t>One of the most common operators is the simple assignment operator "=". 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 typeface="Noto Sans Symbols" charset="0"/>
              <a:buChar char="⮚"/>
            </a:pPr>
            <a:r>
              <a:rPr lang="en-us" sz="2800" cap="none">
                <a:solidFill>
                  <a:srgbClr val="002060"/>
                </a:solidFill>
              </a:rPr>
              <a:t>This operator assigns the value on its right to the operand on its left.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C00000"/>
                </a:solidFill>
              </a:rPr>
              <a:t>Example: 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002060"/>
                </a:solidFill>
              </a:rPr>
              <a:t>		</a:t>
            </a:r>
            <a:r>
              <a:rPr lang="en-us" sz="2400" cap="none">
                <a:solidFill>
                  <a:srgbClr val="0070C0"/>
                </a:solidFill>
              </a:rPr>
              <a:t>int salary = 25000; 		double speed = 20.5; 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 typeface="Noto Sans Symbols" charset="0"/>
              <a:buChar char="⮚"/>
            </a:pPr>
            <a:r>
              <a:rPr lang="en-us" sz="2800" cap="none">
                <a:solidFill>
                  <a:srgbClr val="002060"/>
                </a:solidFill>
              </a:rPr>
              <a:t>This operator can also be used on objects to assign object references.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002060"/>
                </a:solidFill>
              </a:rPr>
              <a:t>			</a:t>
            </a:r>
            <a:r>
              <a:rPr lang="en-us" sz="2400" cap="none">
                <a:solidFill>
                  <a:srgbClr val="0070C0"/>
                </a:solidFill>
              </a:rPr>
              <a:t>Student s = new Student();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cap="none">
                <a:solidFill>
                  <a:srgbClr val="0070C0"/>
                </a:solidFill>
              </a:rPr>
              <a:t>			Student s2 = s;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3" grpId="1" animBg="1" advAuto="0"/>
      <p:bldP spid="3" grpId="2" animBg="1" advAuto="0"/>
      <p:bldP spid="3" grpId="3" animBg="1" advAuto="0"/>
      <p:bldP spid="3" grpId="4" animBg="1" advAuto="0"/>
      <p:bldP spid="3" grpId="5" animBg="1" advAuto="0"/>
      <p:bldP spid="3" grpId="6" animBg="1" advAuto="0"/>
      <p:bldP spid="3" grpId="7" animBg="1" advAuto="0"/>
    </p:bldLst>
    <p:extLst>
      <p:ext uri="smNativeData">
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Gu+aZwgAAAAFAAAAAAAAAAEAAAAKAAAAAAAAAAAAAAAAAAAAAAAAAAoAAAABAAAAAQAAAAoAAAAAAAAAAAAAAAAAAAAAAAAADwAAAAIAAAABAAAACgAAAAAAAAAAAAAAAAAAAAAAAAAUAAAAAwAAAAEAAAAKAAAAAAAAAAAAAAAAAAAAAAAAABkAAAAEAAAAAQAAAAoAAAAAAAAAAAAAAAAAAAAAAAAAHgAAAAUAAAABAAAACgAAAAAAAAAAAAAAAAAAAAAAAAAjAAAABgAAAAEAAAAKAAAAAAAAAAAAAAAAAAAAAAAAACgAAAAHAAAAAQAAAAoAAAAAAAAAAAAAAAAAAAAAAAAA"/>
      </p:ext>
    </p:ext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5;p1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JCZo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4AEAAOABAADYNgAA6AgAABAAAAAmAAAACAAAAD0wAAD/HwAA"/>
              </a:ext>
            </a:extLst>
          </p:cNvSpPr>
          <p:nvPr>
            <p:ph type="title"/>
          </p:nvPr>
        </p:nvSpPr>
        <p:spPr>
          <a:xfrm>
            <a:off x="304800" y="304800"/>
            <a:ext cx="8610600" cy="114300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cap="none">
                <a:solidFill>
                  <a:srgbClr val="C00000"/>
                </a:solidFill>
              </a:rPr>
              <a:t>Arithmetic Operators</a:t>
            </a:r>
          </a:p>
        </p:txBody>
      </p:sp>
      <p:sp>
        <p:nvSpPr>
          <p:cNvPr id="3" name="Google Shape;126;p1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0AIAAIAHAADYNgAA2CcAABAAAAAmAAAACAAAAD0wAAD/HwAA"/>
              </a:ext>
            </a:extLst>
          </p:cNvSpPr>
          <p:nvPr>
            <p:ph type="body" idx="1"/>
          </p:nvPr>
        </p:nvSpPr>
        <p:spPr>
          <a:xfrm>
            <a:off x="457200" y="1219200"/>
            <a:ext cx="8458200" cy="525780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Noto Sans Symbols" charset="0"/>
              <a:buChar char="⮚"/>
            </a:pPr>
            <a:r>
              <a:rPr lang="en-us" sz="2400" cap="none">
                <a:solidFill>
                  <a:srgbClr val="002060"/>
                </a:solidFill>
              </a:rPr>
              <a:t>Java provides operators that perform addition, subtraction, multiplication, and division.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002060"/>
                </a:solidFill>
              </a:rPr>
              <a:t>	</a:t>
            </a:r>
            <a:endParaRPr sz="2800" i="1" cap="none">
              <a:solidFill>
                <a:srgbClr val="0070C0"/>
              </a:solidFill>
            </a:endParaRPr>
          </a:p>
          <a:p>
            <a:pPr marL="342900" indent="-165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002060"/>
                </a:solidFill>
              </a:rPr>
              <a:t>	</a:t>
            </a:r>
            <a:endParaRPr sz="2800" i="1" cap="none">
              <a:solidFill>
                <a:srgbClr val="0070C0"/>
              </a:solidFill>
            </a:endParaRPr>
          </a:p>
          <a:p>
            <a:pPr marL="342900" indent="-1651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800" i="1" cap="none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209800"/>
          <a:ext cx="7315200" cy="3559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cap="none">
                          <a:solidFill>
                            <a:srgbClr val="E0E6F5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79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cap="none">
                          <a:solidFill>
                            <a:srgbClr val="E0E6F5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79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5715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Additive operator (also used for String concatenation)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70167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Subtraction operator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5715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Multiplication operator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5715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Division operator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5715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Remainder operator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5715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3" grpId="1" animBg="1" advAuto="0"/>
      <p:bldP spid="3" grpId="2" animBg="1" advAuto="0"/>
      <p:bldP spid="3" grpId="3" animBg="1" advAuto="0"/>
      <p:bldP spid="3" grpId="4" animBg="1" advAuto="0"/>
      <p:bldP spid="3" grpId="5" animBg="1" advAuto="0"/>
      <p:bldP spid="3" grpId="6" animBg="1" advAuto="0"/>
      <p:bldP spid="3" grpId="7" animBg="1" advAuto="0"/>
      <p:bldP spid="3" grpId="8" animBg="1" advAuto="0"/>
    </p:bldLst>
    <p:extLst>
      <p:ext uri="smNativeData">
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Gu+aZwkAAAAFAAAAAAAAAAEAAAAKAAAAAAAAAAAAAAAAAAAAAAAAAAoAAAABAAAAAQAAAAoAAAAAAAAAAAAAAAAAAAAAAAAADwAAAAIAAAABAAAACgAAAAAAAAAAAAAAAAAAAAAAAAAUAAAAAwAAAAEAAAAKAAAAAAAAAAAAAAAAAAAAAAAAABkAAAAEAAAAAQAAAAoAAAAAAAAAAAAAAAAAAAAAAAAAHgAAAAUAAAABAAAACgAAAAAAAAAAAAAAAAAAAAAAAAAjAAAABgAAAAEAAAAKAAAAAAAAAAAAAAAAAAAAAAAAACgAAAAHAAAAAQAAAAoAAAAAAAAAAAAAAAAAAAAAAAAALQAAAAgAAAABAAAACgAAAAAAAAAAAAAAAAAAAAAAAAA="/>
      </p:ext>
    </p:ext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9C2D1"/>
            </a:gs>
            <a:gs pos="50000">
              <a:srgbClr val="E0E6F5"/>
            </a:gs>
            <a:gs pos="100000">
              <a:srgbClr val="C9C2D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3;p20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0AIAALABAABwNQAAuAgAABAAAAAmAAAACAAAADww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cap="none">
                <a:solidFill>
                  <a:srgbClr val="C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Compound Assignments</a:t>
            </a:r>
          </a:p>
        </p:txBody>
      </p:sp>
      <p:sp>
        <p:nvSpPr>
          <p:cNvPr id="3" name="Google Shape;134;p2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E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0AIAANsIAABgNgAAoh4AABAgAAAmAAAACAAAAP//////////"/>
              </a:ext>
            </a:extLst>
          </p:cNvSpPr>
          <p:nvPr/>
        </p:nvSpPr>
        <p:spPr>
          <a:xfrm>
            <a:off x="457200" y="1439545"/>
            <a:ext cx="8382000" cy="354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3429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 typeface="Noto Sans Symbols" charset="0"/>
              <a:buChar char="⮚"/>
            </a:pPr>
            <a:r>
              <a:rPr lang="en-us" sz="28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Arithmetic operators are combined with the simple assignment operator to create compound assignments.</a:t>
            </a:r>
          </a:p>
          <a:p>
            <a:pPr marL="342900" marR="0" indent="-165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 typeface="Noto Sans Symbols" charset="0"/>
              <a:buChar char="⮚"/>
            </a:pPr>
            <a:r>
              <a:rPr lang="en-us" sz="28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Compound assignment operators are +=, -=, *=, /+, %=</a:t>
            </a:r>
          </a:p>
          <a:p>
            <a:pPr marL="342900" marR="0" indent="-165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800"/>
              <a:buFont typeface="Noto Sans Symbols" charset="0"/>
              <a:buChar char="⮚"/>
            </a:pPr>
            <a:r>
              <a:rPr lang="en-us" sz="28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For example, x+=1; and x=x+1; both increment the value of x by 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3" grpId="1" animBg="1" advAuto="0"/>
      <p:bldP spid="3" grpId="2" animBg="1" advAuto="0"/>
      <p:bldP spid="3" grpId="3" animBg="1" advAuto="0"/>
      <p:bldP spid="3" grpId="4" animBg="1" advAuto="0"/>
    </p:bldLst>
    <p:extLst>
      <p:ext uri="smNativeData">
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Gu+aZwUAAAAFAAAAAAAAAAEAAAAKAAAAAAAAAAAAAAAAAAAAAAAAAAoAAAABAAAAAQAAAAoAAAAAAAAAAAAAAAAAAAAAAAAADwAAAAIAAAABAAAACgAAAAAAAAAAAAAAAAAAAAAAAAAUAAAAAwAAAAEAAAAKAAAAAAAAAAAAAAAAAAAAAAAAABkAAAAEAAAAAQAAAAoAAAAAAAAAAAAAAAAAAAAAAAAA"/>
      </p:ext>
    </p:ext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9C2D1"/>
            </a:gs>
            <a:gs pos="50000">
              <a:srgbClr val="E0E6F5"/>
            </a:gs>
            <a:gs pos="100000">
              <a:srgbClr val="C9C2D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2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OAQAAFgCAAAINAAAkAYAABAAAAAmAAAACAAAAD0wAAD/HwAA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6858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cap="none">
                <a:solidFill>
                  <a:srgbClr val="C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Relational Operators</a:t>
            </a:r>
          </a:p>
        </p:txBody>
      </p:sp>
      <p:sp>
        <p:nvSpPr>
          <p:cNvPr id="3" name="Google Shape;140;p2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0AIAAPgHAABwNQAAryUAABAAAAAmAAAACAAAAD0wAAD/HwAA"/>
              </a:ext>
            </a:extLst>
          </p:cNvSpPr>
          <p:nvPr>
            <p:ph type="body" idx="1"/>
          </p:nvPr>
        </p:nvSpPr>
        <p:spPr>
          <a:xfrm>
            <a:off x="457200" y="1295400"/>
            <a:ext cx="8229600" cy="483044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marR="0" indent="-165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Pts val="2800"/>
              <a:buFont typeface="Noto Sans Symbols" charset="0"/>
              <a:buChar char="⮚"/>
            </a:pPr>
            <a:r>
              <a:rPr lang="en-us" sz="28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Relational operators determine if one operand is greater than, less than, equal to, or not equal to another operand.</a:t>
            </a:r>
          </a:p>
          <a:p>
            <a:pPr marL="342900" marR="0" indent="-1651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  <a:p>
            <a:pPr marL="342900" marR="0" indent="-3429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Pts val="2800"/>
              <a:buFont typeface="Noto Sans Symbols" charset="0"/>
              <a:buChar char="⮚"/>
            </a:pPr>
            <a:r>
              <a:rPr lang="en-us" sz="28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It always returns boolean value i.e true or false.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5;p2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4AEAAOABAADYNgAA6AgAABAAAAAmAAAACAAAAD0wAAD/HwAA"/>
              </a:ext>
            </a:extLst>
          </p:cNvSpPr>
          <p:nvPr>
            <p:ph type="title"/>
          </p:nvPr>
        </p:nvSpPr>
        <p:spPr>
          <a:xfrm>
            <a:off x="304800" y="304800"/>
            <a:ext cx="8610600" cy="114300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cap="none">
                <a:solidFill>
                  <a:srgbClr val="C00000"/>
                </a:solidFill>
              </a:rPr>
              <a:t>Relational Operators</a:t>
            </a:r>
          </a:p>
        </p:txBody>
      </p:sp>
      <p:sp>
        <p:nvSpPr>
          <p:cNvPr id="3" name="Google Shape;146;p2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JAAAACQAAAAk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0AIAAIAHAADYNgAA2CcAABAAAAAmAAAACAAAAD0wAAD/HwAA"/>
              </a:ext>
            </a:extLst>
          </p:cNvSpPr>
          <p:nvPr>
            <p:ph type="body" idx="1"/>
          </p:nvPr>
        </p:nvSpPr>
        <p:spPr>
          <a:xfrm>
            <a:off x="457200" y="1219200"/>
            <a:ext cx="8458200" cy="5257800"/>
          </a:xfrm>
          <a:noFill/>
          <a:ln>
            <a:noFill/>
          </a:ln>
        </p:spPr>
        <p:txBody>
          <a:bodyPr vert="horz" wrap="square" lIns="91440" tIns="91440" rIns="91440" bIns="91440" numCol="1" spcCol="215900" anchor="t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002060"/>
                </a:solidFill>
              </a:rPr>
              <a:t>	</a:t>
            </a:r>
            <a:endParaRPr sz="2800" i="1" cap="none">
              <a:solidFill>
                <a:srgbClr val="0070C0"/>
              </a:solidFill>
            </a:endParaRPr>
          </a:p>
          <a:p>
            <a:pPr marL="342900" indent="-1651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cap="none">
              <a:solidFill>
                <a:srgbClr val="002060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cap="none">
                <a:solidFill>
                  <a:srgbClr val="002060"/>
                </a:solidFill>
              </a:rPr>
              <a:t>	</a:t>
            </a:r>
            <a:endParaRPr sz="2800" i="1" cap="none">
              <a:solidFill>
                <a:srgbClr val="0070C0"/>
              </a:solidFill>
            </a:endParaRPr>
          </a:p>
          <a:p>
            <a:pPr marL="342900" indent="-1651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800" i="1" cap="none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219200"/>
          <a:ext cx="6248400" cy="48748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43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cap="none">
                          <a:solidFill>
                            <a:srgbClr val="E0E6F5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79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cap="none">
                          <a:solidFill>
                            <a:srgbClr val="E0E6F5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79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674370"/>
                  </a:ext>
                </a:extLst>
              </a:tr>
              <a:tr h="8286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equal to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828675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not equal to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674370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less than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674370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greater than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674370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less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674370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greater than or equal to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6743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C9C2D1"/>
            </a:gs>
            <a:gs pos="50000">
              <a:srgbClr val="E0E6F5"/>
            </a:gs>
            <a:gs pos="100000">
              <a:srgbClr val="C9C2D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2;p2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B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OAQAAFgCAAAINAAAkAYAABAAAAAmAAAACAAAAD0wAAD/HwAA"/>
              </a:ext>
            </a:extLst>
          </p:cNvSpPr>
          <p:nvPr>
            <p:ph type="title"/>
          </p:nvPr>
        </p:nvSpPr>
        <p:spPr>
          <a:xfrm>
            <a:off x="685800" y="381000"/>
            <a:ext cx="7772400" cy="685800"/>
          </a:xfrm>
          <a:noFill/>
          <a:ln>
            <a:noFill/>
          </a:ln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cap="none">
                <a:solidFill>
                  <a:srgbClr val="C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Unary Operators</a:t>
            </a:r>
          </a:p>
        </p:txBody>
      </p:sp>
      <p:sp>
        <p:nvSpPr>
          <p:cNvPr id="3" name="Google Shape;153;p2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Gu+aZxMAAAAlAAAAZAAAAA0AAAAAkAAAAEgAAACQAAAASAAAAAAAAAAAAAAAAAAAAAEAAABQAAAAAAAAAAAA4D8AAAAAAADgPwAAAAAAAOA/AAAAAAAA4D8AAAAAAADgPwAAAAAAAOA/AAAAAAAA4D8AAAAAAADgPwAAAAAAAOA/AAAAAAAA4D8CAAAAjAAAAAAAAAAAAAAAzrlmDODm9QgAAAAAAAAAAAAAAAAAAAAAAAAAAAAAAAAAAAAAZAAAAAEAAABAAAAAAAAAAAAAAAAAAAAAAAAAAAAAAAAAAAAAAAAAAAAAAAAAAAAAAAAAAAAAAAAAAAAAAAAAAAAAAAAAAAAAAAAAAAAAAAAAAAAAAAAAAAAAAAAAAAAAFAAAADwAAAAAAAAAAAAAAMvD6QkUAAAAAQAAABQAAAAUAAAAFAAAAAEAAAAAAAAAZAAAAGQAAAAAAAAAZAAAAGQAAAAVAAAAYAAAAAAAAAAAAAAADwAAACADAAAAAAAAAAAAAAEAAACgMgAAVgcAAKr4//8BAAAAf39/AAEAAABkAAAAAAAAABQAAABAHwAAAAAAACYAAAAAAAAAwOD//wAAAAAmAAAAZAAAABYAAABMAAAAAAAAAAAAAAAEAAAAAAAAAAEAAAAAIG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zrlmBeDm9QEAAAAAAAAAAAAAAAAAAAAAAAAAAAAAAAAAAAAAAAAAAMvD6QJ/f38AACBgA8zMzADAwP8Af39/AAAAAAAAAAAAAAAAAAAAAAAAAAAAIQAAABgAAAAUAAAA0AIAAPgHAABwNQAAryUAABAAAAAmAAAACAAAAD0wAAD/HwAA"/>
              </a:ext>
            </a:extLst>
          </p:cNvSpPr>
          <p:nvPr>
            <p:ph type="body" idx="1"/>
          </p:nvPr>
        </p:nvSpPr>
        <p:spPr>
          <a:xfrm>
            <a:off x="457200" y="1295400"/>
            <a:ext cx="8229600" cy="4830445"/>
          </a:xfrm>
          <a:noFill/>
          <a:ln>
            <a:noFill/>
          </a:ln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3429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600"/>
              <a:buFont typeface="Noto Sans Symbols" charset="0"/>
              <a:buChar char="⮚"/>
            </a:pPr>
            <a:r>
              <a:rPr lang="en-us" sz="2600" cap="none">
                <a:solidFill>
                  <a:srgbClr val="00206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The unary operators require only one operand.</a:t>
            </a:r>
          </a:p>
          <a:p>
            <a:pPr marL="342900" marR="0" indent="-1778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2600" cap="none">
              <a:solidFill>
                <a:srgbClr val="00206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905000"/>
          <a:ext cx="8001000" cy="41567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79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79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533400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Unary plus operator; indicates positive value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381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93472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Unary minus operator; negates an expression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650875"/>
                  </a:ext>
                </a:extLst>
              </a:tr>
              <a:tr h="65214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++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Increment operator; increments a value by 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65214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C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Decrement operator; decrements a value by 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650875"/>
                  </a:ext>
                </a:extLst>
              </a:tr>
              <a:tr h="734695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!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cap="none">
                          <a:solidFill>
                            <a:srgbClr val="002060"/>
                          </a:solidFill>
                          <a:latin typeface="Times New Roman" pitchFamily="1" charset="0"/>
                          <a:ea typeface="Times New Roman" pitchFamily="1" charset="0"/>
                          <a:cs typeface="Times New Roman" pitchFamily="1" charset="0"/>
                        </a:rPr>
                        <a:t>Logical complement operator; inverts the value of a boolean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L>
                    <a:lnR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R>
                    <a:lnT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T>
                    <a:lnB w="12700" cap="flat" cmpd="sng" algn="ctr">
                      <a:solidFill>
                        <a:srgbClr val="E0E6F5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  <a:ext uri="smNativeData">
                    <pr:rowheight xmlns:pr="smNativeData" xmlns="" xmlns:p15="http://schemas.microsoft.com/office/powerpoint/2012/main" xmlns:p14="http://schemas.microsoft.com/office/powerpoint/2010/main" xmlns:mc="http://schemas.openxmlformats.org/markup-compatibility/2006" dt="1738207002" type="min" val="73469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3" grpId="1" animBg="1" advAuto="0"/>
    </p:bldLst>
    <p:extLst>
      <p:ext uri="smNativeData">
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Gu+aZwIAAAAFAAAAAAAAAAEAAAAKAAAAAAAAAAAAAAAAAAAAAAAAAAoAAAABAAAAAQAAAAoAAAAAAAAAAAAAAAAAAAAAAAAA"/>
      </p:ext>
    </p:ext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CBC3E9"/>
      </a:dk1>
      <a:lt1>
        <a:srgbClr val="E0E6F5"/>
      </a:lt1>
      <a:dk2>
        <a:srgbClr val="C9C2D1"/>
      </a:dk2>
      <a:lt2>
        <a:srgbClr val="002060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CBC3E9"/>
        </a:dk1>
        <a:lt1>
          <a:srgbClr val="E0E6F5"/>
        </a:lt1>
        <a:dk2>
          <a:srgbClr val="C9C2D1"/>
        </a:dk2>
        <a:lt2>
          <a:srgbClr val="002060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CBC3E9"/>
        </a:dk1>
        <a:lt1>
          <a:srgbClr val="E0E6F5"/>
        </a:lt1>
        <a:dk2>
          <a:srgbClr val="C9C2D1"/>
        </a:dk2>
        <a:lt2>
          <a:srgbClr val="002060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CBC3E9"/>
      </a:dk1>
      <a:lt1>
        <a:srgbClr val="E0E6F5"/>
      </a:lt1>
      <a:dk2>
        <a:srgbClr val="C9C2D1"/>
      </a:dk2>
      <a:lt2>
        <a:srgbClr val="002060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CBC3E9"/>
        </a:dk1>
        <a:lt1>
          <a:srgbClr val="E0E6F5"/>
        </a:lt1>
        <a:dk2>
          <a:srgbClr val="C9C2D1"/>
        </a:dk2>
        <a:lt2>
          <a:srgbClr val="002060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CBC3E9"/>
        </a:dk1>
        <a:lt1>
          <a:srgbClr val="E0E6F5"/>
        </a:lt1>
        <a:dk2>
          <a:srgbClr val="C9C2D1"/>
        </a:dk2>
        <a:lt2>
          <a:srgbClr val="002060"/>
        </a:lt2>
        <a:accent1>
          <a:srgbClr val="CEB966"/>
        </a:accent1>
        <a:accent2>
          <a:srgbClr val="9CB084"/>
        </a:accent2>
        <a:accent3>
          <a:srgbClr val="6BB1C9"/>
        </a:accent3>
        <a:accent4>
          <a:srgbClr val="6585CF"/>
        </a:accent4>
        <a:accent5>
          <a:srgbClr val="7E6BC9"/>
        </a:accent5>
        <a:accent6>
          <a:srgbClr val="A379BB"/>
        </a:accent6>
        <a:hlink>
          <a:srgbClr val="410082"/>
        </a:hlink>
        <a:folHlink>
          <a:srgbClr val="9329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F3F3F3"/>
        </a:dk2>
        <a:lt2>
          <a:srgbClr val="158158"/>
        </a:lt2>
        <a:accent1>
          <a:srgbClr val="058DC7"/>
        </a:accent1>
        <a:accent2>
          <a:srgbClr val="50B432"/>
        </a:accent2>
        <a:accent3>
          <a:srgbClr val="ED561B"/>
        </a:accent3>
        <a:accent4>
          <a:srgbClr val="EDEF00"/>
        </a:accent4>
        <a:accent5>
          <a:srgbClr val="24CBE5"/>
        </a:accent5>
        <a:accent6>
          <a:srgbClr val="64E572"/>
        </a:accent6>
        <a:hlink>
          <a:srgbClr val="2200CC"/>
        </a:hlink>
        <a:folHlink>
          <a:srgbClr val="551A8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10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1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12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13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14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15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16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17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18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19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2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20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2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22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23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24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25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26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27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28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3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4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5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6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7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8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ppt/theme/themeOverride9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58158"/>
    </a:dk2>
    <a:lt2>
      <a:srgbClr val="F3F3F3"/>
    </a:lt2>
    <a:accent1>
      <a:srgbClr val="058DC7"/>
    </a:accent1>
    <a:accent2>
      <a:srgbClr val="50B432"/>
    </a:accent2>
    <a:accent3>
      <a:srgbClr val="ED561B"/>
    </a:accent3>
    <a:accent4>
      <a:srgbClr val="EDEF00"/>
    </a:accent4>
    <a:accent5>
      <a:srgbClr val="24CBE5"/>
    </a:accent5>
    <a:accent6>
      <a:srgbClr val="64E572"/>
    </a:accent6>
    <a:hlink>
      <a:srgbClr val="2200CC"/>
    </a:hlink>
    <a:folHlink>
      <a:srgbClr val="551A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Microsoft Office PowerPoint</Application>
  <PresentationFormat>On-screen Show (4:3)</PresentationFormat>
  <Paragraphs>290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Noto Sans Symbols</vt:lpstr>
      <vt:lpstr>Times New Roman</vt:lpstr>
      <vt:lpstr>Presentation</vt:lpstr>
      <vt:lpstr>Presentation</vt:lpstr>
      <vt:lpstr>PowerPoint Presentation</vt:lpstr>
      <vt:lpstr>Outlines    </vt:lpstr>
      <vt:lpstr>Introduction</vt:lpstr>
      <vt:lpstr>Assignment Operator</vt:lpstr>
      <vt:lpstr>Arithmetic Operators</vt:lpstr>
      <vt:lpstr>Compound Assignments</vt:lpstr>
      <vt:lpstr>Relational Operators</vt:lpstr>
      <vt:lpstr>Relational Operators</vt:lpstr>
      <vt:lpstr>Unary Operators</vt:lpstr>
      <vt:lpstr>Boolean Logical Operators</vt:lpstr>
      <vt:lpstr>PowerPoint Presentation</vt:lpstr>
      <vt:lpstr>Short-Circuit Logical Operators</vt:lpstr>
      <vt:lpstr>PowerPoint Presentation</vt:lpstr>
      <vt:lpstr>The ? Operator</vt:lpstr>
      <vt:lpstr>Bitwise Operators</vt:lpstr>
      <vt:lpstr>PowerPoint Presentation</vt:lpstr>
      <vt:lpstr>Bitwise Logical Operators</vt:lpstr>
      <vt:lpstr>The Left Shift Operator</vt:lpstr>
      <vt:lpstr>The Right Shift Operator</vt:lpstr>
      <vt:lpstr>Operator Precedence</vt:lpstr>
      <vt:lpstr>PowerPoint Presentation</vt:lpstr>
      <vt:lpstr>Brainstorming 1</vt:lpstr>
      <vt:lpstr>Brainstorming 2</vt:lpstr>
      <vt:lpstr>Brainstorming </vt:lpstr>
      <vt:lpstr>Brainstorming 3</vt:lpstr>
      <vt:lpstr>Brainstorming 4</vt:lpstr>
      <vt:lpstr>Brainstorming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222cs3386 - Pankaj Kumar</cp:lastModifiedBy>
  <cp:revision>3</cp:revision>
  <dcterms:created xsi:type="dcterms:W3CDTF">2025-01-28T15:27:56Z</dcterms:created>
  <dcterms:modified xsi:type="dcterms:W3CDTF">2025-02-06T03:05:58Z</dcterms:modified>
</cp:coreProperties>
</file>