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e50a8ad0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e50a8ad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e50a8ad03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e50a8ad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e50a8ad03_0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e50a8ad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e50a8ad0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e50a8ad0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e50a8ad03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e50a8ad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e50a8ad03_0_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e50a8ad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e50a8ad03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e50a8ad0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e50a8ad03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e50a8ad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e50a8ad03_0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e50a8ad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Inheritance</a:t>
            </a:r>
            <a:endParaRPr/>
          </a:p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950" y="1600200"/>
            <a:ext cx="69913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Code example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75" y="1600202"/>
            <a:ext cx="6500151" cy="42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Question.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Create a base class Shape with a method draw() that prints "Drawing a shape". Create two derived classes: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Circle that overrides draw() to print "Drawing a circle"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Rectangle that overrides draw() to print "Drawing a rectangle"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Create objects of Circle and Rectangle in the main method and call their draw() methods.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Create a base class Parent with a constructor that prints "Parent Constructor".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Create a derived class Child that calls the parent class constructor and prints "Child Constructor".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Create an object of Child in the main method.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modifier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25" y="1750225"/>
            <a:ext cx="7459650" cy="42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2" y="1600200"/>
            <a:ext cx="7953955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a) 10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b) Compilation Error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c) Runtime Error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d) 0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38" y="398875"/>
            <a:ext cx="69437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a) Change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b) Create a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method to call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c) Make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display()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d) Both (a) and (b)</a:t>
            </a:r>
            <a:endParaRPr sz="3600"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38" y="531038"/>
            <a:ext cx="6524625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 in java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A package in Java is used to group related classes. Think of it as a folder in a file directory.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Packages are divided into two categories: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Built-in Packages (packages from the Java API)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User-defined Packages (create your own packages)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Eg. </a:t>
            </a:r>
            <a:r>
              <a:rPr lang="en-GB" sz="240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java</a:t>
            </a:r>
            <a:r>
              <a:rPr lang="en-GB" sz="2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util</a:t>
            </a:r>
            <a:r>
              <a:rPr lang="en-GB" sz="2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DD4A6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GB" sz="2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0077A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en-GB" sz="2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GB" sz="2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9A6E3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2400">
                <a:solidFill>
                  <a:srgbClr val="9999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2400">
                <a:solidFill>
                  <a:srgbClr val="70809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Import the whole package</a:t>
            </a:r>
            <a:endParaRPr sz="2400">
              <a:solidFill>
                <a:srgbClr val="70809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1417650"/>
            <a:ext cx="8229600" cy="470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300"/>
              <a:t>A package is a namespace that organizes a set of related classes and interfaces. Conceptually you can think of packages as being similar to different folders on your computer.</a:t>
            </a:r>
            <a:endParaRPr sz="23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/>
              <a:t>Eg.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com.example.myproject.MyClass;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FA903E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FA903E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FA903E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700">
                <a:solidFill>
                  <a:srgbClr val="C58AF9"/>
                </a:solidFill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-GB" sz="1700">
                <a:solidFill>
                  <a:srgbClr val="9AA0A6"/>
                </a:solidFill>
                <a:latin typeface="Courier New"/>
                <a:ea typeface="Courier New"/>
                <a:cs typeface="Courier New"/>
                <a:sym typeface="Courier New"/>
              </a:rPr>
              <a:t>// use obj</a:t>
            </a:r>
            <a:endParaRPr i="1" sz="1700">
              <a:solidFill>
                <a:srgbClr val="9AA0A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rgbClr val="EEF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1700"/>
              <a:t> MyClass is defined in the com.example.myproject package.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75" y="1536617"/>
            <a:ext cx="7410450" cy="38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3" y="1976438"/>
            <a:ext cx="81819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Syntax: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536617"/>
            <a:ext cx="59150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432967"/>
            <a:ext cx="34480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Types of inheritance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6" y="1679499"/>
            <a:ext cx="3752375" cy="30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Single level inheritance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02" y="1619224"/>
            <a:ext cx="5557926" cy="31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050" y="1728775"/>
            <a:ext cx="6754200" cy="37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7827226" cy="407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750" y="1811125"/>
            <a:ext cx="7986051" cy="201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