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c3fc22874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2c3fc228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c3fc22874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2c3fc2287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1792288" y="5367339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 rot="5400000">
            <a:off x="4732350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457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124200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553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722313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457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24200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53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457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3124200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6553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457200" y="1535113"/>
            <a:ext cx="40401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4645025" y="1535113"/>
            <a:ext cx="40419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7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457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3124200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6553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457200" y="273051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575050" y="273051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457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553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1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1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471475" y="11660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n-GB" sz="3800"/>
              <a:t> Introduction to Java Programming</a:t>
            </a:r>
            <a:endParaRPr sz="3800"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157275" y="2725333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/>
              <a:t>Understanding the Basics of Java Programs</a:t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5376" y="3679035"/>
            <a:ext cx="4238623" cy="23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09850" y="346072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900"/>
              <a:t>The main method</a:t>
            </a:r>
            <a:endParaRPr sz="2900"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457200" y="1410900"/>
            <a:ext cx="8229600" cy="47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Purpose of the main Method: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/>
              <a:t>Entry point of a Java application.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JVM looks for </a:t>
            </a:r>
            <a:r>
              <a:rPr i="1" lang="en-GB" sz="2200"/>
              <a:t>public static void main(String[] args)</a:t>
            </a:r>
            <a:r>
              <a:rPr lang="en-GB" sz="2200"/>
              <a:t> to start execution.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GB" sz="2200"/>
              <a:t>Syntax: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8100" y="3428984"/>
            <a:ext cx="497205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135725" y="332005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900"/>
              <a:t>Example: Java Main Class</a:t>
            </a:r>
            <a:endParaRPr sz="2900"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214325" y="1196567"/>
            <a:ext cx="8472600" cy="49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Steps to Run: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Save as </a:t>
            </a:r>
            <a:r>
              <a:rPr i="1" lang="en-GB" sz="1800"/>
              <a:t>Maineg.java</a:t>
            </a:r>
            <a:r>
              <a:rPr lang="en-GB" sz="1800"/>
              <a:t>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Compile using </a:t>
            </a:r>
            <a:r>
              <a:rPr i="1" lang="en-GB" sz="1800"/>
              <a:t>javac Maineg.java.</a:t>
            </a:r>
            <a:endParaRPr i="1"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Run using </a:t>
            </a:r>
            <a:r>
              <a:rPr i="1" lang="en-GB" sz="1800"/>
              <a:t>java Maineg.</a:t>
            </a:r>
            <a:endParaRPr i="1"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150" y="1343400"/>
            <a:ext cx="53340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147325" y="178600"/>
            <a:ext cx="76155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800"/>
              <a:t> Combining Classes and main Method</a:t>
            </a:r>
            <a:endParaRPr sz="2800"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2775" y="707251"/>
            <a:ext cx="533400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GB"/>
              <a:t>The </a:t>
            </a:r>
            <a:r>
              <a:rPr i="1" lang="en-GB"/>
              <a:t>main() </a:t>
            </a:r>
            <a:r>
              <a:rPr lang="en-GB"/>
              <a:t>is mandatory for execution.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50050" y="116595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500"/>
              <a:t>Import java.util.scanner;</a:t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500"/>
              <a:t>Class Main{</a:t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/>
              <a:t>    public static void main(String[] args)</a:t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500"/>
              <a:t>   {</a:t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/>
              <a:t>        Scanner sc = new Scanner(System.in);</a:t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/>
              <a:t>        // Enter first input</a:t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/>
              <a:t>        System.out.print("Enter First Number: ");</a:t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/>
              <a:t>        int a = sc.nextInt();</a:t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500"/>
              <a:t>   }</a:t>
            </a:r>
            <a:endParaRPr sz="2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500"/>
              <a:t>}</a:t>
            </a:r>
            <a:endParaRPr sz="2500"/>
          </a:p>
        </p:txBody>
      </p:sp>
      <p:sp>
        <p:nvSpPr>
          <p:cNvPr id="178" name="Google Shape;178;p27"/>
          <p:cNvSpPr txBox="1"/>
          <p:nvPr/>
        </p:nvSpPr>
        <p:spPr>
          <a:xfrm>
            <a:off x="1125150" y="0"/>
            <a:ext cx="4679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input from the user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425" y="1417925"/>
            <a:ext cx="6543584" cy="43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36650" y="10287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Steps to Set Up Java Environment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Download and install JDK.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Configure environment variables (e.g., PATH).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Choose an Integrated Development Environment (IDE): Eclipse, IntelliJ IDEA, or NetBeans.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Writing Your First Java Program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/>
              <a:t>Use a text editor or IDE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68775" y="457005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n-GB" sz="2300"/>
              <a:t>                               </a:t>
            </a:r>
            <a:r>
              <a:rPr lang="en-GB" sz="2700"/>
              <a:t> Introduction to Computer Programs</a:t>
            </a:r>
            <a:endParaRPr sz="60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283075" y="1368033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2100"/>
              <a:t>What is a Program?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2100"/>
              <a:t> =&gt;A sequence of instructions written to perform a specific task.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2100"/>
              <a:t>Importance of Computer Programs: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lang="en-GB" sz="2100"/>
              <a:t>Solves problems efficiently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GB" sz="2100"/>
              <a:t>Enhances productivity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2100"/>
              <a:t>Programming Languages: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/>
              <a:t>Tools used to write programs (e.g., Java, Python, C++)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50050" y="310371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900"/>
              <a:t>Key Features of the Java Language</a:t>
            </a:r>
            <a:endParaRPr sz="2900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50050" y="126086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GB" sz="2000"/>
              <a:t>Platform Independence: </a:t>
            </a:r>
            <a:r>
              <a:rPr lang="en-GB" sz="2000"/>
              <a:t>"Write Once, Run Anywhere" (WORA)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GB" sz="2000"/>
              <a:t>Object-Oriented: </a:t>
            </a:r>
            <a:r>
              <a:rPr lang="en-GB" sz="2000"/>
              <a:t>Based on classes and objects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GB" sz="2000"/>
              <a:t>Portable:</a:t>
            </a:r>
            <a:r>
              <a:rPr lang="en-GB" sz="2000"/>
              <a:t> Runs on any device with Java Virtual Machine (JVM)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GB" sz="2000"/>
              <a:t>Multithreaded: </a:t>
            </a:r>
            <a:r>
              <a:rPr lang="en-GB" sz="2000"/>
              <a:t>Supports concurrent execution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/>
              <a:t>Robust and Secure: </a:t>
            </a:r>
            <a:r>
              <a:rPr lang="en-GB" sz="2000"/>
              <a:t>Exception handling and strong memory management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GB" sz="2800"/>
              <a:t> </a:t>
            </a:r>
            <a:endParaRPr b="1"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363939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400"/>
              <a:t>The Java Technology and Development Environment</a:t>
            </a:r>
            <a:endParaRPr sz="2400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296475" y="1166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GB" sz="1900"/>
              <a:t>What is Java?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GB" sz="1900"/>
              <a:t>a programming language and computing platform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-GB" sz="1800"/>
              <a:t>Java Ecosystem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/>
              <a:t>JVM (Java Virtual Machine): </a:t>
            </a:r>
            <a:r>
              <a:rPr lang="en-GB" sz="1800"/>
              <a:t>Executes Java bytecode.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/>
              <a:t>JRE (Java Runtime Environment): </a:t>
            </a:r>
            <a:r>
              <a:rPr lang="en-GB" sz="1800"/>
              <a:t>Provides runtime environment.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/>
              <a:t>JDK (Java Development Kit): </a:t>
            </a:r>
            <a:r>
              <a:rPr lang="en-GB" sz="1800"/>
              <a:t>Tools for developing Java applications.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GB" sz="1800"/>
              <a:t>Applications of Java: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000" y="3768333"/>
            <a:ext cx="4116601" cy="3161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90250" y="453201"/>
            <a:ext cx="82296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400"/>
              <a:t>Running/Testing a Java Program</a:t>
            </a:r>
            <a:endParaRPr sz="2400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90250" y="132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Steps to Run a Java Program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Write code in a file with .java extension.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Compile using javac filename.java.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sz="1800"/>
              <a:t>Run using java filename.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Common Errors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Compilation errors (syntax issues)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Runtime errors (logical issues)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Debugging tips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Testing Java Programs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Use unit testing frameworks like JUnit.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400"/>
              <a:t>Example Java Program</a:t>
            </a:r>
            <a:endParaRPr sz="2400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325" y="1417833"/>
            <a:ext cx="8066475" cy="3335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900"/>
              <a:t>Introduction to Java Classes</a:t>
            </a:r>
            <a:endParaRPr sz="2900"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267900" y="1268000"/>
            <a:ext cx="8418900" cy="4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75" y="1100267"/>
            <a:ext cx="6871374" cy="5560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7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GB" sz="2800"/>
              <a:t>What is a Java class?</a:t>
            </a:r>
            <a:endParaRPr sz="2800"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267900" y="1268000"/>
            <a:ext cx="86394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GB" sz="2000"/>
              <a:t>A blueprint for creating objects. Defines attributes (fields) and behaviors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GB" sz="2000"/>
              <a:t>(methods).</a:t>
            </a:r>
            <a:br>
              <a:rPr lang="en-GB" sz="2000"/>
            </a:br>
            <a:r>
              <a:rPr lang="en-GB" sz="2200"/>
              <a:t>Components of a Class: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267900" y="2795000"/>
            <a:ext cx="4755000" cy="12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Fields(attribute): Variables to store data.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Functions that define the behavior.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50050" y="457005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2900"/>
              <a:t>Syntax of a Java Class</a:t>
            </a:r>
            <a:endParaRPr sz="2900"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1991" y="1743067"/>
            <a:ext cx="5252409" cy="28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