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7" r:id="rId2"/>
    <p:sldId id="327" r:id="rId3"/>
    <p:sldId id="288" r:id="rId4"/>
    <p:sldId id="291" r:id="rId5"/>
    <p:sldId id="289" r:id="rId6"/>
    <p:sldId id="326" r:id="rId7"/>
    <p:sldId id="292" r:id="rId8"/>
    <p:sldId id="293" r:id="rId9"/>
    <p:sldId id="321" r:id="rId10"/>
    <p:sldId id="322" r:id="rId11"/>
    <p:sldId id="295" r:id="rId12"/>
    <p:sldId id="296" r:id="rId13"/>
    <p:sldId id="297" r:id="rId14"/>
    <p:sldId id="298" r:id="rId15"/>
    <p:sldId id="299" r:id="rId16"/>
    <p:sldId id="300" r:id="rId17"/>
    <p:sldId id="302" r:id="rId18"/>
    <p:sldId id="301" r:id="rId19"/>
    <p:sldId id="303" r:id="rId20"/>
    <p:sldId id="304" r:id="rId21"/>
    <p:sldId id="305" r:id="rId22"/>
    <p:sldId id="306" r:id="rId23"/>
    <p:sldId id="307" r:id="rId24"/>
    <p:sldId id="323" r:id="rId25"/>
    <p:sldId id="328" r:id="rId26"/>
    <p:sldId id="324" r:id="rId27"/>
    <p:sldId id="329" r:id="rId28"/>
    <p:sldId id="32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191" autoAdjust="0"/>
    <p:restoredTop sz="93357" autoAdjust="0"/>
  </p:normalViewPr>
  <p:slideViewPr>
    <p:cSldViewPr snapToGrid="0">
      <p:cViewPr>
        <p:scale>
          <a:sx n="70" d="100"/>
          <a:sy n="70" d="100"/>
        </p:scale>
        <p:origin x="-138" y="17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06:03:57.035"/>
    </inkml:context>
    <inkml:brush xml:id="br0">
      <inkml:brushProperty name="width" value="0.05" units="cm"/>
      <inkml:brushProperty name="height" value="0.05" units="cm"/>
      <inkml:brushProperty name="color" value="#66CC00"/>
    </inkml:brush>
  </inkml:definitions>
  <inkml:trace contextRef="#ctx0" brushRef="#br0">1 0 24575,'7'0'0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35.305"/>
    </inkml:context>
    <inkml:brush xml:id="br0">
      <inkml:brushProperty name="width" value="0.1" units="cm"/>
      <inkml:brushProperty name="height" value="0.1" units="cm"/>
      <inkml:brushProperty name="color" value="#FFC114"/>
    </inkml:brush>
  </inkml:definitions>
  <inkml:trace contextRef="#ctx0" brushRef="#br0">1 41 24575,'37'12'0,"-4"1"0,192 23 0,-178-31 0,1-2 0,83-6 0,-129 4 0,0-1 0,0 0 0,0 0 0,-1 0 0,1-1 0,0 1 0,0 0 0,0-1 0,-1 1 0,1-1 0,0 0 0,-1 1 0,1-1 0,0 0 0,-1 0 0,1 0 0,-1 0 0,1 0 0,-1 0 0,0-1 0,2-1 0,-3 2 0,0 0 0,0-1 0,0 1 0,0 0 0,0 0 0,0-1 0,-1 1 0,1 0 0,0 0 0,-1 0 0,1 0 0,-1 0 0,1 0 0,-1-1 0,0 1 0,1 0 0,-1 1 0,0-1 0,0 0 0,0 0 0,0 0 0,-1-1 0,-7-5 0,1 1 0,0 0 0,-1 1 0,0-1 0,-1 2 0,-9-5 0,-14 2 0,1 1 0,-1 1 0,0 2 0,1 2 0,-1 0 0,-36 6 0,-16-3 0,74-2 0,-28 1 0,37-1 0,0 0 0,1 1 0,-1-1 0,0 0 0,0 1 0,1-1 0,-1 1 0,0-1 0,0 1 0,1 0 0,-1 0 0,1 0 0,-1 0 0,1 0 0,-1 0 0,-1 2 0,3-2 0,0 0 0,0 0 0,1-1 0,-1 1 0,0 0 0,1 0 0,-1 0 0,1 0 0,-1-1 0,0 1 0,1 0 0,0-1 0,-1 1 0,1 0 0,-1-1 0,1 1 0,0 0 0,0-1 0,-1 1 0,1-1 0,0 1 0,0-1 0,0 0 0,-1 1 0,1-1 0,0 0 0,1 1 0,25 10 0,-5-4 7,1-1 0,-1-1 0,1-1 0,42 2 0,98-8-170,-68 0-1074,-67 1-5589</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0:18.307"/>
    </inkml:context>
    <inkml:brush xml:id="br0">
      <inkml:brushProperty name="width" value="0.1" units="cm"/>
      <inkml:brushProperty name="height" value="0.1" units="cm"/>
      <inkml:brushProperty name="color" value="#FFC114"/>
    </inkml:brush>
  </inkml:definitions>
  <inkml:trace contextRef="#ctx0" brushRef="#br0">69 38 24575,'38'0'0,"0"-2"0,0-1 0,61-13 0,-68 10 0,-1 1 0,1 2 0,0 1 0,1 1 0,-1 2 0,0 1 0,0 1 0,58 15 0,-40-10 0,-1-1 0,1-3 0,0-2 0,67-6 0,-5 1 0,90 3 0,-210 0 0,-88-1 0,-169 22 0,165-9 0,53-7 0,-51 12 0,49-9 0,-1-2 0,0-2 0,1-2 0,-57-6 0,-5 1 0,-89 3 0,244-3 0,1-1 0,-1-3 0,49-13 0,-47 9 0,0 2 0,82-6 0,476 17 0,-591-2-227,0-1-1,-1 0 1,1-1-1,-1 0 1,17-6-1,-8 1-6598</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4:26.398"/>
    </inkml:context>
    <inkml:brush xml:id="br0">
      <inkml:brushProperty name="width" value="0.05" units="cm"/>
      <inkml:brushProperty name="height" value="0.05" units="cm"/>
      <inkml:brushProperty name="color" value="#AB008B"/>
    </inkml:brush>
  </inkml:definitions>
  <inkml:trace contextRef="#ctx0" brushRef="#br0">1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7:22.474"/>
    </inkml:context>
    <inkml:brush xml:id="br0">
      <inkml:brushProperty name="width" value="0.2" units="cm"/>
      <inkml:brushProperty name="height" value="0.2" units="cm"/>
      <inkml:brushProperty name="color" value="#66CC00"/>
    </inkml:brush>
  </inkml:definitions>
  <inkml:trace contextRef="#ctx0" brushRef="#br0">0 0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7:26.115"/>
    </inkml:context>
    <inkml:brush xml:id="br0">
      <inkml:brushProperty name="width" value="0.2" units="cm"/>
      <inkml:brushProperty name="height" value="0.2" units="cm"/>
      <inkml:brushProperty name="color" value="#66CC00"/>
    </inkml:brush>
  </inkml:definitions>
  <inkml:trace contextRef="#ctx0" brushRef="#br0">0 802 24575,'98'-1'0,"-1"4"0,0 4 0,97 20 0,-96-10 0,0-4 0,1-5 0,127-4 0,-140-4 0,-23 1 0,0-2 0,1-3 0,83-16 0,54-31 0,101-22 0,44 4 0,-296 61 0,1 3 0,0 1 0,1 3 0,-1 3 0,0 1 0,97 20 0,-66-13 0,1-3 0,158-7 0,-112-2 0,842-28 0,-120 20 0,-518 12 0,580-2 0,-880-2 0,0-2 0,1-1 0,-1-1 0,44-15 0,-41 10 0,0 2 0,1 1 0,41-3 0,8 5 0,136-30 0,-128 11 0,98-40 0,58-16 0,344-78 0,-518 143 0,0 3 0,1 3 0,1 3 0,118 6 0,-156 0 0,0-3 0,-1-1 0,1-1 0,45-15 0,-41 9 0,0 3 0,0 1 0,49-1 0,-45 5 0,0-2 0,85-22 0,-84 16 0,0 2 0,87-6 0,-43 14 0,-1 3 0,1 5 0,-1 3 0,122 29 0,-110-15 0,-62-15 0,1 2 0,77 28 0,-90-25 0,1-3 0,1 0 0,0-2 0,0-1 0,44 3 0,163-6 0,-194-4 0,277-2-1365,-275 2-5461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7:27.454"/>
    </inkml:context>
    <inkml:brush xml:id="br0">
      <inkml:brushProperty name="width" value="0.2" units="cm"/>
      <inkml:brushProperty name="height" value="0.2" units="cm"/>
      <inkml:brushProperty name="color" value="#66CC00"/>
    </inkml:brush>
  </inkml:definitions>
  <inkml:trace contextRef="#ctx0" brushRef="#br0">0 0 24575,'1'7'0,"0"-1"0,0 1 0,0 0 0,1-1 0,0 0 0,0 1 0,1-1 0,0 0 0,0 0 0,0 0 0,1-1 0,7 10 0,8 8 0,35 32 0,-24-26 0,8 8 0,-20-21 0,0 2 0,-2-1 0,0 2 0,-1 0 0,0 1 0,-2 1 0,18 35 0,10 32 0,-26-59 0,0 1 0,-2 0 0,-2 1 0,0 0 0,-2 1 0,5 38 0,-14-58 0,0-1 0,-1 1 0,0-1 0,-1 0 0,-1 1 0,0-1 0,0 0 0,-9 19 0,-46 80 0,56-107 0,-13 21 0,-1-2 0,-25 27 0,29-38 0,2 1 0,-1 1 0,2 0 0,-1 0 0,2 0 0,0 1 0,1 1 0,0-1 0,-9 30 0,1 23-1365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7:38.406"/>
    </inkml:context>
    <inkml:brush xml:id="br0">
      <inkml:brushProperty name="width" value="0.2" units="cm"/>
      <inkml:brushProperty name="height" value="0.2" units="cm"/>
      <inkml:brushProperty name="color" value="#66CC00"/>
    </inkml:brush>
  </inkml:definitions>
  <inkml:trace contextRef="#ctx0" brushRef="#br0">1 5 24575,'79'-2'0,"-43"0"0,0 1 0,0 2 0,0 2 0,68 13 0,-72-9 0,61 7 0,-52-10 0,-37-3 0,0 0 0,0 0 0,0 0 0,0 0 0,-1 0 0,1 1 0,0 0 0,-1 0 0,1 0 0,-1 0 0,0 0 0,0 1 0,0-1 0,0 1 0,0 0 0,0 0 0,-1 0 0,1 0 0,-1 1 0,0-1 0,0 0 0,0 1 0,-1 0 0,1-1 0,-1 1 0,0 0 0,0 0 0,0 0 0,0 4 0,2 15 0,-1-1 0,-2 1 0,0 0 0,-4 25 0,2-8 0,-3 582 0,6-368 0,1-227 18,1-1 0,11 50 0,-3-17-1437,-5-26-5407</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7:48.132"/>
    </inkml:context>
    <inkml:brush xml:id="br0">
      <inkml:brushProperty name="width" value="0.1" units="cm"/>
      <inkml:brushProperty name="height" value="0.1" units="cm"/>
      <inkml:brushProperty name="color" value="#66CC00"/>
    </inkml:brush>
  </inkml:definitions>
  <inkml:trace contextRef="#ctx0" brushRef="#br0">0 1 24575,'0'0'-8191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7:52.635"/>
    </inkml:context>
    <inkml:brush xml:id="br0">
      <inkml:brushProperty name="width" value="0.1" units="cm"/>
      <inkml:brushProperty name="height" value="0.1" units="cm"/>
      <inkml:brushProperty name="color" value="#66CC00"/>
    </inkml:brush>
  </inkml:definitions>
  <inkml:trace contextRef="#ctx0" brushRef="#br0">0 0 24575,'7'0'0,"2"7"0,-1 8 0,-1 8 0,-2 7 0,-2 5 0,-2 2 0,0 2 0,-1-6-8191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8:13.599"/>
    </inkml:context>
    <inkml:brush xml:id="br0">
      <inkml:brushProperty name="width" value="0.1" units="cm"/>
      <inkml:brushProperty name="height" value="0.1" units="cm"/>
      <inkml:brushProperty name="color" value="#66CC00"/>
    </inkml:brush>
  </inkml:definitions>
  <inkml:trace contextRef="#ctx0" brushRef="#br0">26 1726 24575,'1'3'0,"0"-1"0,0 1 0,0-1 0,0 1 0,0-1 0,0 0 0,1 1 0,-1-1 0,1 0 0,0 0 0,0 0 0,-1 0 0,5 3 0,9 12 0,-8-6 0,-1 1 0,-1 1 0,0-1 0,0 1 0,-2 0 0,1 0 0,-2 0 0,1 1 0,-1 13 0,0 25 0,-4 53 0,-1-37 0,5 38 0,0-60 0,-2 0 0,-1 0 0,-10 52 0,2-61 0,-21 52 0,8-27 0,10-31 0,8-22 0,0 0 0,0 0 0,1 0 0,1 1 0,-3 10 0,5-18 0,0 0 0,0 0 0,0 0 0,0 0 0,0 0 0,1 0 0,-1-1 0,0 1 0,1 0 0,-1 0 0,1 0 0,0-1 0,0 1 0,-1 0 0,1 0 0,0-1 0,1 1 0,-1-1 0,0 1 0,0-1 0,1 0 0,-1 1 0,1-1 0,-1 0 0,1 0 0,-1 0 0,1 0 0,0 0 0,-1 0 0,1 0 0,2 0 0,21 6 0,1 0 0,36 3 0,-18-3 0,61 3 0,-78-9 0,-1 1 0,1 2 0,28 7 0,-39-7 0,-4 0 0,1 0 0,0-1 0,0-1 0,21 1 0,-31-2 0,0-1 0,-1 0 0,1-1 0,-1 1 0,1 0 0,-1-1 0,0 1 0,1-1 0,-1 0 0,1 0 0,-1 0 0,0 0 0,0 0 0,1 0 0,-1-1 0,0 1 0,0-1 0,0 0 0,-1 1 0,1-1 0,0 0 0,-1 0 0,1 0 0,-1 0 0,1 0 0,-1-1 0,0 1 0,0 0 0,0 0 0,0-4 0,4-16 0,-1-1 0,-1 0 0,-2 1 0,0-1 0,-2-24 0,0 20 0,1-1 0,7-55 0,40-180 0,-36 179 0,-4 0 0,-8-164 0,-2 92 0,2 128 0,-1-1 0,-2 1 0,-12-53 0,6 25 0,3-1 0,3 1 0,2-1 0,6-70 0,-1 2 0,-3 50 0,2 0 0,20-116 0,-12 118 0,-4-1 0,-2 1 0,-7-78 0,1 29 0,1 106 0,-1 0 0,0 1 0,-6-20 0,-1-11 0,8 43 0,1 1 0,0 0 0,0 0 0,0-1 0,0 1 0,0 0 0,1-1 0,-1 1 0,1 0 0,-1 0 0,1 0 0,0-1 0,0 1 0,0 0 0,0 0 0,0 0 0,0 0 0,1 1 0,-1-1 0,1 0 0,-1 0 0,1 1 0,0-1 0,-1 1 0,1 0 0,0-1 0,0 1 0,0 0 0,0 0 0,0 0 0,1 0 0,-1 1 0,0-1 0,0 0 0,0 1 0,5-1 0,10-1 0,-1 0 0,1 1 0,0 0 0,17 3 0,-16-1 0,15-3 0,1-1 0,-1-2 0,1-1 0,45-14 0,-36 9 0,-39 10 0,0 0 0,-1 0 0,1 0 0,0 1 0,-1-1 0,1 1 0,0 0 0,0 0 0,-1 1 0,1-1 0,0 1 0,0 0 0,-1 0 0,1 0 0,-1 0 0,1 1 0,-1-1 0,1 1 0,4 3 0,-4-1 0,0 0 0,0 0 0,-1 0 0,1 1 0,-1-1 0,0 1 0,0 0 0,-1 0 0,1 0 0,-1 0 0,3 11 0,0 8 0,-1 1 0,-1-1 0,-1 1 0,-1 40 0,-6 432 0,8-462 0,2 1 0,1-1 0,1-1 0,3 1 0,0-1 0,25 52 0,-3-29 0,-23-42 0,-1-1 0,13 31 0,-11-16-341,-1 2 0,-1-1-1,7 57 1,-12-54-6485</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7:57.049"/>
    </inkml:context>
    <inkml:brush xml:id="br0">
      <inkml:brushProperty name="width" value="0.1" units="cm"/>
      <inkml:brushProperty name="height" value="0.1" units="cm"/>
      <inkml:brushProperty name="color" value="#66CC00"/>
    </inkml:brush>
  </inkml:definitions>
  <inkml:trace contextRef="#ctx0" brushRef="#br0">0 0 24575,'0'609'0,"3"-563"0,1-1 0,13 52 0,-3-21 0,-12-55 0,2-1 0,0-1 0,2 1 0,0-1 0,14 31 0,-17-46 0,0-1 0,0 1 0,0-1 0,1 0 0,-1 1 0,1-1 0,0-1 0,0 1 0,0-1 0,1 1 0,-1-1 0,0 0 0,1-1 0,-1 1 0,1-1 0,0 0 0,-1 0 0,8 0 0,12 1 0,0-1 0,36-3 0,-30 0 0,201-2-1365,-199 4-5461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38.512"/>
    </inkml:context>
    <inkml:brush xml:id="br0">
      <inkml:brushProperty name="width" value="0.1" units="cm"/>
      <inkml:brushProperty name="height" value="0.1" units="cm"/>
      <inkml:brushProperty name="color" value="#FFC114"/>
    </inkml:brush>
  </inkml:definitions>
  <inkml:trace contextRef="#ctx0" brushRef="#br0">1 136 24575,'36'-1'0,"-1"-1"0,1-2 0,36-9 0,-22 3 0,0 1 0,77-26 0,-89 23 0,64-10 0,-31 7 0,-36 9-149,1 2-1,-1 1 1,53 3 0,-63 1-619,4-1-6058</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7:58.954"/>
    </inkml:context>
    <inkml:brush xml:id="br0">
      <inkml:brushProperty name="width" value="0.1" units="cm"/>
      <inkml:brushProperty name="height" value="0.1" units="cm"/>
      <inkml:brushProperty name="color" value="#66CC00"/>
    </inkml:brush>
  </inkml:definitions>
  <inkml:trace contextRef="#ctx0" brushRef="#br0">1 0 24575,'1'5'0,"1"0"0,-1 0 0,1 0 0,0 0 0,0-1 0,1 1 0,-1-1 0,1 0 0,5 7 0,10 17 0,-11-9 0,0 0 0,-1 1 0,-1 0 0,-1 0 0,-1 1 0,2 28 0,-8 132 0,0-77 0,2 653-1365,1-725-5461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8:23.953"/>
    </inkml:context>
    <inkml:brush xml:id="br0">
      <inkml:brushProperty name="width" value="0.1" units="cm"/>
      <inkml:brushProperty name="height" value="0.1" units="cm"/>
      <inkml:brushProperty name="color" value="#66CC00"/>
    </inkml:brush>
  </inkml:definitions>
  <inkml:trace contextRef="#ctx0" brushRef="#br0">0 0 24575,'1'0'0,"1"1"0,-1-1 0,0 1 0,1-1 0,-1 1 0,0-1 0,0 1 0,0 0 0,0-1 0,1 1 0,-1 0 0,0 0 0,0 0 0,0 0 0,-1 0 0,1 0 0,0 0 0,0 0 0,-1 0 0,1 0 0,0 1 0,-1-1 0,1 2 0,13 38 0,-10-28 0,5 26 0,-1 0 0,-1 0 0,-3 1 0,0 48 0,1 10 0,-1-76-36,0-1 1,1 1-1,1-1 0,1-1 0,10 21 0,-2-6-1114,-7-12-5676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8:27.781"/>
    </inkml:context>
    <inkml:brush xml:id="br0">
      <inkml:brushProperty name="width" value="0.1" units="cm"/>
      <inkml:brushProperty name="height" value="0.1" units="cm"/>
      <inkml:brushProperty name="color" value="#66CC00"/>
    </inkml:brush>
  </inkml:definitions>
  <inkml:trace contextRef="#ctx0" brushRef="#br0">0 0 24575,'7'0'0,"8"0"0,2 7 0,4 1 0,-2 7 0,3 0 0,-2 4 0,2-1 0,3-3 0,-2 1 0,1-1 0,-4 3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8:50.961"/>
    </inkml:context>
    <inkml:brush xml:id="br0">
      <inkml:brushProperty name="width" value="0.1" units="cm"/>
      <inkml:brushProperty name="height" value="0.1" units="cm"/>
      <inkml:brushProperty name="color" value="#66CC00"/>
    </inkml:brush>
  </inkml:definitions>
  <inkml:trace contextRef="#ctx0" brushRef="#br0">0 86 24575,'9'1'0,"-1"0"0,1 0 0,-1 1 0,0 1 0,13 5 0,26 6 0,14-7 0,-40-5 0,-1 1 0,0 0 0,31 10 0,-44-10 0,1 0 0,-1 0 0,0 1 0,0 0 0,0 1 0,-1-1 0,0 1 0,0 1 0,0-1 0,0 1 0,-1 0 0,9 12 0,-7-6 0,1 1 0,-2 0 0,1 0 0,-2 1 0,0 0 0,-1 0 0,0 0 0,-1 0 0,0 1 0,-1-1 0,-1 1 0,-1-1 0,0 1 0,-2 18 0,-5 18 0,-3 0 0,-27 84 0,11-47 0,11-34 0,7-30 0,2-1 0,0 1 0,-4 44 0,9-23 0,3-1 0,1 1 0,17 86 0,-1-43 0,16 90 0,1-22 0,-25-119 0,-1 1 0,-3 0 0,6 71 0,-12-69 0,-5 223 0,-14-172 0,12-67 0,1 0 0,-2 28 0,4 355 0,6-208 0,-4-193 0,2 0 0,-1-1 0,0 1 0,1 0 0,0 0 0,1 0 0,-1-1 0,1 1 0,0 0 0,0-1 0,1 0 0,0 1 0,0-1 0,0 0 0,5 5 0,-3-4 0,1-2 0,-1 1 0,1-1 0,1 1 0,-1-2 0,0 1 0,1-1 0,0 0 0,0 0 0,0-1 0,0 0 0,9 2 0,1 0 0,1 0 0,1-2 0,-1 0 0,0-1 0,1 0 0,-1-2 0,1 0 0,-1-1 0,0-1 0,0 0 0,22-9 0,-36 10 0,0 0 0,0-1 0,0 0 0,0 0 0,0 0 0,-1 0 0,0-1 0,0 0 0,0 1 0,0-1 0,0 0 0,-1 0 0,1-1 0,-1 1 0,0 0 0,-1-1 0,1 1 0,-1-1 0,0 0 0,0 1 0,1-8 0,0-13 0,-1 1 0,-1-1 0,-3-25 0,1 15 0,-2-449 0,5 320 0,1 126 0,1 0 0,11-43 0,-7 40 0,5-64 0,-13-222 0,-1 307 0,-1 0 0,0 0 0,-2 0 0,0 1 0,-1 0 0,-1 0 0,-19-36 0,16 34 0,0-1 0,1 0 0,1-1 0,2 0 0,-6-27 0,8-20 0,4-102 0,3 70 0,-2 78 0,2-1 0,11-48 0,-7 45 0,4-50 0,-7 37 0,1 0 0,11-42 0,-9 42 0,-2 1 0,-2-1 0,-4-79 0,3-40 0,-2 157 0,1-1 0,-1 1 0,1 0 0,0-1 0,0 1 0,0 0 0,0 0 0,0 0 0,1-1 0,0 1 0,-1 1 0,1-1 0,0 0 0,1 0 0,-1 1 0,0-1 0,1 1 0,-1 0 0,4-3 0,0 2 0,0 0 0,0 0 0,0 0 0,1 1 0,-1 0 0,1 0 0,-1 0 0,1 1 0,8-1 0,8 1 0,0 1 0,-1 1 0,1 1 0,42 10 0,-12-1 0,0-1 0,1-3 0,55 0 0,-100-7 0,0 0 0,0 1 0,0-1 0,0 2 0,-1-1 0,1 1 0,-1 1 0,1-1 0,-1 2 0,9 3 0,-14-4 0,1-1 0,0 1 0,-1 1 0,1-1 0,-1 0 0,0 1 0,0 0 0,0-1 0,0 1 0,-1 0 0,0 1 0,0-1 0,0 0 0,0 1 0,-1-1 0,1 1 0,-1-1 0,0 1 0,-1 0 0,1 6 0,3 61 0,-7 103 0,-2-39 0,7-45 0,0-39 0,-2-1 0,-2 1 0,-15 81 0,7-78 0,2 0 0,-2 74 0,12 115 0,1-83 0,-2-138 0,2 1 0,0-1 0,9 30 0,-5-26 0,5 52 0,-10-49 0,-2-6 0,1 0 0,2-1 0,0 1 0,2 0 0,0-1 0,2 0 0,12 30 0,-8-23 0,-1-1 0,-1 1 0,6 45 0,-3-20 0,-7-26 0,-2 1 0,1 40 0,-4-43 0,2-1 0,0 1 0,10 38 0,-3-18 0,-1 1 0,-3 0 0,-2 0 0,-6 94 0,5 71 0,-2-210 0,0 1 0,1 0 0,0-1 0,0 1 0,0-1 0,0 1 0,0-1 0,1 0 0,-1 1 0,1-1 0,0 0 0,0 0 0,0 0 0,1-1 0,-1 1 0,1 0 0,-1-1 0,1 1 0,0-1 0,0 0 0,0 0 0,0 0 0,0 0 0,1-1 0,-1 1 0,1-1 0,-1 0 0,1 0 0,4 1 0,11 0 0,-1 1 0,1-2 0,0-1 0,29-3 0,-19 2 0,-8-2 0,1 0 0,-1-2 0,0 0 0,0-1 0,0-1 0,25-13 0,20-6 0,-63 25 0,-1 0 0,1 0 0,-1 0 0,0 0 0,1 0 0,-1 0 0,0 0 0,0-1 0,0 0 0,0 1 0,0-1 0,0 0 0,-1 0 0,1 0 0,0 0 0,-1 0 0,1 0 0,-1 0 0,0-1 0,0 1 0,0 0 0,0-1 0,0 1 0,-1-1 0,1 1 0,-1-1 0,1 1 0,-1-1 0,0-3 0,-1-5 0,-1-1 0,0 1 0,-1 0 0,0-1 0,-7-15 0,-5-21 0,8-3 0,1-1 0,3-103 0,-1-11 0,-12 85 0,0 7 0,10 33 0,-13-42 0,4 20 0,-1 1 0,9 37 0,1 0 0,-5-51 0,12-195 0,0 264-151,0 0-1,0 0 0,0 0 0,1 1 1,0-1-1,0 0 0,1 1 1,5-11-1,9-6-6674</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8:54.953"/>
    </inkml:context>
    <inkml:brush xml:id="br0">
      <inkml:brushProperty name="width" value="0.1" units="cm"/>
      <inkml:brushProperty name="height" value="0.1" units="cm"/>
      <inkml:brushProperty name="color" value="#66CC00"/>
    </inkml:brush>
  </inkml:definitions>
  <inkml:trace contextRef="#ctx0" brushRef="#br0">1 1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8:59.603"/>
    </inkml:context>
    <inkml:brush xml:id="br0">
      <inkml:brushProperty name="width" value="0.1" units="cm"/>
      <inkml:brushProperty name="height" value="0.1" units="cm"/>
      <inkml:brushProperty name="color" value="#66CC00"/>
    </inkml:brush>
  </inkml:definitions>
  <inkml:trace contextRef="#ctx0" brushRef="#br0">1 2460 24575,'12'30'0,"-1"-8"0,-4 4 0,5 50 0,1 2 0,-5-25 0,-6-35 0,1 0 0,1-1 0,10 33 0,-12-46 0,0 0 0,0 0 0,0 0 0,0 0 0,0 0 0,1-1 0,0 1 0,0-1 0,0 0 0,0 0 0,0 0 0,1 0 0,-1 0 0,1-1 0,0 0 0,0 1 0,0-1 0,0-1 0,0 1 0,6 1 0,-2-1 0,62 15 0,-2 3 0,74 31 0,-134-46 0,1-2 0,0 0 0,0 0 0,1 0 0,-1-1 0,1-1 0,13 1 0,-21-1 0,1-1 0,0-1 0,0 1 0,0 0 0,-1-1 0,1 1 0,0-1 0,0 0 0,-1 0 0,1 0 0,-1 0 0,1-1 0,-1 1 0,1 0 0,-1-1 0,0 0 0,1 0 0,-1 0 0,0 0 0,0 0 0,-1 0 0,1 0 0,0 0 0,-1-1 0,1 1 0,-1-1 0,0 1 0,2-6 0,4-23 0,-2 0 0,-1 0 0,-1 0 0,-2 0 0,-1 0 0,-6-44 0,2-9 0,3 63 0,-7-147 0,4 142 0,-1-1 0,0 1 0,-2 0 0,-14-32 0,14 38 0,1 0 0,1-1 0,0 0 0,2 0 0,-3-35 0,9-114 0,0 69 0,-3-1416 0,2 1493 0,0 0 0,2 0 0,7-27 0,-5 24 0,6-51 0,-10 5-1365,-2 41-5461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9:02.149"/>
    </inkml:context>
    <inkml:brush xml:id="br0">
      <inkml:brushProperty name="width" value="0.1" units="cm"/>
      <inkml:brushProperty name="height" value="0.1" units="cm"/>
      <inkml:brushProperty name="color" value="#66CC00"/>
    </inkml:brush>
  </inkml:definitions>
  <inkml:trace contextRef="#ctx0" brushRef="#br0">1 1 24575,'41'2'0,"0"1"0,44 11 0,51 4 0,-82-11 0,-1 1 0,71 22 0,-106-26 0,-1 2 0,1 0 0,-1 1 0,0 1 0,24 15 0,-34-18 0,0 0 0,0 0 0,-1 0 0,0 1 0,0 0 0,0 0 0,-1 1 0,0 0 0,0 0 0,-1 0 0,0 0 0,0 1 0,-1-1 0,5 14 0,-1 10 0,-2-1 0,0 1 0,0 48 0,-10 100 0,1-44 0,4 501-1365,0-604-5461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9:17.478"/>
    </inkml:context>
    <inkml:brush xml:id="br0">
      <inkml:brushProperty name="width" value="0.1" units="cm"/>
      <inkml:brushProperty name="height" value="0.1" units="cm"/>
      <inkml:brushProperty name="color" value="#66CC00"/>
    </inkml:brush>
  </inkml:definitions>
  <inkml:trace contextRef="#ctx0" brushRef="#br0">3 1433 24575,'-2'109'0,"5"125"0,15-116 0,-10-78 0,4 68 0,-8-61 0,11 56 0,-7-57 0,2 61 0,-9 363 0,-2-219 0,0-246 0,1 1 0,0 0 0,1 0 0,-1-1 0,1 1 0,0 0 0,1-1 0,-1 1 0,1-1 0,0 0 0,1 1 0,-1-1 0,6 7 0,-5-8 0,1-1 0,-1 0 0,1 0 0,0 0 0,0-1 0,0 1 0,0-1 0,0 0 0,0 0 0,1-1 0,-1 1 0,1-1 0,-1 0 0,1 0 0,-1 0 0,1-1 0,6 0 0,205-2 0,-80-3 0,-87 7 0,-34 0 0,0-1 0,0-1 0,-1 0 0,1-1 0,0-1 0,-1 0 0,19-5 0,-28 4 0,-1 0 0,1 0 0,-1-1 0,1 1 0,-1-1 0,0 0 0,0 0 0,0 0 0,-1-1 0,0 1 0,0-1 0,0 0 0,0 0 0,-1 0 0,1 0 0,-2 0 0,3-7 0,1-3 0,-1-1 0,-1 0 0,0-1 0,1-27 0,-4-530 0,-3 248 0,3-170 0,-1 475 0,-2 1 0,0 0 0,-1 0 0,-1 0 0,-1 1 0,-10-23 0,7 20 0,2-1 0,0 0 0,1 0 0,-3-28 0,9-193 0,3 163 0,-7-85 0,-2 127 0,-1 1 0,-24-70 0,6 29 0,15 42 0,1 6 0,1 1 0,2-1 0,1 0 0,-2-38 0,7 8 0,1 19 0,-3 0 0,-9-63 0,10 103 0,1 1 0,0 0 0,-1-1 0,1 1 0,0 0 0,0-1 0,-1 1 0,1 0 0,0-1 0,0 1 0,1 0 0,-1-1 0,0 1 0,0 0 0,1-1 0,-1 1 0,1 0 0,-1-1 0,1 1 0,-1 0 0,1 0 0,0 0 0,0-1 0,0 1 0,-1 0 0,1 0 0,0 0 0,0 1 0,0-1 0,1 0 0,-1 0 0,0 0 0,0 1 0,0-1 0,1 0 0,-1 1 0,0 0 0,0-1 0,1 1 0,-1-1 0,0 1 0,1 0 0,-1 0 0,1 0 0,1 0 0,9 1 0,-1 0 0,1 0 0,-1 1 0,18 6 0,-15-4 0,85 22 0,-43-9 0,1-3 0,1-2 0,0-3 0,78 3 0,-125-12 0,3-1 0,1 2 0,-1-1 0,1 2 0,14 3 0,-25-4 0,1 0 0,0 1 0,-1 0 0,0 0 0,1 0 0,-1 1 0,0-1 0,0 1 0,-1 0 0,1 0 0,0 0 0,-1 1 0,0-1 0,0 1 0,0 0 0,4 5 0,7 14 0,-1 0 0,-1 1 0,-1 0 0,-1 1 0,-1 0 0,-2 1 0,0 0 0,-1 0 0,-2 0 0,2 46 0,-6-47 0,0 17 0,2 1 0,1-1 0,12 50 0,-7-39-31,-2 0 1,-2 0-1,-6 96 0,0-56-1211,2-60-5584</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4:39.043"/>
    </inkml:context>
    <inkml:brush xml:id="br0">
      <inkml:brushProperty name="width" value="0.1" units="cm"/>
      <inkml:brushProperty name="height" value="0.1" units="cm"/>
      <inkml:brushProperty name="color" value="#FFC114"/>
    </inkml:brush>
  </inkml:definitions>
  <inkml:trace contextRef="#ctx0" brushRef="#br0">304 1 24575,'4'0'0,"-1"0"0,0 1 0,1 0 0,-1-1 0,0 1 0,0 0 0,0 1 0,1-1 0,-1 0 0,-1 1 0,1 0 0,0 0 0,0 0 0,-1 0 0,1 0 0,-1 0 0,1 1 0,-1-1 0,0 1 0,0 0 0,0-1 0,-1 1 0,1 0 0,0 0 0,-1 0 0,0 0 0,0 1 0,0-1 0,0 0 0,-1 0 0,1 6 0,3 14 0,-2 0 0,0 0 0,-3 36 0,0-34 0,-2 435 0,2-437 0,0 0 0,-2 0 0,-1 0 0,-1-1 0,-14 41 0,-55 105 0,16-39 0,34-66 0,2 1 0,4 1 0,-18 115 0,-47 264 0,72-393 20,2 0 0,-3 81 0,12 103-397,2-135-671,-2-67-5778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4:42.530"/>
    </inkml:context>
    <inkml:brush xml:id="br0">
      <inkml:brushProperty name="width" value="0.1" units="cm"/>
      <inkml:brushProperty name="height" value="0.1" units="cm"/>
      <inkml:brushProperty name="color" value="#FFC114"/>
    </inkml:brush>
  </inkml:definitions>
  <inkml:trace contextRef="#ctx0" brushRef="#br0">0 203 24575,'34'-2'0,"0"-1"0,42-10 0,40-4 0,399 11 0,-294 9 0,149 26 0,-290-20 0,-21-2 0,330 25 0,-364-32 0,240 14 0,-220-8 0,215 35 0,-206-30 0,0 4 0,91 37 0,-8 8 0,2-6 0,189 48 0,-274-92 0,1-2 0,75 2 0,115-11 0,-131-2 0,-56 0 0,72-14 0,-70 8 0,68-3 0,207 15 0,137-6 0,-451 1 0,-1-2 0,-1 0 0,1-2 0,-1 0 0,0-1 0,0-1 0,19-10 0,-14 6 0,1 1 0,50-15 0,-15 11 0,1 3 0,1 3 0,72-3 0,791 14 0,-894-4 0,0-1 0,50-11 0,-48 7 0,1 1 0,37-1 0,-4 10 0,-1 2 0,119 26 0,48 4 0,164-30 0,-231-7 0,83-16 0,-48 1 0,372-16 0,-377 25 0,-92 5 0,112-17 0,188-34 0,-229 19 0,-119 21 0,82-9 0,-108 20 0,-10 2 0,0 0 0,0-2 0,0 0 0,0-2 0,37-13 0,-31 8 0,0 2 0,0 0 0,1 2 0,0 0 0,41-1 0,141 4 0,-135 4 0,22 0 0,186-4 0,-221-1 0,-1-2 0,97-24 0,88-17 0,-102 22 0,0-7-1365,-92 16-5461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41.648"/>
    </inkml:context>
    <inkml:brush xml:id="br0">
      <inkml:brushProperty name="width" value="0.1" units="cm"/>
      <inkml:brushProperty name="height" value="0.1" units="cm"/>
      <inkml:brushProperty name="color" value="#FFC114"/>
    </inkml:brush>
  </inkml:definitions>
  <inkml:trace contextRef="#ctx0" brushRef="#br0">394 38 24575,'604'0'0,"-678"-1"0,3 0 0,1 2 0,-128 20 0,140-12 0,-67 1 0,75-7 0,0 2 0,-58 13 0,103-16 0,-39 9 0,1-2 0,-59 5 0,199-36 0,140-29 0,-168 32 0,2 4 0,-1 2 0,2 4 0,84-1 0,337 14 0,-960-4-1365</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4:43.620"/>
    </inkml:context>
    <inkml:brush xml:id="br0">
      <inkml:brushProperty name="width" value="0.1" units="cm"/>
      <inkml:brushProperty name="height" value="0.1" units="cm"/>
      <inkml:brushProperty name="color" value="#FFC114"/>
    </inkml:brush>
  </inkml:definitions>
  <inkml:trace contextRef="#ctx0" brushRef="#br0">0 0 24575,'10'2'0,"0"1"0,0 0 0,0 0 0,-1 1 0,1 1 0,-1-1 0,0 1 0,9 7 0,84 57 0,-99-67 0,41 28 0,-15-11 0,38 33 0,-59-45 0,0 0 0,-1 0 0,0 1 0,-1 0 0,0 1 0,0-1 0,-1 1 0,0 0 0,5 14 0,2 16 0,-1 0 0,-3 1 0,-1 0 0,3 53 0,-9 165 0,-2-229-151,0-1-1,-2 0 0,-1 1 0,-1-1 1,-2 0-1,0-1 0,-2 0 1,-14 30-1,2-25-6674</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5:11.857"/>
    </inkml:context>
    <inkml:brush xml:id="br0">
      <inkml:brushProperty name="width" value="0.1" units="cm"/>
      <inkml:brushProperty name="height" value="0.1" units="cm"/>
      <inkml:brushProperty name="color" value="#FFC114"/>
    </inkml:brush>
  </inkml:definitions>
  <inkml:trace contextRef="#ctx0" brushRef="#br0">0 2549 24575,'23'2'0,"49"12"0,-31-6 0,0-1 0,47 2 0,-60-8 0,17-1 0,0 3 0,83 15 0,-26-1 0,-92-16 0,0 0 0,0-1 0,0 0 0,0-1 0,0 0 0,0 0 0,0-1 0,10-4 0,-16 4 0,-1 0 0,1 0 0,-1 0 0,0-1 0,0 1 0,0-1 0,0 0 0,0 0 0,-1 0 0,1 0 0,-1-1 0,0 1 0,0 0 0,0-1 0,0 0 0,-1 1 0,1-1 0,-1 0 0,0 0 0,0 0 0,0 0 0,0-6 0,1-13 0,-1 1 0,-4-44 0,1 38 0,-1-46 0,-3-54 0,11-130 0,1 218 0,1 0 0,18-53 0,-15 59 0,-1 0 0,-2 0 0,6-69 0,-13-402 0,-2 213 0,4 269 0,0 0 0,1 0 0,9-30 0,-5 25 0,5-50 0,-10-7 0,-3 59 0,1-1 0,2 0 0,1 1 0,7-33 0,-3 27 0,-2-1 0,3-45 0,-3 19 0,-5 55 0,1 0 0,0 1 0,0-1 0,0 0 0,0 0 0,1 1 0,-1-1 0,1 1 0,0-1 0,0 1 0,0 0 0,1-1 0,-1 1 0,1 1 0,-1-1 0,1 0 0,0 0 0,0 1 0,1 0 0,-1 0 0,0 0 0,1 0 0,-1 0 0,1 1 0,0-1 0,-1 1 0,1 0 0,0 0 0,7-1 0,11 0 0,1 0 0,-1 1 0,1 1 0,26 4 0,-9-1 0,222 1-1365,-238-4-5461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5:16.207"/>
    </inkml:context>
    <inkml:brush xml:id="br0">
      <inkml:brushProperty name="width" value="0.1" units="cm"/>
      <inkml:brushProperty name="height" value="0.1" units="cm"/>
      <inkml:brushProperty name="color" value="#FFC114"/>
    </inkml:brush>
  </inkml:definitions>
  <inkml:trace contextRef="#ctx0" brushRef="#br0">78 1 24575,'0'684'0,"-2"-647"0,-2 0 0,-10 47 0,6-45 0,-4 68 0,14 50 0,-4 64 0,2-217-105,-1 0 0,1 0 0,-1 0 0,0 0 0,0 0 0,-1 0 0,1 0 0,-1 0 0,0 0 0,0-1 0,0 1 0,-4 3 0,-10 10-6721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5:32.675"/>
    </inkml:context>
    <inkml:brush xml:id="br0">
      <inkml:brushProperty name="width" value="0.1" units="cm"/>
      <inkml:brushProperty name="height" value="0.1" units="cm"/>
      <inkml:brushProperty name="color" value="#FFC114"/>
    </inkml:brush>
  </inkml:definitions>
  <inkml:trace contextRef="#ctx0" brushRef="#br0">0 1 24575,'7'0'0,"8"0"0,8 0 0,7 0 0,-2 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5:50.762"/>
    </inkml:context>
    <inkml:brush xml:id="br0">
      <inkml:brushProperty name="width" value="0.1" units="cm"/>
      <inkml:brushProperty name="height" value="0.1" units="cm"/>
      <inkml:brushProperty name="color" value="#FFC114"/>
    </inkml:brush>
  </inkml:definitions>
  <inkml:trace contextRef="#ctx0" brushRef="#br0">0 3 24575,'109'-2'0,"124"5"0,-229-3 0,0 1 0,0 0 0,0 0 0,-1 0 0,1 0 0,0 0 0,-1 1 0,1 0 0,-1-1 0,0 1 0,0 1 0,1-1 0,-1 0 0,0 1 0,-1 0 0,1-1 0,0 1 0,-1 0 0,0 0 0,0 1 0,0-1 0,0 0 0,0 1 0,0-1 0,-1 1 0,0 0 0,0-1 0,0 1 0,0 0 0,0 5 0,2 13 0,-2 1 0,0 0 0,-1 0 0,-4 26 0,1-8 0,2 29 0,1-40 0,-1 0 0,-1-1 0,-1 1 0,-9 36 0,-6-5 0,8-28 0,0 0 0,2 0 0,2 1 0,-3 49 0,8-43 0,-1 0 0,-2 0 0,-11 47 0,6-29 0,2 0 0,2 1 0,4 0 0,5 60 0,-1 6 0,-5-2 0,5 132 0,16-162 0,-15-79 0,0 0 0,-1 0 0,0 0 0,-1 0 0,-1 1 0,0-1 0,-1 0 0,0 1 0,-5 22 0,-6 16 0,1 0 0,3 1 0,1 103 0,5-61 0,4 106 0,-3-198 0,1 0 0,0-1 0,-1 1 0,1-1 0,0 1 0,1-1 0,-1 0 0,0 1 0,1-1 0,0 0 0,0 0 0,0 0 0,0 0 0,0 0 0,1-1 0,-1 1 0,1-1 0,0 0 0,0 1 0,0-1 0,0 0 0,0-1 0,0 1 0,0 0 0,1-1 0,-1 0 0,0 0 0,1 0 0,5 1 0,9 1 0,1-1 0,-1-1 0,1-1 0,29-3 0,-18 1 0,-16 1 0,0 0 0,1-1 0,-1 0 0,0-2 0,0 0 0,-1 0 0,1-1 0,20-11 0,-27 12 0,-1 1 0,0-1 0,-1 0 0,1-1 0,-1 0 0,0 1 0,0-2 0,0 1 0,0-1 0,-1 1 0,0-1 0,-1 0 0,1-1 0,-1 1 0,0 0 0,0-1 0,-1 0 0,0 0 0,1-8 0,0-18 0,-1-1 0,-4-63 0,-1 70 0,2 0 0,1 0 0,1 0 0,1-1 0,9-38 0,0 10 0,-3 0 0,-2-1 0,-2 0 0,-7-102 0,0 37 0,3-23 0,1 207 0,1-27 0,-2-1 0,-1 0 0,-2 1 0,-11 50 0,5-43 0,2 1 0,-2 55 0,7-61 0,-2 0 0,-1-1 0,-18 66 0,10-66 0,3 2 0,-8 50 0,16-75 0,0 0 0,1 0 0,1 0 0,0 0 0,1 0 0,1 0 0,-1 0 0,2 0 0,0 0 0,8 20 0,-9-29 0,0 0 0,0-1 0,1 1 0,0-1 0,-1 1 0,1-1 0,1 0 0,-1 0 0,0 0 0,1 0 0,-1-1 0,1 1 0,0-1 0,0 0 0,0 0 0,0-1 0,0 1 0,0-1 0,1 0 0,7 1 0,9 1 0,1-1 0,-1-1 0,28-3 0,-31 1 0,0 1 0,36 3 0,-9 7 0,1-2 0,0-2 0,1-2 0,79-3 0,-122-2 0,-1 0 0,1 1 0,0-1 0,0 0 0,0-1 0,-1 1 0,1-1 0,-1 0 0,1 1 0,-1-2 0,0 1 0,1 0 0,-1-1 0,0 1 0,-1-1 0,1 0 0,0 0 0,-1 0 0,0 0 0,1 0 0,-1-1 0,-1 1 0,1-1 0,0 1 0,-1-1 0,0 0 0,0 1 0,0-1 0,0 0 0,0-4 0,2-15 0,-1 0 0,-2 0 0,0 0 0,-4-26 0,1 8 0,-1 3 0,-1 0 0,-2 0 0,-17-52 0,13 54 0,2 0 0,1 0 0,-5-72 0,13 55 0,2 0 0,3 0 0,12-53 0,22-197 0,-28 218 0,-4 0 0,-7-162 0,-3 95 0,3 126 0,0 1 0,-1 0 0,-2 0 0,0 0 0,-2 0 0,-1 0 0,-13-35 0,10 32 0,1 0 0,1 0 0,2-1 0,1 1 0,1-1 0,1-45 0,-2-14 0,-13 8 0,14 70 0,-1 1 0,2-1 0,-1 0 0,2 0 0,-1 0 0,1-1 0,1 1 0,0 0 0,0 0 0,1-1 0,4-18 0,-4 26 0,1-1 0,0 1 0,1 0 0,-1 0 0,0 0 0,1 0 0,0 0 0,0 0 0,0 1 0,0-1 0,0 1 0,0 0 0,0 0 0,1 0 0,-1 1 0,1-1 0,0 1 0,-1 0 0,1-1 0,0 2 0,0-1 0,0 0 0,4 1 0,15-2 0,0 1 0,42 3 0,-38 0 0,7-1 0,-9 1 0,0-1 0,1-1 0,-1-1 0,0-2 0,34-7 0,-56 9 0,1 0 0,0 0 0,-1 0 0,1 1 0,0-1 0,0 1 0,0 0 0,-1 0 0,1 0 0,0 0 0,0 1 0,0 0 0,-1-1 0,5 3 0,-6-2 0,0 1 0,0-1 0,1 1 0,-1 0 0,-1 0 0,1 0 0,0 0 0,0 0 0,-1 0 0,1 1 0,-1-1 0,0 0 0,0 1 0,1-1 0,-2 1 0,1-1 0,0 1 0,0 0 0,-1-1 0,0 1 0,1 3 0,3 37 0,-2 0 0,-5 65 0,1-70 0,1-1 0,1 1 0,2 0 0,8 38 0,16 106 0,-5-24 0,-10-73 0,-4 0 0,-7 161 0,-3-93 0,3 111-1365,0-231-5461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6:16.409"/>
    </inkml:context>
    <inkml:brush xml:id="br0">
      <inkml:brushProperty name="width" value="0.1" units="cm"/>
      <inkml:brushProperty name="height" value="0.1" units="cm"/>
      <inkml:brushProperty name="color" value="#FFC114"/>
    </inkml:brush>
  </inkml:definitions>
  <inkml:trace contextRef="#ctx0" brushRef="#br0">194 2317 24575,'-1'-13'0,"0"0"0,-2 0 0,1 1 0,-7-18 0,-5-27 0,6-7 0,-16-92 0,9 60 0,14 77 0,-1 1 0,0-1 0,-2 1 0,0 0 0,-2 0 0,0 0 0,-14-30 0,9 30 0,2 1 0,0-1 0,1-1 0,1 0 0,0 0 0,2 0 0,0 0 0,1-1 0,-1-31 0,3-121 0,4 152 0,1 1 0,0 0 0,1 0 0,1 0 0,1 0 0,14-31 0,50-118 0,-12 27 0,-16 63 0,-27 53 0,-2 0 0,14-33 0,73-240 0,-95 279 14,0 0-1,-2-1 0,0 1 0,-1-1 1,-1 1-1,-1-1 0,0 1 1,-4-21-1,3 34-70,0-1 0,0 0 0,-1 0 0,0 1-1,0-1 1,-1 1 0,0 0 0,0 0 0,0 0 0,-1 0 0,0 0 0,0 1-1,0-1 1,-1 1 0,0 0 0,0 1 0,0-1 0,0 1 0,-1 0 0,0 0 0,0 1-1,0-1 1,0 2 0,0-1 0,-12-3 0,-10 0-6769</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6:08.991"/>
    </inkml:context>
    <inkml:brush xml:id="br0">
      <inkml:brushProperty name="width" value="0.1" units="cm"/>
      <inkml:brushProperty name="height" value="0.1" units="cm"/>
      <inkml:brushProperty name="color" value="#FFC114"/>
    </inkml:brush>
  </inkml:definitions>
  <inkml:trace contextRef="#ctx0" brushRef="#br0">40 1675 24575,'0'760'0,"-2"-736"0,0 0 0,-2 0 0,-7 27 0,5-23 0,-6 50 0,12-69 0,-1 4 0,0-1 0,1 0 0,0 1 0,4 21 0,-3-32 0,-1 0 0,1 0 0,-1 0 0,1 0 0,0 0 0,-1 0 0,1 0 0,0 0 0,0 0 0,1 0 0,-1-1 0,0 1 0,1 0 0,-1-1 0,1 1 0,-1-1 0,1 1 0,0-1 0,-1 0 0,1 0 0,0 0 0,0 0 0,0 0 0,0 0 0,0-1 0,0 1 0,0 0 0,0-1 0,0 0 0,0 1 0,0-1 0,0 0 0,1 0 0,-1 0 0,2-1 0,257-46 0,-198 33 0,-50 12 0,-1-1 0,0-1 0,0 0 0,0 0 0,0-1 0,11-7 0,-19 9 0,0 0 0,0 0 0,0 0 0,0 0 0,-1-1 0,0 1 0,0-1 0,0 0 0,0 0 0,-1 0 0,1 0 0,-1-1 0,0 1 0,0-1 0,-1 1 0,1-1 0,-1 0 0,1-7 0,1-19 0,-2 0 0,-1 0 0,-2 0 0,-1 0 0,-1 0 0,-10-36 0,3 6 0,4 12 0,3-1 0,1-1 0,9-93 0,12 29 0,-10 74 0,4-69 0,-12 83 0,1-9 0,1-1 0,10-52 0,-4 38 0,4-87 0,-7 62 0,12-41 0,-9 73 0,3-61 0,-10-492 0,-3 284 0,1 308 0,1-1 0,0 1 0,1-1 0,-1 1 0,1 0 0,0-1 0,0 1 0,1 0 0,0 0 0,-1 0 0,2 0 0,-1 0 0,1 0 0,6-8 0,-6 9 0,1 1 0,0 0 0,1 0 0,-1 0 0,1 1 0,-1-1 0,1 1 0,0 0 0,-1 1 0,1-1 0,0 1 0,0 0 0,0 0 0,1 1 0,-1-1 0,6 1 0,159 3 0,-69 0 0,-95-3 0,-1 0 0,1 0 0,0 1 0,-1-1 0,1 1 0,-1 0 0,1 1 0,-1-1 0,0 1 0,1 0 0,-1 1 0,0-1 0,0 1 0,6 4 0,-8-3 0,0 0 0,0 0 0,0 0 0,0 0 0,-1 1 0,1-1 0,-1 1 0,0-1 0,-1 1 0,1 0 0,-1 0 0,0 0 0,0-1 0,0 1 0,-1 0 0,0 8 0,-2 240 0,-3-82 0,7-92 0,0-43 0,-1 0 0,-2 0 0,-1 0 0,-14 67 0,8-68 0,1 1 0,1-1 0,0 48 0,8 112 0,0-71 0,-3-29 0,-1-42 0,2 0 0,2 0 0,14 80 0,11 32 0,-7-35 0,-13-85 0,0 58 0,-5-60 0,12 69 0,11-13 0,-15-64 0,-1 1 0,-2 0 0,4 61 0,-11-30-1365,0-43-5461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6:10.485"/>
    </inkml:context>
    <inkml:brush xml:id="br0">
      <inkml:brushProperty name="width" value="0.1" units="cm"/>
      <inkml:brushProperty name="height" value="0.1" units="cm"/>
      <inkml:brushProperty name="color" value="#FFC114"/>
    </inkml:brush>
  </inkml:definitions>
  <inkml:trace contextRef="#ctx0" brushRef="#br0">0 0 24575,'0'0'-8191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6:13.006"/>
    </inkml:context>
    <inkml:brush xml:id="br0">
      <inkml:brushProperty name="width" value="0.1" units="cm"/>
      <inkml:brushProperty name="height" value="0.1" units="cm"/>
      <inkml:brushProperty name="color" value="#FFC114"/>
    </inkml:brush>
  </inkml:definitions>
  <inkml:trace contextRef="#ctx0" brushRef="#br0">156 1135 24575,'-2'-30'0,"-2"-1"0,-1 1 0,-2 0 0,-1 0 0,-12-31 0,3 9 0,10 32 0,-1 1 0,-16-28 0,16 33 0,1 0 0,0 0 0,1-1 0,1 0 0,0 0 0,-4-23 0,2-45 0,8-150 0,2 93 0,-3-31-1365,0 138-5461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6:23.459"/>
    </inkml:context>
    <inkml:brush xml:id="br0">
      <inkml:brushProperty name="width" value="0.1" units="cm"/>
      <inkml:brushProperty name="height" value="0.1" units="cm"/>
      <inkml:brushProperty name="color" value="#FFC114"/>
    </inkml:brush>
  </inkml:definitions>
  <inkml:trace contextRef="#ctx0" brushRef="#br0">1 1 24575,'42'2'0,"0"2"0,-1 3 0,1 0 0,57 20 0,-46-12 0,-29-10 0,0-1 0,0-2 0,25 1 0,5 0 0,-49-3 0,0 1 0,-1 0 0,1 0 0,0 0 0,-1 0 0,1 1 0,-1-1 0,1 1 0,-1 1 0,0-1 0,1 0 0,-1 1 0,0 0 0,-1 0 0,8 7 0,-7-4 0,1 0 0,-1 0 0,-1 0 0,1 1 0,-1 0 0,0-1 0,0 1 0,-1 0 0,3 12 0,-1 12 0,-1 0 0,-1 1 0,-2-1 0,-3 34 0,1-28 0,-2 320 0,4-259 0,3-52 0,1-1 0,13 51 0,-3-19 0,-10-57 0,1 0 0,1-1 0,15 34 0,-13-36 0,-1 1 0,-1 0 0,0 1 0,4 25 0,-8-19 0,-2-1 0,0 1 0,-2-1 0,0 1 0,-2-1 0,0 0 0,-2 0 0,-1 0 0,-1-1 0,-11 25 0,6-14 0,1 0 0,2 1 0,1 0 0,2 1 0,2 0 0,-2 69 0,9 656 0,-2-756 0,0 0 0,0 0 0,0 0 0,1 0 0,0 0 0,0 1 0,0-1 0,1-1 0,-1 1 0,1 0 0,0 0 0,1-1 0,-1 1 0,6 7 0,-4-8 0,0-1 0,0 0 0,0-1 0,0 1 0,0-1 0,0 1 0,0-1 0,1 0 0,-1-1 0,1 1 0,0-1 0,-1 0 0,1 0 0,0 0 0,0-1 0,6 0 0,25 0 0,0-2 0,70-14 0,-14 2 0,107-28 0,-197 42 0,0 0 0,0-1 0,0 1 0,0-1 0,0 1 0,0-1 0,0 0 0,0 0 0,-1 0 0,1 0 0,0 0 0,0 0 0,-1 0 0,1-1 0,-1 1 0,1-1 0,-1 1 0,0-1 0,0 0 0,1 1 0,-1-1 0,0 0 0,0 0 0,-1 0 0,1 1 0,0-1 0,-1 0 0,1 0 0,-1 0 0,1-3 0,0-7 0,-1 0 0,0 1 0,0-1 0,-4-17 0,1-2 0,1 1 0,1 1 0,1-1 0,2 0 0,0 0 0,3 1 0,0-1 0,2 1 0,1 0 0,1 1 0,19-41 0,-19 49 0,-1-1 0,-1 0 0,-1 0 0,-1-1 0,-1 0 0,0 0 0,-2 0 0,-1 0 0,-1-28 0,3-32 0,28-108 0,-30 183-84,-1 1-15,0 0 1,1 0-1,0-1 1,0 1-1,0 0 1,1 0-1,0 0 1,0 0-1,0 1 1,1-1-1,0 1 0,5-8 1,9-3-6728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47.422"/>
    </inkml:context>
    <inkml:brush xml:id="br0">
      <inkml:brushProperty name="width" value="0.1" units="cm"/>
      <inkml:brushProperty name="height" value="0.1" units="cm"/>
      <inkml:brushProperty name="color" value="#FFC114"/>
    </inkml:brush>
  </inkml:definitions>
  <inkml:trace contextRef="#ctx0" brushRef="#br0">1 0 24575,'4'1'0,"-1"-1"0,1 1 0,0 0 0,0 0 0,0 0 0,-1 0 0,1 1 0,-1 0 0,1 0 0,-1 0 0,0 0 0,0 0 0,1 0 0,-1 1 0,-1 0 0,1-1 0,0 1 0,-1 0 0,1 0 0,-1 1 0,0-1 0,0 0 0,-1 1 0,4 6 0,0 2 0,-1 0 0,0 1 0,0 0 0,-2 0 0,1 0 0,0 15 0,0 6 0,-2 1 0,-1-1 0,-2 1 0,-1-1 0,-2 1 0,-1-1 0,-2 0 0,-18 49 0,20-65 0,0 0 0,1 0 0,1 1 0,1-1 0,0 1 0,2 0 0,0 0 0,4 36 0,0-24 0,3 0 0,0 0 0,2 0 0,18 44 0,-20-57 0,-1 1 0,0-1 0,-1 1 0,-2 0 0,2 28 0,-6 102 0,-1-58 0,3 1246 0,-2-1318 0,0 0 0,-1 1 0,0-2 0,-2 1 0,-13 35 0,-10 38 0,22-42 0,1 1 0,3-1 0,5 78 0,1-13 0,-4 1757 0,1-1847 0,2 1 0,10 42 0,-7-40 0,-2-1 0,2 32 0,-5-30-455,1-1 0,9 47 0,-4-46-6371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32.151"/>
    </inkml:context>
    <inkml:brush xml:id="br0">
      <inkml:brushProperty name="width" value="0.05" units="cm"/>
      <inkml:brushProperty name="height" value="0.05" units="cm"/>
      <inkml:brushProperty name="color" value="#AB008B"/>
    </inkml:brush>
  </inkml:definitions>
  <inkml:trace contextRef="#ctx0" brushRef="#br0">4 1 24575,'-1'66'0,"-1"-32"0,2 0 0,1-1 0,2 1 0,10 53 0,-6-55 0,-2 0 0,-1 0 0,-1 47 0,-2-40 0,10 66 0,20 6 0,-22-86 0,-1 0 0,-1 1 0,-1 1 0,2 26 0,-6 321 0,-5-180 0,3 1016 0,2-1172 0,2-1 0,10 47 0,-6-43 0,4 66 0,-11-60 0,-1 5 0,3-1 0,14 79 0,-10-89 0,-3 2 0,-1-1 0,-3 50 0,3 56 0,-1-127 0,1-2 0,0 1 0,2 0 0,0-1 0,11 25 0,-8-24 0,-1 1 0,-1-1 0,-1 1 0,-1 0 0,3 30 0,-5 104 0,0-2 0,19-13 0,-6-53 0,-1-22 0,2 0 0,36 94 0,13 45 0,-52-154 0,2-1 0,3 0 0,26 53 0,-36-81 0,-1 1 0,-1-1 0,-1 1 0,-1 0 0,0 0 0,-2 1 0,-1-1 0,-2 30 0,2-13 0,7 58 0,38 239 0,-37-263 0,-3 1 0,-6 123 0,-2-87 0,2-99-341,0 1 0,-1 0-1,-5 21 1,-2-9-6485</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39.976"/>
    </inkml:context>
    <inkml:brush xml:id="br0">
      <inkml:brushProperty name="width" value="0.05" units="cm"/>
      <inkml:brushProperty name="height" value="0.05" units="cm"/>
      <inkml:brushProperty name="color" value="#AB008B"/>
    </inkml:brush>
  </inkml:definitions>
  <inkml:trace contextRef="#ctx0" brushRef="#br0">1 39 24575,'6'0'0,"15"0"0,11 0 0,6-6 0,3-3 0,1 1 0,0 2 0,-14 1 0,-18 2 0,-17 2 0,-7 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9:02.408"/>
    </inkml:context>
    <inkml:brush xml:id="br0">
      <inkml:brushProperty name="width" value="0.05" units="cm"/>
      <inkml:brushProperty name="height" value="0.05" units="cm"/>
      <inkml:brushProperty name="color" value="#AB008B"/>
    </inkml:brush>
  </inkml:definitions>
  <inkml:trace contextRef="#ctx0" brushRef="#br0">1 34 24575,'6'0'0,"9"0"0,8 0 0,7 0 0,4 0 0,4 0 0,1 0 0,-6-6 0,-2-3 0,0 1 0,1 2 0,-5 1-8191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9:03.222"/>
    </inkml:context>
    <inkml:brush xml:id="br0">
      <inkml:brushProperty name="width" value="0.05" units="cm"/>
      <inkml:brushProperty name="height" value="0.05" units="cm"/>
      <inkml:brushProperty name="color" value="#AB008B"/>
    </inkml:brush>
  </inkml:definitions>
  <inkml:trace contextRef="#ctx0" brushRef="#br0">0 0 24575,'7'0'0,"8"0"0,8 0 0,7 0 0,5 0 0,2 0 0,-4 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9:04.878"/>
    </inkml:context>
    <inkml:brush xml:id="br0">
      <inkml:brushProperty name="width" value="0.05" units="cm"/>
      <inkml:brushProperty name="height" value="0.05" units="cm"/>
      <inkml:brushProperty name="color" value="#AB008B"/>
    </inkml:brush>
  </inkml:definitions>
  <inkml:trace contextRef="#ctx0" brushRef="#br0">107 6 24575,'47'-2'0,"-35"0"0,0 1 0,1 1 0,-1 0 0,0 0 0,1 1 0,-1 1 0,0 0 0,21 7 0,-30-7 0,0 0 0,0 0 0,0 0 0,-1 1 0,1-1 0,-1 1 0,0 0 0,0-1 0,0 1 0,0 0 0,0 0 0,0 1 0,-1-1 0,0 0 0,1 0 0,-1 1 0,0-1 0,-1 1 0,1-1 0,-1 1 0,1-1 0,-1 1 0,0 4 0,-1 13 0,0 1 0,-8 37 0,4-24 0,-2 51 0,6-50 0,-2-1 0,-2 1 0,-1-1 0,-15 48 0,18-74 0,0 0 0,-1 0 0,-1-1 0,1 0 0,-1 0 0,0 0 0,-1 0 0,0-1 0,0 0 0,-1 0 0,0 0 0,0-1 0,0 0 0,-1 0 0,0-1 0,0 0 0,0-1 0,-1 0 0,1 0 0,-1 0 0,-14 2 0,-52 5-1365,42-11-5461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9:12.554"/>
    </inkml:context>
    <inkml:brush xml:id="br0">
      <inkml:brushProperty name="width" value="0.05" units="cm"/>
      <inkml:brushProperty name="height" value="0.05" units="cm"/>
      <inkml:brushProperty name="color" value="#AB008B"/>
    </inkml:brush>
  </inkml:definitions>
  <inkml:trace contextRef="#ctx0" brushRef="#br0">1 1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9:16.291"/>
    </inkml:context>
    <inkml:brush xml:id="br0">
      <inkml:brushProperty name="width" value="0.05" units="cm"/>
      <inkml:brushProperty name="height" value="0.05" units="cm"/>
      <inkml:brushProperty name="color" value="#AB008B"/>
    </inkml:brush>
  </inkml:definitions>
  <inkml:trace contextRef="#ctx0" brushRef="#br0">1 115 24575,'122'2'0,"136"-5"0,-166-15 0,-68 12 0,0 1 0,28-2 0,381 4 0,-223 6 0,-185-5 0,-1 0 0,-1-2 0,28-7 0,-23 5 0,50-6 0,81 12 0,21-2 0,-88-16 0,-69 12 0,1 1 0,28-2 0,129 4-220,-136 4-925,-13-1-5681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9:40.070"/>
    </inkml:context>
    <inkml:brush xml:id="br0">
      <inkml:brushProperty name="width" value="0.05" units="cm"/>
      <inkml:brushProperty name="height" value="0.05" units="cm"/>
      <inkml:brushProperty name="color" value="#AB008B"/>
    </inkml:brush>
  </inkml:definitions>
  <inkml:trace contextRef="#ctx0" brushRef="#br0">82 1069 24575,'0'-3'0,"-1"0"0,0 1 0,0-1 0,0 1 0,-1-1 0,1 1 0,-1 0 0,1 0 0,-1-1 0,0 1 0,1 0 0,-1 0 0,-4-2 0,-9-13 0,9 5 0,0 0 0,0-1 0,1 1 0,1-1 0,0 0 0,1 0 0,0-1 0,-2-26 0,3-12 0,5-53 0,-1 37 0,-1-463 0,-1 526 0,0-1 0,0 0 0,0 1 0,1-1 0,0 1 0,0 0 0,0-1 0,1 1 0,-1 0 0,1 0 0,1-1 0,-1 2 0,1-1 0,5-8 0,-5 10 0,1 0 0,0 0 0,0 0 0,1 0 0,-1 1 0,0-1 0,1 1 0,0 0 0,-1 1 0,1-1 0,0 1 0,0 0 0,0 0 0,0 0 0,0 1 0,7-1 0,243 4 0,-86 1 0,589-4 0,-735 1 0,1 2 0,-1 0 0,30 9 0,-26-5 0,51 5 0,229-10 0,-161-3 0,-143 0 0,0 1 0,0-1 0,0 1 0,0 0 0,0 0 0,0 1 0,0-1 0,0 0 0,0 1 0,-1 0 0,1 0 0,0 0 0,0 0 0,0 0 0,-1 0 0,1 1 0,-1-1 0,1 1 0,-1 0 0,0 0 0,0 0 0,1 0 0,-1 0 0,-1 0 0,1 1 0,0-1 0,0 1 0,-1-1 0,0 1 0,1-1 0,-1 1 0,0 0 0,0 0 0,0 0 0,-1-1 0,1 1 0,-1 0 0,0 0 0,1 0 0,-1 0 0,-1 5 0,-1 245 0,-3-86 0,5 857 0,2-995 0,1-1 0,2 1 0,8 29 0,3 25 0,-2-17 0,2-1 0,33 82 0,-39-119 0,-3-2 0,0-1 0,-2 1 0,-1 0 0,2 41 0,-8 109 0,-1-70 0,1-77 0,-2 0 0,-1 0 0,-1 0 0,-1-1 0,-2 0 0,-15 33 0,12-32 0,2 1 0,0 0 0,2 0 0,1 1 0,-3 41 0,9 322 0,3-182 0,-2-207 0,0 1 0,0-1 0,0 1 0,1-1 0,-1 1 0,2-1 0,-1 0 0,0 1 0,1-1 0,0 0 0,0 0 0,1 0 0,-1 0 0,7 7 0,-6-8 0,1-1 0,0 0 0,1 0 0,-1 0 0,0-1 0,1 0 0,-1 1 0,1-2 0,0 1 0,0 0 0,0-1 0,0 0 0,0 0 0,0-1 0,0 1 0,6-1 0,182-3 0,-69-1 0,-79 2 0,-1-3 0,0-2 0,62-17 0,58-9 0,-55 13 0,-72 12 0,0 2 0,53-3 0,-20 7 0,238 6 0,-152 29 0,-121-28 0,0 3 0,-1 0 0,34 14 0,-2 0 0,-32-15 0,1-2 0,0 0 0,0-3 0,1-1 0,45-4 0,-12 1 0,-65 2 0,0 0 0,0 0 0,0 0 0,-1 0 0,1-1 0,0 0 0,0 0 0,-1 0 0,1 0 0,-1 0 0,1-1 0,-1 0 0,1 0 0,4-3 0,-5 2 0,-1 0 0,0 1 0,0-1 0,0 0 0,0-1 0,-1 1 0,1 0 0,-1 0 0,0-1 0,0 1 0,0-1 0,0 1 0,-1-1 0,0 1 0,1-8 0,-3-242 0,-3 86 0,2 127 0,-1-1 0,-2 1 0,-20-70 0,15 68 0,1 0 0,3 0 0,-4-55 0,14-84 0,-5-92 0,-3 237 0,-2 0 0,-17-54 0,14 58 0,1 0 0,2 0 0,-5-51 0,12-14 0,2 69 0,-2 0 0,-1 0 0,-1 0 0,-12-53 0,-4 21 0,8 28 0,0 0 0,2-1 0,2-1 0,-4-53 0,9 33 0,5-273 0,28 137 0,-31 183 0,-1 1 0,1-1 0,0 0 0,1 1 0,0-1 0,0 1 0,0-1 0,1 1 0,0 0 0,0 0 0,6-9 0,-6 12 0,1 0 0,-1 0 0,0 0 0,1 1 0,-1-1 0,1 1 0,0 0 0,0 0 0,0 0 0,0 1 0,0 0 0,0-1 0,0 1 0,1 1 0,-1-1 0,0 1 0,1-1 0,-1 1 0,7 1 0,17 2 0,-1 0 0,40 12 0,-36-8 0,49 6 0,332-8 0,-217-8 0,-86 1 0,122 5 0,-170 11-1365,-36-5-5461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36.901"/>
    </inkml:context>
    <inkml:brush xml:id="br0">
      <inkml:brushProperty name="width" value="0.05" units="cm"/>
      <inkml:brushProperty name="height" value="0.05" units="cm"/>
      <inkml:brushProperty name="color" value="#AB008B"/>
    </inkml:brush>
  </inkml:definitions>
  <inkml:trace contextRef="#ctx0" brushRef="#br0">1 610 24575,'15'0'0,"28"-2"0,0 3 0,-1 1 0,1 2 0,-1 2 0,73 20 0,-77-15 0,1-1 0,0-2 0,0-2 0,51 2 0,164-9 0,-105-2 0,459 3 0,-562 2 0,84 16 0,-81-10 0,63 3 0,-107-11 0,322-2 0,-286-3 0,-1-2 0,60-19 0,48-10 0,-14 17 0,220-3 0,-323 21 0,0-2 0,47-11 0,38-3 0,-78 13 0,46-11 0,-50 8 0,0 1 0,38-1 0,-39 6 0,1-3 0,65-14 0,319-85 0,-368 93 0,1 3 0,0 2 0,72 1 0,-59 3 0,93-12 0,-96 3 0,0 4 0,1 2 0,0 3 0,120 13 0,59 8 0,322-13 0,-308-10 0,669 3 0,-882-2 0,81-15 0,19-2 0,-14 18 0,-75 2 0,0-2 0,84-13 0,-33 0 0,1 4 0,201 9 0,-136 4 0,-16-2 0,174-4 0,-246-7 0,-1-3 0,150-46 0,1-1 0,-3 2 0,26-6 0,-198 54 0,-1-1 0,1 2 0,76-1 0,-37 9 0,148 5 0,-175 12-93,-47-10-1179,3 1-5554</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38.351"/>
    </inkml:context>
    <inkml:brush xml:id="br0">
      <inkml:brushProperty name="width" value="0.05" units="cm"/>
      <inkml:brushProperty name="height" value="0.05" units="cm"/>
      <inkml:brushProperty name="color" value="#AB008B"/>
    </inkml:brush>
  </inkml:definitions>
  <inkml:trace contextRef="#ctx0" brushRef="#br0">98 1 24575,'3'0'0,"-1"0"0,0 1 0,1-1 0,-1 1 0,0 0 0,0 0 0,0 0 0,0 0 0,0 0 0,0 0 0,0 0 0,0 1 0,0-1 0,0 1 0,-1-1 0,1 1 0,2 3 0,24 38 0,-20-28 0,156 246 0,-126-205 0,-28-42 0,-1-1 0,0 1 0,11 24 0,-18-32 0,0 0 0,0 0 0,-1 0 0,0 0 0,0 0 0,0 0 0,-1 0 0,1 0 0,-2 0 0,1 0 0,-1 0 0,0 0 0,-3 10 0,-8 23 0,-1 0 0,-3-2 0,-1 0 0,-41 65 0,47-87 0,-1-1 0,-22 21 0,21-22 0,0 0 0,-17 23 0,2 1 66,-49 51-1,1-3-1561,59-62-5330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57.040"/>
    </inkml:context>
    <inkml:brush xml:id="br0">
      <inkml:brushProperty name="width" value="0.1" units="cm"/>
      <inkml:brushProperty name="height" value="0.1" units="cm"/>
      <inkml:brushProperty name="color" value="#FFC114"/>
    </inkml:brush>
  </inkml:definitions>
  <inkml:trace contextRef="#ctx0" brushRef="#br0">1 1 24575,'9'0'0,"0"1"0,0 1 0,0 0 0,0 0 0,0 1 0,0 0 0,0 0 0,13 8 0,69 46 0,-40-23 0,-35-26 0,0 0 0,0-1 0,1 0 0,0-2 0,0 0 0,0-1 0,1 0 0,0-1 0,-1-2 0,1 1 0,0-2 0,0-1 0,0 0 0,-1-1 0,1-1 0,26-7 0,-41 9 0,0 0 0,1 0 0,-1 0 0,0 0 0,1 1 0,-1-1 0,0 1 0,1 0 0,-1 0 0,0 0 0,1 1 0,-1-1 0,4 2 0,-6-2 0,0 1 0,-1-1 0,1 0 0,-1 1 0,1-1 0,-1 1 0,1-1 0,-1 1 0,1-1 0,-1 1 0,1-1 0,-1 1 0,0 0 0,1-1 0,-1 1 0,0-1 0,1 1 0,-1 0 0,0-1 0,0 1 0,0 0 0,0 0 0,0 1 0,-8 27 0,-10 7 0,1 0 0,3 1 0,0 1 0,3 0 0,1 0 0,2 1 0,1 1 0,3-1 0,0 59 0,2-60 0,-1-1 0,-9 42 0,5-39 0,-3 67 0,11 763-1365,-1-842-5461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49.421"/>
    </inkml:context>
    <inkml:brush xml:id="br0">
      <inkml:brushProperty name="width" value="0.05" units="cm"/>
      <inkml:brushProperty name="height" value="0.05" units="cm"/>
      <inkml:brushProperty name="color" value="#AB008B"/>
    </inkml:brush>
  </inkml:definitions>
  <inkml:trace contextRef="#ctx0" brushRef="#br0">0 69 24575,'7'0'0,"8"-7"0,8-2 0,7 1 0,5 1 0,2 3 0,2 1 0,0 1 0,1 1 0,-1 1 0,-6-6 0,-4-2 0,2 1 0,-6 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56.457"/>
    </inkml:context>
    <inkml:brush xml:id="br0">
      <inkml:brushProperty name="width" value="0.05" units="cm"/>
      <inkml:brushProperty name="height" value="0.05" units="cm"/>
      <inkml:brushProperty name="color" value="#AB008B"/>
    </inkml:brush>
  </inkml:definitions>
  <inkml:trace contextRef="#ctx0" brushRef="#br0">255 3 24575,'109'-2'0,"123"5"0,-229-3 0,1 0 0,-1 1 0,1-1 0,-1 1 0,1 0 0,-1 0 0,1 0 0,-1 1 0,0-1 0,0 1 0,4 2 0,-6-3 0,0 0 0,1 0 0,-1 1 0,0-1 0,0 0 0,0 0 0,0 1 0,-1-1 0,1 1 0,0-1 0,0 0 0,-1 1 0,1-1 0,-1 1 0,0 0 0,1-1 0,-1 1 0,0 1 0,0 2 0,-1 0 0,0 0 0,0 0 0,0-1 0,-1 1 0,0 0 0,1-1 0,-2 1 0,1-1 0,0 0 0,-1 0 0,0 0 0,0 0 0,-6 6 0,-1 1 0,-1 1 0,1-2 0,-2 0 0,0 0 0,0-1 0,0 0 0,-1-1 0,-1-1 0,1 0 0,-1 0 0,-16 4 0,36-12 0,0 1 0,1 0 0,-1 0 0,0 0 0,0 1 0,1 0 0,-1 0 0,0 0 0,0 1 0,0 0 0,0 0 0,-1 1 0,1-1 0,0 1 0,-1 1 0,0-1 0,0 1 0,0 0 0,0 0 0,4 5 0,-3-1 0,0 1 0,-1 0 0,0 0 0,-1 0 0,1 1 0,-2 0 0,1-1 0,-2 1 0,1 1 0,-1-1 0,-1 0 0,0 0 0,0 1 0,-1-1 0,-2 15 0,2-19 0,-1 0 0,-1 0 0,1 0 0,-1 0 0,0-1 0,0 1 0,-1 0 0,1-1 0,-1 0 0,0 0 0,-1 0 0,1 0 0,-1 0 0,0-1 0,-1 1 0,1-1 0,-1 0 0,1 0 0,-1-1 0,0 0 0,-1 1 0,1-2 0,0 1 0,-1-1 0,0 1 0,1-2 0,-11 3 0,-20 1 0,0-1 0,0-2 0,0-2 0,-37-4 0,-10 1 0,74 3 0,0 0 0,1-1 0,-1 0 0,0 0 0,1-1 0,-1 0 0,1-1 0,0 0 0,-1 0 0,-12-8 0,11 4 0,1 0 0,0 0 0,1-1 0,0 0 0,0-1 0,0 0 0,-9-16 0,0-1-1365,4 2-5461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58.634"/>
    </inkml:context>
    <inkml:brush xml:id="br0">
      <inkml:brushProperty name="width" value="0.05" units="cm"/>
      <inkml:brushProperty name="height" value="0.05" units="cm"/>
      <inkml:brushProperty name="color" value="#AB008B"/>
    </inkml:brush>
  </inkml:definitions>
  <inkml:trace contextRef="#ctx0" brushRef="#br0">1 0 24575,'7'0'0,"8"0"0,8 0 0,7 0 0,4 0 0,3 0 0,2 0 0,1 0 0,-7 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59.837"/>
    </inkml:context>
    <inkml:brush xml:id="br0">
      <inkml:brushProperty name="width" value="0.05" units="cm"/>
      <inkml:brushProperty name="height" value="0.05" units="cm"/>
      <inkml:brushProperty name="color" value="#AB008B"/>
    </inkml:brush>
  </inkml:definitions>
  <inkml:trace contextRef="#ctx0" brushRef="#br0">1 0 24575,'6'0'0,"9"0"0,8 0 0,7 0 0,5 0 0,2 0 0,2 0 0,0 0 0,-6 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9:00.935"/>
    </inkml:context>
    <inkml:brush xml:id="br0">
      <inkml:brushProperty name="width" value="0.05" units="cm"/>
      <inkml:brushProperty name="height" value="0.05" units="cm"/>
      <inkml:brushProperty name="color" value="#AB008B"/>
    </inkml:brush>
  </inkml:definitions>
  <inkml:trace contextRef="#ctx0" brushRef="#br0">0 1 24575,'0'6'0,"0"9"0,7 9 0,2 6 0,5-2 0,1 0 0,-2 3 0,-3 2 0,-4 2 0,-3 2 0,-1 0 0,-2 1 0,0 0 0,-1 0 0,1 1 0,-7-8 0,-2-7-8191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50.639"/>
    </inkml:context>
    <inkml:brush xml:id="br0">
      <inkml:brushProperty name="width" value="0.05" units="cm"/>
      <inkml:brushProperty name="height" value="0.05" units="cm"/>
      <inkml:brushProperty name="color" value="#AB008B"/>
    </inkml:brush>
  </inkml:definitions>
  <inkml:trace contextRef="#ctx0" brushRef="#br0">1 1 24575,'6'0'0,"9"0"0,8 0 0,7 0 0,5 0 0,2 0 0,2 0 0,0 0 0,1 0 0,-8 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8:52.656"/>
    </inkml:context>
    <inkml:brush xml:id="br0">
      <inkml:brushProperty name="width" value="0.05" units="cm"/>
      <inkml:brushProperty name="height" value="0.05" units="cm"/>
      <inkml:brushProperty name="color" value="#AB008B"/>
    </inkml:brush>
  </inkml:definitions>
  <inkml:trace contextRef="#ctx0" brushRef="#br0">0 1 24575,'0'6'0,"0"9"0,0 8 0,0 7 0,0 4 0,0 4 0,0 1 0,0 0 0,0 1 0,0-1 0,0-6-8191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19:47.985"/>
    </inkml:context>
    <inkml:brush xml:id="br0">
      <inkml:brushProperty name="width" value="0.05" units="cm"/>
      <inkml:brushProperty name="height" value="0.05" units="cm"/>
      <inkml:brushProperty name="color" value="#AB008B"/>
    </inkml:brush>
  </inkml:definitions>
  <inkml:trace contextRef="#ctx0" brushRef="#br0">1 0 24575,'60'1'0,"1"3"0,81 14 0,-108-13 0,50 0 0,-51-5 0,47 8 0,-76-6 0,0-1 0,0 0 0,0 1 0,0 0 0,0 0 0,0 0 0,0 0 0,0 1 0,-1-1 0,0 1 0,1 0 0,-1 0 0,0 1 0,0-1 0,-1 0 0,1 1 0,-1 0 0,1 0 0,-1-1 0,0 1 0,-1 0 0,1 1 0,-1-1 0,1 0 0,-2 0 0,1 1 0,0 5 0,3 15 0,-2 0 0,-1 0 0,-4 41 0,1-39 0,-1 38 0,-1-5 0,2-1 0,3 1 0,17 116 0,-5-88 0,-3 0 0,-5 0 0,-8 130 0,1-59 0,1-104 0,-1-25 0,2-1 0,1 0 0,2 0 0,10 54 0,2 2 0,-14-71 0,1 1 0,0-1 0,1 1 0,1-1 0,0 0 0,0 0 0,2-1 0,0 1 0,9 15 0,-11-25 0,-1-1 0,1 1 0,0-1 0,1 1 0,-1-1 0,0 0 0,1-1 0,0 1 0,-1-1 0,1 0 0,0 0 0,0 0 0,0-1 0,1 0 0,-1 0 0,8 0 0,12 1 0,1-1 0,30-4 0,-24 2 0,-5 0 0,-1 2 0,0 1 0,0 2 0,40 9 0,-8-4 0,0-2 0,0-2 0,1-3 0,61-7 0,5 2 0,-2 5 0,133-5 0,-149-15 0,-71 11 0,48-5 0,-69 12 17,-1-1 0,0-1 1,1-1-1,-1 0 0,0 0 0,26-12 0,-36 13-70,0 0 0,-1 0 0,1 0 0,-1 0 0,1-1 0,-1 0 0,0 0 0,0 0 0,0 0 0,-1 0 0,1 0 0,-1-1 0,1 1-1,-1-1 1,0 1 0,0-1 0,-1 0 0,1 0 0,-1 0 0,0 0 0,0 0 0,0 0 0,-1 0 0,0-1 0,1 1 0,-1 0 0,-1-8 0,-4-15-6773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01.011"/>
    </inkml:context>
    <inkml:brush xml:id="br0">
      <inkml:brushProperty name="width" value="0.1" units="cm"/>
      <inkml:brushProperty name="height" value="0.1" units="cm"/>
      <inkml:brushProperty name="color" value="#FFC114"/>
    </inkml:brush>
  </inkml:definitions>
  <inkml:trace contextRef="#ctx0" brushRef="#br0">0 75 24575,'51'1'0,"49"-1"0,-91-1 0,0 0 0,0-1 0,0 0 0,-1 0 0,1-1 0,0 0 0,-1 0 0,13-7 0,-8 2 0,1 2 0,0-1 0,0 2 0,1 0 0,0 1 0,0 0 0,0 1 0,26-1 0,15 2 0,60 5 0,-23 1 0,49-4-1365,-114 0-5461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13.146"/>
    </inkml:context>
    <inkml:brush xml:id="br0">
      <inkml:brushProperty name="width" value="0.1" units="cm"/>
      <inkml:brushProperty name="height" value="0.1" units="cm"/>
      <inkml:brushProperty name="color" value="#FFC114"/>
    </inkml:brush>
  </inkml:definitions>
  <inkml:trace contextRef="#ctx0" brushRef="#br0">0 1 24575,'0'904'0,"4"-853"0,1 1 0,3-1 0,17 57 0,-2-4 0,11 33 0,-22-86-77,-5-23-245,-1 0 0,-2 1 0,2 31 0,-5-31-6504</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32.446"/>
    </inkml:context>
    <inkml:brush xml:id="br0">
      <inkml:brushProperty name="width" value="0.1" units="cm"/>
      <inkml:brushProperty name="height" value="0.1" units="cm"/>
      <inkml:brushProperty name="color" value="#FFC114"/>
    </inkml:brush>
  </inkml:definitions>
  <inkml:trace contextRef="#ctx0" brushRef="#br0">623 4 24575,'25'0'0,"23"-1"0,-1 2 0,0 2 0,68 14 0,-90-13 0,1 0 0,33-1 0,-42-3 0,0 1 0,1 1 0,-1 0 0,0 1 0,0 0 0,0 2 0,21 8 0,-19-5 0,2 0 0,-1-2 0,1 0 0,0-1 0,0-1 0,30 1 0,132-5 0,-85-2 0,-64 0 0,0-1 0,36-9 0,-34 5 0,57-3 0,-28 9 0,9 0 0,114-17 0,-91 10 0,-78 8 0,1-1 0,-1-1 0,0-1 0,1 0 0,-1-1 0,-1-1 0,20-8 0,-93 5 0,-54 6 0,-192 6 0,265 1 0,0 2 0,-39 13 0,-45 8 0,82-20 0,1 1 0,0 2 0,-66 31 0,79-32 0,6-4 0,-1 0 0,0-1 0,0 0 0,0-2 0,-35 3 0,-103-8 0,64-1 0,-1029 3 0,1166 0-1365,-17 0-5461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44.646"/>
    </inkml:context>
    <inkml:brush xml:id="br0">
      <inkml:brushProperty name="width" value="0.1" units="cm"/>
      <inkml:brushProperty name="height" value="0.1" units="cm"/>
      <inkml:brushProperty name="color" value="#FFC114"/>
    </inkml:brush>
  </inkml:definitions>
  <inkml:trace contextRef="#ctx0" brushRef="#br0">0 2 24575,'537'0'0,"-529"0"0,-4-1 0,0 1 0,0 0 0,1 0 0,-1 0 0,0 0 0,0 1 0,0-1 0,0 1 0,0 0 0,0 1 0,0-1 0,0 1 0,0 0 0,4 2 0,-8-2 0,-1 0 0,1 0 0,-1 0 0,0 0 0,0-1 0,0 1 0,0 0 0,0 0 0,0-1 0,0 1 0,0-1 0,-1 1 0,1-1 0,0 1 0,-1-1 0,1 0 0,-4 2 0,-2 3 0,1 3 0,0 1 0,0-1 0,1 1 0,0 0 0,0 0 0,1 0 0,1 1 0,0-1 0,0 1 0,1 0 0,-2 21 0,2 14 0,6 74 0,-1-42 0,-5 65 0,5 115 0,18-131 0,-8-55 0,1 1 0,-7-46 0,-2 1 0,3 45 0,-10 261-1365,2-305-5461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6:56.965"/>
    </inkml:context>
    <inkml:brush xml:id="br0">
      <inkml:brushProperty name="width" value="0.1" units="cm"/>
      <inkml:brushProperty name="height" value="0.1" units="cm"/>
      <inkml:brushProperty name="color" value="#FFC114"/>
    </inkml:brush>
  </inkml:definitions>
  <inkml:trace contextRef="#ctx0" brushRef="#br0">0 371 24575,'86'1'0,"95"-3"0,-143-4 0,52-13 0,-6 1 0,3 3 0,11-2 0,150-9 0,436 29 0,-403 12 0,162 3 0,1430-19 0,-1753-5 0,193-34 0,-227 26 0,-21 4 0,19-4 0,110-3 0,-146 16 0,-1-1 0,1-2 0,0-3 0,83-22 0,-102 21 0,1 1 0,38-2 0,-34 4 0,49-11 0,-8-6 0,162-42 0,-186 54 0,0 2 0,95-3 0,627 34 0,-563-19 0,228-24 0,-322 16 0,0 6 0,166 21 0,-186-14 0,74 11 0,-50 0 0,1-6 0,164 0 0,-34 2 0,-48-1 0,784-11 63,-512-7-1491,-438 3-5398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06:04:12.876"/>
    </inkml:context>
    <inkml:brush xml:id="br0">
      <inkml:brushProperty name="width" value="0.05" units="cm"/>
      <inkml:brushProperty name="height" value="0.05" units="cm"/>
      <inkml:brushProperty name="color" value="#66CC00"/>
    </inkml:brush>
  </inkml:definitions>
  <inkml:trace contextRef="#ctx0" brushRef="#br0">1 3379 24575,'1'0'0,"0"0"0,0-1 0,-1 1 0,1 0 0,0 0 0,0-1 0,0 1 0,-1-1 0,1 1 0,0-1 0,0 1 0,-1-1 0,1 0 0,0 1 0,-1-1 0,1 0 0,-1 1 0,1-1 0,-1 0 0,1 0 0,-1 1 0,0-1 0,1 0 0,-1 0 0,1-1 0,6-25 0,-6 23 0,10-72 0,-4 1 0,-2-1 0,-8-101 0,0 51 0,22-332 0,0 85 0,-15 169 0,-31-299 0,16 408 0,4 0 0,10-183 0,-3 273 0,0 0 0,1 0 0,0 0 0,0 0 0,0 0 0,1 0 0,-1 0 0,1 0 0,0 0 0,1 1 0,-1-1 0,1 1 0,0 0 0,0-1 0,0 1 0,1 1 0,-1-1 0,1 0 0,6-4 0,-1 3 0,1 0 0,0 1 0,0 0 0,0 1 0,0 0 0,1 0 0,-1 1 0,14-1 0,54-10 0,-32 4 0,80-3 0,194-8 0,52 0 0,431 22 0,-797-2 0,-1 0 0,1 0 0,0 1 0,-1 0 0,1 0 0,0 1 0,-1 0 0,0 0 0,1 0 0,-1 0 0,0 1 0,0 0 0,0 0 0,0 0 0,-1 1 0,5 4 0,-2-1 0,-1 1 0,1-1 0,-2 2 0,1-1 0,-1 1 0,0 0 0,-1 0 0,6 17 0,29 72 0,15 49 0,-43-115 0,1-1 0,1 0 0,1-1 0,20 30 0,-27-45 0,-1-1 0,0 1 0,-2 1 0,0-1 0,0 1 0,-2-1 0,1 1 0,-2 0 0,-1 31 0,0-23 0,1 1 0,1-1 0,8 32 0,-1-4 0,-1 1 0,-3 0 0,-2 0 0,-6 88 0,5 87 0,17-130 0,-13-73 0,-1 1 0,3 29 0,-6-36 0,2 1 0,0-1 0,1 0 0,1-1 0,11 27 0,-6-20 0,12 51 0,27 128 0,-11-44 0,-29-120 0,17 41 0,-17-53 0,0 1 0,-2 0 0,7 47 0,-15-68 0,1 1 0,1-1 0,-1 0 0,1 0 0,0 0 0,1 0 0,5 11 0,-6-16 0,0 0 0,1 0 0,-1 0 0,1 0 0,-1 0 0,1-1 0,0 1 0,0-1 0,0 0 0,0 0 0,1 0 0,-1 0 0,1 0 0,-1-1 0,1 1 0,-1-1 0,1 0 0,6 1 0,29 2 0,-1-1 0,1-1 0,68-7 0,-16 0 0,84 7 0,104-6 0,-267 3 0,-1-2 0,1 1 0,-1-1 0,0-1 0,0 0 0,0 0 0,12-8 0,74-49 0,-69 42 0,53-28 0,124-33 0,-158 63 0,-44 16 0,1 0 0,-1 0 0,-1 0 0,1-1 0,0 1 0,0-1 0,0 0 0,-1 1 0,1-1 0,-1-1 0,1 1 0,-1 0 0,0 0 0,0-1 0,0 1 0,0-1 0,0 0 0,-1 1 0,3-7 0,-2 1 0,-1 0 0,0 0 0,0 0 0,-1 0 0,0-1 0,-2-11 0,1-23 0,1 0 0,2-1 0,2 1 0,2 1 0,2-1 0,20-62 0,20-39 0,31-109 0,-69 209 0,5-55 0,2-15 0,-7 51 0,-4 0 0,-2-1 0,-7-96 0,0 36 0,4 63 0,0 14 0,-7-63 0,4 94 0,-1 1 0,0 0 0,-1-1 0,-1 1 0,0 1 0,-1-1 0,-1 1 0,-8-14 0,11 22 0,-12-18 0,0-1 0,2-1 0,1 0 0,0-1 0,3 0 0,-13-44 0,14 36 0,-18-46 0,17 57 0,1 0 0,2-1 0,0 0 0,-4-43 0,9 48 0,0 2 0,1 0 0,1 0 0,2-28 0,-1 42 0,-1 0 0,1 0 0,0 1 0,0-1 0,0 1 0,0-1 0,1 1 0,-1-1 0,1 1 0,0 0 0,0 0 0,0 0 0,0 0 0,1 0 0,-1 0 0,1 0 0,0 1 0,0 0 0,0-1 0,0 1 0,0 0 0,0 0 0,5-1 0,12-3 0,1 2 0,0 1 0,0 1 0,1 0 0,-1 2 0,32 2 0,-13 0 0,585 5 0,-600-8 0,0-1 0,-1-1 0,1-1 0,44-14 0,93-44 0,-82 29 0,-75 31 0,1 0 0,-1 1 0,1-1 0,-1 1 0,1 0 0,0 0 0,0 1 0,-1 0 0,1 0 0,0 0 0,0 1 0,0-1 0,-1 1 0,1 1 0,-1-1 0,10 5 0,-7-2 0,0 0 0,0 1 0,0 1 0,-1-1 0,0 1 0,0 0 0,0 1 0,-1 0 0,9 12 0,3 9 0,-1 0 0,-2 1 0,0 1 0,17 57 0,-19-43 0,-3 1 0,9 74 0,-7-29 0,-1 6 0,-5 0 0,-7 135 0,-2-75 0,5 65 0,-5 235 0,-17-296 0,11-102 0,-2 83 0,12 338 0,-2-458 0,-1-1 0,-8 38 0,8-49 0,2-7 0,0 1 0,0-1 0,0 0 0,0 1 0,0-1 0,0 0 0,1 1 0,-1-1 0,1 0 0,-1 1 0,1-1 0,0 0 0,0 0 0,0 0 0,0 0 0,1 0 0,-1 0 0,0 0 0,1 0 0,-1-1 0,1 1 0,0 0 0,-1-1 0,1 1 0,0-1 0,0 0 0,0 0 0,0 1 0,0-1 0,3 1 0,9 3 0,1 1 0,-1-1 0,25 4 0,-21-5 0,102 24 0,1-5 0,1-6 0,1-4 0,219-8 0,-320-8 0,-1 0 0,1-2 0,-1-1 0,0 0 0,33-16 0,-25 10 0,47-12 0,-64 21 0,12-2 0,0 0 0,0-2 0,-1-1 0,0-1 0,-1 0 0,32-20 0,-34 18 0,0 0 0,1 1 0,0 2 0,0 0 0,37-9 0,-26 9 0,51-22 0,-78 27 0,0 0 0,1-1 0,-1 0 0,0 1 0,-1-2 0,1 1 0,-1 0 0,0-1 0,0 0 0,0 0 0,-1 0 0,0 0 0,0-1 0,0 1 0,0-1 0,-1 0 0,0 0 0,0 0 0,1-7 0,2-15 0,-1 0 0,-2-1 0,0-29 0,0-10 0,26-988 0,-29 784 0,-1 241 0,-2 0 0,0 0 0,-2 1 0,-18-55 0,-8-36 0,26 74 0,2 0 0,2 0 0,6-60 0,-2 46 0,-5-64 0,-10 51 0,10 65 0,0-1 0,1 0 0,0 0 0,1 1 0,0-1 0,1 0 0,0 0 0,0 0 0,1 0 0,0 0 0,1 0 0,4-15 0,-4 20 0,0 1 0,0 0 0,0 0 0,1 0 0,-1 0 0,1 0 0,0 1 0,0-1 0,0 1 0,1 0 0,-1-1 0,1 2 0,-1-1 0,1 0 0,0 1 0,0 0 0,1 0 0,-1 0 0,0 0 0,1 1 0,-1-1 0,1 1 0,4 0 0,11-2 0,1 2 0,0 0 0,-1 1 0,22 3 0,2 0 0,-23-1 0,0 0 0,-1 1 0,0 2 0,0 0 0,0 1 0,23 10 0,112 61 0,-95-44 0,1 4 0,-51-29 0,1-1 0,-1 0 0,1-1 0,1 0 0,-1-1 0,1 0 0,0-1 0,0 0 0,18 2 0,54 0 0,129-7 0,-69-3 0,448 4 0,-586 0 0,-1 0 0,1 0 0,0 0 0,0 1 0,-1 0 0,1 0 0,0 0 0,-1 1 0,1 0 0,-1 0 0,6 3 0,-9-3 0,1 0 0,-1 0 0,1 1 0,-1-1 0,0 1 0,0 0 0,0-1 0,-1 1 0,1 0 0,-1 0 0,1 0 0,-1 0 0,0 1 0,0-1 0,-1 0 0,1 0 0,-1 1 0,1-1 0,-1 0 0,0 5 0,0 62 0,-2 0 0,-3-1 0,-4 0 0,-2 0 0,-4-1 0,-2 0 0,-51 126 0,47-139 0,4 2 0,1 0 0,-10 79 0,18-54 0,4 0 0,7 88 0,0-31 0,-3-124 0,2 1 0,-1-1 0,2 0 0,0 0 0,0 0 0,8 19 0,5 4 0,22 38 0,-21-45 0,-11-14 0,0-1 0,-1 1 0,-1 0 0,0 1 0,-1-1 0,-1 1 0,-1-1 0,-1 1 0,0 0 0,-3 20 0,1-15 0,1-1 0,1 0 0,2 1 0,0-1 0,6 29 0,-5-44 0,0 0 0,0-1 0,0 1 0,1-1 0,0 0 0,0 0 0,1 0 0,0-1 0,0 1 0,0-1 0,0 0 0,1 0 0,0-1 0,0 0 0,0 0 0,0 0 0,1-1 0,9 4 0,15 4 0,-1 0 0,61 10 0,-71-16 0,652 125 0,-600-114 0,191 35 0,-200-42 0,1-2 0,76-3 0,-110-7 0,0-1 0,57-16 0,-15 3 0,-14 5 0,116-18 0,518-13 0,-387 46 0,441-5 0,-412-30 0,-253 22 0,-45 5 0,0-2 0,0-1 0,39-14 0,-70 20 0,0-1 0,0 1 0,0-1 0,-1 0 0,1 0 0,-1-1 0,0 1 0,0-1 0,0 0 0,0 0 0,-1 0 0,1-1 0,-1 1 0,0-1 0,-1 0 0,1 1 0,-1-1 0,0-1 0,2-7 0,2-9 0,-1-1 0,-2 0 0,2-33 0,-1 12 0,24-770 0,-28 724 0,-4 12 0,-3 2 0,-4-1 0,-23-86 0,-18-79 0,45 203 0,2 0 0,1-1 0,3 1 0,4-57 0,-4-72 0,-3 143 0,0 0 0,-2 0 0,-13-34 0,9 31 0,-10-51 0,20 76 0,0 0 0,-1 1 0,1-1 0,1 0 0,-1 0 0,0 0 0,1 0 0,-1 1 0,1-1 0,0 0 0,0 0 0,0 1 0,0-1 0,0 1 0,1-1 0,-1 1 0,1 0 0,0-1 0,0 1 0,-1 0 0,1 0 0,1 0 0,-1 0 0,0 1 0,0-1 0,1 0 0,-1 1 0,1 0 0,-1-1 0,1 1 0,0 0 0,-1 0 0,1 1 0,0-1 0,3 0 0,15-3 0,-1 1 0,0 1 0,40 0 0,-38 2 0,180-2 0,-76 3 0,-1-6 0,157-25 0,-199 11 0,-2-3 0,-1-4 0,119-56 0,-179 73 0,-8 2 0,0 2 0,0 0 0,1 0 0,0 1 0,16-3 0,-25 7 0,-1-1 0,0 1 0,0 0 0,0 0 0,0 1 0,0-1 0,0 0 0,0 1 0,1 0 0,-1 0 0,-1 0 0,1 0 0,0 0 0,0 1 0,0-1 0,-1 1 0,1 0 0,0 0 0,-1 0 0,0 0 0,0 0 0,1 0 0,-1 1 0,0-1 0,-1 1 0,1-1 0,2 6 0,11 23 0,-1 0 0,-2 1 0,-1 1 0,-2 0 0,6 34 0,13 174 0,-18 528 0,-14-442 0,1-172 0,7 181 0,27-132 0,-25-174 0,-4-15 0,1-1 0,1 1 0,0-1 0,1 1 0,1-1 0,0 0 0,13 20 0,-15-28 0,0-1 0,1 0 0,0 0 0,0 0 0,0 0 0,1-1 0,-1 0 0,1 0 0,0 0 0,0-1 0,1 0 0,-1 0 0,1-1 0,-1 1 0,1-2 0,0 1 0,0-1 0,11 1 0,112 6 0,153-11 0,-107-2 0,-142 4 0,54-1 0,0 3 0,0 4 0,115 22 0,158 49 0,-309-68 0,93 2 0,-37-5 0,765 27 0,-871-32-38,25 3 199,-26-3-216,0 1-1,0-1 1,-1 0 0,1 1 0,0-1 0,-1 1 0,1-1 0,0 1 0,-1 0 0,1-1 0,0 1-1,-1 0 1,1-1 0,-1 1 0,0 0 0,1 0 0,-1-1 0,1 1 0,-1 0 0,0 0 0,0 0-1,0 0 1,1-1 0,-1 1 0,0 0 0,0 2 0,-1 14-6771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6:58.321"/>
    </inkml:context>
    <inkml:brush xml:id="br0">
      <inkml:brushProperty name="width" value="0.1" units="cm"/>
      <inkml:brushProperty name="height" value="0.1" units="cm"/>
      <inkml:brushProperty name="color" value="#FFC114"/>
    </inkml:brush>
  </inkml:definitions>
  <inkml:trace contextRef="#ctx0" brushRef="#br0">1 0 24575,'7'1'0,"-1"-1"0,1 1 0,0 1 0,0-1 0,-1 1 0,1 0 0,-1 0 0,1 1 0,-1 0 0,0 0 0,0 1 0,0-1 0,6 7 0,8 6 0,-1 2 0,21 25 0,-26-26 0,2-1 0,28 24 0,1-9 0,-14-10 0,45 40 0,-73-58 0,0 0 0,-1 1 0,1-1 0,-1 1 0,1 0 0,-1-1 0,0 1 0,-1 0 0,1 0 0,0 1 0,-1-1 0,0 0 0,0 0 0,-1 0 0,1 1 0,-1-1 0,0 1 0,0-1 0,0 0 0,-1 6 0,-3 8 0,0 1 0,-1-1 0,-11 27 0,-1 2 0,3-7 0,-2 0 0,-2-1 0,-41 65 0,18-34 0,-16 24 5,35-61-347,2 0-1,1 2 1,-17 43-1,27-49-6483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05.230"/>
    </inkml:context>
    <inkml:brush xml:id="br0">
      <inkml:brushProperty name="width" value="0.1" units="cm"/>
      <inkml:brushProperty name="height" value="0.1" units="cm"/>
      <inkml:brushProperty name="color" value="#FFC114"/>
    </inkml:brush>
  </inkml:definitions>
  <inkml:trace contextRef="#ctx0" brushRef="#br0">35 0 24575,'-2'40'0,"-13"72"0,8-72 0,-3 70 0,10-73 0,1 0 0,2-1 0,14 69 0,-9-54 0,-2-1 0,-2 1 0,-2 0 0,-6 56 0,1 5 0,3 356 0,2-444 0,0 1 0,11 45 0,-7-43 0,-1-1 0,2 35 0,-5-31 0,12 55 0,-8-55 0,5 59 0,-13 40 0,0-81 0,1-1 0,3 0 0,13 84 0,-5-91 0,3 22 0,26 69 0,-32-106 0,0-1 0,-1 1 0,-2 0 0,3 49 0,-9 107 0,-1-67 0,3 2258-1365,0-2343-5461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13.371"/>
    </inkml:context>
    <inkml:brush xml:id="br0">
      <inkml:brushProperty name="width" value="0.1" units="cm"/>
      <inkml:brushProperty name="height" value="0.1" units="cm"/>
      <inkml:brushProperty name="color" value="#FFC11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6:48.508"/>
    </inkml:context>
    <inkml:brush xml:id="br0">
      <inkml:brushProperty name="width" value="0.1" units="cm"/>
      <inkml:brushProperty name="height" value="0.1" units="cm"/>
      <inkml:brushProperty name="color" value="#FFC114"/>
    </inkml:brush>
  </inkml:definitions>
  <inkml:trace contextRef="#ctx0" brushRef="#br0">103 0 24575,'1'1'0,"0"-1"0,1 0 0,-1 1 0,0 0 0,0-1 0,1 1 0,-1 0 0,0-1 0,0 1 0,0 0 0,0 0 0,0 0 0,0 0 0,0 0 0,0 0 0,0 0 0,-1 0 0,1 1 0,0-1 0,-1 0 0,1 0 0,-1 1 0,1-1 0,-1 0 0,0 1 0,1-1 0,-1 3 0,7 46 0,-5-34 0,12 53 0,-8-39 0,0 1 0,2 45 0,-10 493 0,4-542 0,1 0 0,9 44 0,5 35 0,16 228 0,-31-286 0,-2-18 0,1 0 0,2 0 0,1-1 0,1 1 0,2-1 0,11 32 0,-8-30 0,-1 0 0,7 54 0,5 18 0,-11-69 0,-2 1 0,-2 0 0,-1 1 0,-2-1 0,-1 1 0,-2-1 0,-6 58 0,-12 211 0,12-104 0,-10-73 0,8-76 0,-2 67 0,12 301 0,-4 211 0,-13-343 0,-3 168 0,-1 54 0,-22-231 0,31-111 0,8-114 0,-13 91 0,-50 130 0,-8 42 0,59-159 0,-1-1 0,9-116-682,-1 51-1,6-63-6143</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6:51.073"/>
    </inkml:context>
    <inkml:brush xml:id="br0">
      <inkml:brushProperty name="width" value="0.1" units="cm"/>
      <inkml:brushProperty name="height" value="0.1" units="cm"/>
      <inkml:brushProperty name="color" value="#FFC114"/>
    </inkml:brush>
  </inkml:definitions>
  <inkml:trace contextRef="#ctx0" brushRef="#br0">279 48 24575,'-3'1'0,"1"0"0,-1 0 0,1 0 0,0 1 0,-1-1 0,1 0 0,0 1 0,0 0 0,0-1 0,0 1 0,0 0 0,0 0 0,1 0 0,-3 3 0,-2 3 0,-178 194 0,178-193 0,-1 0 0,2 0 0,-1 1 0,1-1 0,0 1 0,1 0 0,0 1 0,1-1 0,0 1 0,-2 17 0,5-27 0,-1 0 0,1 1 0,0-1 0,-1 0 0,1 1 0,0-1 0,0 0 0,0 1 0,0-1 0,0 0 0,0 1 0,1-1 0,-1 0 0,0 1 0,1-1 0,-1 0 0,0 1 0,1-1 0,0 0 0,-1 0 0,1 1 0,0-1 0,0 0 0,-1 0 0,1 0 0,0 0 0,0 0 0,2 1 0,0 0 0,0-1 0,1 0 0,-1 0 0,0 0 0,0 0 0,0 0 0,1 0 0,-1-1 0,0 0 0,1 0 0,4 0 0,2-1 0,-1 0 0,1 0 0,0-1 0,0 0 0,-1-1 0,1 0 0,11-6 0,-8-2 0,0 1 0,-1-2 0,0 0 0,-1 0 0,-1-1 0,0 0 0,0-1 0,-1 0 0,6-16 0,15-17 0,-10 15 0,2 1 0,2 1 0,52-52 0,-55 61 0,-15 15 0,0-1 0,0 1 0,0 1 0,1-1 0,0 1 0,11-6 0,-16 10 0,-1 1 0,1-1 0,0 1 0,0-1 0,0 1 0,0 0 0,-1 0 0,1 0 0,0 0 0,0 0 0,0 0 0,0 0 0,0 0 0,-1 1 0,1-1 0,0 1 0,0 0 0,0-1 0,-1 1 0,1 0 0,-1 0 0,1 0 0,0 0 0,-1 0 0,0 1 0,1-1 0,-1 0 0,0 1 0,1-1 0,-1 1 0,0-1 0,0 1 0,0-1 0,-1 1 0,2 2 0,20 39 0,-1 1 0,-3 1 0,24 89 0,-20-60 0,7 24-63,-13-40-371,3-1 0,36 79 0,-38-102-6392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22.597"/>
    </inkml:context>
    <inkml:brush xml:id="br0">
      <inkml:brushProperty name="width" value="0.1" units="cm"/>
      <inkml:brushProperty name="height" value="0.1" units="cm"/>
      <inkml:brushProperty name="color" value="#FFC114"/>
    </inkml:brush>
  </inkml:definitions>
  <inkml:trace contextRef="#ctx0" brushRef="#br0">411 1 24575,'-6'0'0,"-7"0"0,-8 0 0,-5 0 0,-4 0 0,-3 0 0,-2 5 0,1 3 0,-1-1 0,0-1 0,1 4 0,0 0 0,6 5 0,2-1 0,5-3-8191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08.108"/>
    </inkml:context>
    <inkml:brush xml:id="br0">
      <inkml:brushProperty name="width" value="0.1" units="cm"/>
      <inkml:brushProperty name="height" value="0.1" units="cm"/>
      <inkml:brushProperty name="color" value="#FFC114"/>
    </inkml:brush>
  </inkml:definitions>
  <inkml:trace contextRef="#ctx0" brushRef="#br0">0 0 24575,'6'0'0,"7"0"0,8 0 0,-1 6 0,3 2 0,3-1 0,2-1 0,3-2 0,1-1 0,2-2 0,0 0 0,0-1 0,0 0 0,0-1 0,-1 1 0,1 0 0,-6 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09.453"/>
    </inkml:context>
    <inkml:brush xml:id="br0">
      <inkml:brushProperty name="width" value="0.1" units="cm"/>
      <inkml:brushProperty name="height" value="0.1" units="cm"/>
      <inkml:brushProperty name="color" value="#FFC114"/>
    </inkml:brush>
  </inkml:definitions>
  <inkml:trace contextRef="#ctx0" brushRef="#br0">63 1 24575,'2'0'0,"-1"1"0,1-1 0,-1 1 0,0 0 0,1 0 0,-1 0 0,0-1 0,1 1 0,-1 0 0,0 1 0,0-1 0,0 0 0,0 0 0,0 0 0,0 1 0,0-1 0,0 0 0,-1 1 0,1-1 0,0 1 0,-1-1 0,1 1 0,-1-1 0,0 1 0,1-1 0,-1 1 0,0 2 0,6 51 0,-6-49 0,0 15 0,-1-1 0,-1 0 0,-1 1 0,0-1 0,-2 0 0,-13 36 0,-10 45 0,-5 67 0,32-161-105,1 0 0,-1 0 0,1 1 0,1-1 0,-1 0 0,1 0 0,1 0 0,-1 1 0,1-1 0,0 0 0,1-1 0,6 13 0,4 4-6721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11.046"/>
    </inkml:context>
    <inkml:brush xml:id="br0">
      <inkml:brushProperty name="width" value="0.1" units="cm"/>
      <inkml:brushProperty name="height" value="0.1" units="cm"/>
      <inkml:brushProperty name="color" value="#FFC114"/>
    </inkml:brush>
  </inkml:definitions>
  <inkml:trace contextRef="#ctx0" brushRef="#br0">1 131 24575,'3'0'0,"0"1"0,0 0 0,0-1 0,1 1 0,-1 1 0,0-1 0,0 0 0,0 1 0,-1-1 0,1 1 0,0 0 0,0 0 0,-1 0 0,0 0 0,4 5 0,32 41 0,-35-44 0,80 132 0,-12-18 0,-70-117 0,-1 0 0,1 0 0,-1 0 0,1 0 0,-1 0 0,1-1 0,-1 1 0,1 0 0,0-1 0,0 1 0,-1 0 0,1-1 0,0 1 0,0-1 0,0 1 0,-1-1 0,1 1 0,0-1 0,0 0 0,0 1 0,0-1 0,0 0 0,0 0 0,0 0 0,0 0 0,0 1 0,0-1 0,0-1 0,2 1 0,-2-1 0,1 0 0,0 0 0,0 0 0,-1-1 0,1 1 0,-1 0 0,1-1 0,-1 1 0,0-1 0,1 0 0,-1 1 0,0-1 0,1-2 0,4-8 0,-1 0 0,0-1 0,5-17 0,8-60 0,-14 65 0,1 1 0,0 0 0,2 1 0,1-1 0,21-43 0,-22 54-273,-1 0 0,0-1 0,0 0 0,4-17 0,-5 4-6553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23.626"/>
    </inkml:context>
    <inkml:brush xml:id="br0">
      <inkml:brushProperty name="width" value="0.1" units="cm"/>
      <inkml:brushProperty name="height" value="0.1" units="cm"/>
      <inkml:brushProperty name="color" value="#FFC114"/>
    </inkml:brush>
  </inkml:definitions>
  <inkml:trace contextRef="#ctx0" brushRef="#br0">1 1 24575,'5'0'0,"9"0"0,6 0 0,7 0 0,3 0 0,3 0 0,2 0 0,-1 0 0,1 0 0,0 0 0,-1 0 0,-6 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06:06:05.436"/>
    </inkml:context>
    <inkml:brush xml:id="br0">
      <inkml:brushProperty name="width" value="0.1" units="cm"/>
      <inkml:brushProperty name="height" value="0.1" units="cm"/>
      <inkml:brushProperty name="color" value="#66CC00"/>
    </inkml:brush>
  </inkml:definitions>
  <inkml:trace contextRef="#ctx0" brushRef="#br0">1 0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24.886"/>
    </inkml:context>
    <inkml:brush xml:id="br0">
      <inkml:brushProperty name="width" value="0.1" units="cm"/>
      <inkml:brushProperty name="height" value="0.1" units="cm"/>
      <inkml:brushProperty name="color" value="#FFC114"/>
    </inkml:brush>
  </inkml:definitions>
  <inkml:trace contextRef="#ctx0" brushRef="#br0">1 0 24575,'5'6'0,"8"7"0,2 8 0,-2 5 0,3 4 0,-2 3 0,-3 2 0,-3 0 0,-4 0 0,-1-1 0,-3 0 0,0 0 0,0 0 0,-1-6-8191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25.714"/>
    </inkml:context>
    <inkml:brush xml:id="br0">
      <inkml:brushProperty name="width" value="0.1" units="cm"/>
      <inkml:brushProperty name="height" value="0.1" units="cm"/>
      <inkml:brushProperty name="color" value="#FFC114"/>
    </inkml:brush>
  </inkml:definitions>
  <inkml:trace contextRef="#ctx0" brushRef="#br0">351 1 24575,'-2'16'0,"-2"0"0,1 0 0,-2 0 0,0-1 0,-1 1 0,0-1 0,-2-1 0,-14 25 0,-3 7 0,-89 205 0,81-173 0,-28 59 0,54-121 28,0 1-1,1-1 0,-7 32 1,-3 9-1503,8-35-5351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27.514"/>
    </inkml:context>
    <inkml:brush xml:id="br0">
      <inkml:brushProperty name="width" value="0.1" units="cm"/>
      <inkml:brushProperty name="height" value="0.1" units="cm"/>
      <inkml:brushProperty name="color" value="#FFC114"/>
    </inkml:brush>
  </inkml:definitions>
  <inkml:trace contextRef="#ctx0" brushRef="#br0">1 46 24575,'12'0'0,"1"0"0,-1-1 0,1 0 0,-1 0 0,0-2 0,0 0 0,0 0 0,0-1 0,0 0 0,17-10 0,-27 13 0,0-1 0,1 1 0,-1 0 0,1 0 0,-1-1 0,1 2 0,0-1 0,-1 0 0,1 1 0,0-1 0,0 1 0,-1 0 0,1-1 0,0 1 0,0 1 0,-1-1 0,1 0 0,0 1 0,0-1 0,-1 1 0,1 0 0,4 2 0,-5-1 0,-1 0 0,1 0 0,-1 0 0,0 0 0,1 0 0,-1 0 0,0 1 0,0-1 0,-1 0 0,1 1 0,0-1 0,-1 0 0,1 1 0,-1-1 0,0 1 0,0-1 0,0 1 0,0-1 0,0 1 0,-1-1 0,1 0 0,-1 1 0,1-1 0,-1 0 0,0 1 0,-1 1 0,-4 11 0,-1 0 0,-1-1 0,0-1 0,-1 1 0,0-1 0,-1-1 0,-12 14 0,-23 29 0,38-46 0,0 0 0,-1-1 0,-16 14 0,3-3 0,20-19 0,1 1 0,-1-1 0,1 1 0,-1-1 0,1 0 0,-1 1 0,1-1 0,-1 1 0,1-1 0,-1 1 0,1 0 0,0-1 0,-1 1 0,1-1 0,0 1 0,0 0 0,0-1 0,-1 1 0,1-1 0,0 1 0,0 0 0,0-1 0,0 1 0,0 0 0,0-1 0,0 1 0,0 0 0,0-1 0,0 1 0,1 1 0,18 8 0,36-5 0,-50-5 0,392-3-1365,-368 3-5461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28.971"/>
    </inkml:context>
    <inkml:brush xml:id="br0">
      <inkml:brushProperty name="width" value="0.1" units="cm"/>
      <inkml:brushProperty name="height" value="0.1" units="cm"/>
      <inkml:brushProperty name="color" value="#FFC114"/>
    </inkml:brush>
  </inkml:definitions>
  <inkml:trace contextRef="#ctx0" brushRef="#br0">1 1 24575,'6'0'0,"7"0"0,8 0 0,5 0 0,4 0 0,3 0 0,1 0 0,1 0 0,0 0 0,0 0 0,-1 0 0,-6 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17.988"/>
    </inkml:context>
    <inkml:brush xml:id="br0">
      <inkml:brushProperty name="width" value="0.1" units="cm"/>
      <inkml:brushProperty name="height" value="0.1" units="cm"/>
      <inkml:brushProperty name="color" value="#FFC114"/>
    </inkml:brush>
  </inkml:definitions>
  <inkml:trace contextRef="#ctx0" brushRef="#br0">0 1 24575,'16'1'0,"0"0"0,-1 2 0,29 7 0,28 5 0,-12-10 0,-1-3 0,1-3 0,100-14 0,-157 15 0,-1-1 0,0 1 0,1-1 0,-1 1 0,1 0 0,-1 0 0,0 0 0,1 0 0,-1 0 0,1 1 0,-1-1 0,0 1 0,1 0 0,-1-1 0,0 1 0,0 0 0,1 0 0,-1 1 0,0-1 0,0 0 0,0 1 0,0-1 0,-1 1 0,1 0 0,0-1 0,-1 1 0,1 0 0,-1 0 0,1 0 0,-1 0 0,0 0 0,0 0 0,0 1 0,0-1 0,0 0 0,-1 1 0,1-1 0,-1 0 0,1 1 0,-1-1 0,0 1 0,0-1 0,0 0 0,-1 5 0,0 12 0,-1-1 0,0 1 0,-2 0 0,-7 26 0,9-37 0,-7 38 0,2 0 0,3 1 0,1-1 0,7 85 0,-1-22 0,-3 793 0,-1-894-105,1 0 0,0-1 0,1 1 0,0 0 0,0-1 0,1 1 0,0-1 0,0 1 0,1-1 0,-1 0 0,2 0 0,5 10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19.517"/>
    </inkml:context>
    <inkml:brush xml:id="br0">
      <inkml:brushProperty name="width" value="0.1" units="cm"/>
      <inkml:brushProperty name="height" value="0.1" units="cm"/>
      <inkml:brushProperty name="color" value="#FFC114"/>
    </inkml:brush>
  </inkml:definitions>
  <inkml:trace contextRef="#ctx0" brushRef="#br0">0 0 24575,'0'6'0,"0"7"0,0 8 0,0 5 0,0 5 0,0 2 0,0 1 0,0 1 0,6 0 0,1-1 0,0 0 0,-1 0 0,-2 0 0,-1 0 0,-2-1 0,-1 1 0,0-6-8191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25.478"/>
    </inkml:context>
    <inkml:brush xml:id="br0">
      <inkml:brushProperty name="width" value="0.1" units="cm"/>
      <inkml:brushProperty name="height" value="0.1" units="cm"/>
      <inkml:brushProperty name="color" value="#FFC114"/>
    </inkml:brush>
  </inkml:definitions>
  <inkml:trace contextRef="#ctx0" brushRef="#br0">1 13 24575,'19'1'0,"1"1"0,0 1 0,27 8 0,-24-6 0,47 6 0,2-8 0,-33-2 0,-1 1 0,63 13 0,-45-6 0,-1-3 0,2-2 0,107-7 0,-41 0 0,311 3 0,-424 0 20,0-1 0,0 0 0,0 0 0,0-1 0,20-5 0,-27 5-107,1 1-1,0-1 1,0 0 0,0 0-1,-1 0 1,1-1 0,-1 1-1,0-1 1,0 0-1,0 1 1,0-1 0,0-1-1,0 1 1,-1 0 0,0-1-1,4-6 1,0-7-6739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26.820"/>
    </inkml:context>
    <inkml:brush xml:id="br0">
      <inkml:brushProperty name="width" value="0.1" units="cm"/>
      <inkml:brushProperty name="height" value="0.1" units="cm"/>
      <inkml:brushProperty name="color" value="#FFC114"/>
    </inkml:brush>
  </inkml:definitions>
  <inkml:trace contextRef="#ctx0" brushRef="#br0">0 68 24575,'108'2'0,"120"-5"0,-108-16 0,-39 5 0,85-17-1365,-137 29-5461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28.723"/>
    </inkml:context>
    <inkml:brush xml:id="br0">
      <inkml:brushProperty name="width" value="0.1" units="cm"/>
      <inkml:brushProperty name="height" value="0.1" units="cm"/>
      <inkml:brushProperty name="color" value="#FFC114"/>
    </inkml:brush>
  </inkml:definitions>
  <inkml:trace contextRef="#ctx0" brushRef="#br0">0 0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37.312"/>
    </inkml:context>
    <inkml:brush xml:id="br0">
      <inkml:brushProperty name="width" value="0.1" units="cm"/>
      <inkml:brushProperty name="height" value="0.1" units="cm"/>
      <inkml:brushProperty name="color" value="#FFC114"/>
    </inkml:brush>
  </inkml:definitions>
  <inkml:trace contextRef="#ctx0" brushRef="#br0">39 1 24575,'0'33'0,"-2"0"0,-1-1 0,-12 48 0,7-23 0,1 1 0,3 1 0,7 103 0,0-39 0,-3 1113-1365,0-1208-5461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06:06:26.576"/>
    </inkml:context>
    <inkml:brush xml:id="br0">
      <inkml:brushProperty name="width" value="0.1" units="cm"/>
      <inkml:brushProperty name="height" value="0.1" units="cm"/>
      <inkml:brushProperty name="color" value="#66CC00"/>
    </inkml:brush>
  </inkml:definitions>
  <inkml:trace contextRef="#ctx0" brushRef="#br0">1 0 24575,'1'20'0,"1"-1"0,1-1 0,10 36 0,5 33 0,-14 64 0,-2-14 0,16-38 0,-11-74 0,-2 1 0,2 27 0,-8 66 0,-1-88 0,1 0 0,2 0 0,1 1 0,7 39 0,-6-64 0,-1 0 0,1 0 0,1 0 0,0-1 0,-1 1 0,2-1 0,-1 0 0,1 0 0,0 0 0,0 0 0,9 6 0,-6-5 0,0 1 0,-1 1 0,0-1 0,10 15 0,-14-17 0,1 0 0,0-1 0,1 0 0,0 0 0,-1 0 0,2-1 0,-1 1 0,0-1 0,1-1 0,0 1 0,0-1 0,0 0 0,0 0 0,0 0 0,1-1 0,-1 0 0,1-1 0,-1 1 0,10 0 0,15 1 0,0-2 0,0-1 0,33-4 0,-7 1 0,570 0 0,-365 4 0,-223-3 0,0-2 0,50-11 0,-46 7 0,70-5 0,-82 12 0,259 4 0,-204 16 0,-5-2 0,42 8 0,-46-8 0,-12-3 0,-17-4 0,0-1 0,70 3 0,-44-13 0,-45 0 0,0 1 0,-1 1 0,1 1 0,48 11 0,-38-4 0,-1-2 0,1-1 0,47 0 0,122-7 0,-78-2 0,-12 5 0,126-5 0,-214-2 0,48-12 0,-19 3 0,8-6-1365,-42 10-5461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39.616"/>
    </inkml:context>
    <inkml:brush xml:id="br0">
      <inkml:brushProperty name="width" value="0.1" units="cm"/>
      <inkml:brushProperty name="height" value="0.1" units="cm"/>
      <inkml:brushProperty name="color" value="#FFC114"/>
    </inkml:brush>
  </inkml:definitions>
  <inkml:trace contextRef="#ctx0" brushRef="#br0">1 1 24575,'6'0'0,"7"0"0,8 0 0,-6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8:49.747"/>
    </inkml:context>
    <inkml:brush xml:id="br0">
      <inkml:brushProperty name="width" value="0.1" units="cm"/>
      <inkml:brushProperty name="height" value="0.1" units="cm"/>
      <inkml:brushProperty name="color" value="#FFC114"/>
    </inkml:brush>
  </inkml:definitions>
  <inkml:trace contextRef="#ctx0" brushRef="#br0">0 2 24575,'36'0'0,"18"-2"0,0 3 0,0 2 0,0 2 0,98 24 0,-108-19 0,0-2 0,0-2 0,1-2 0,0-2 0,52-3 0,85 4 0,-79 12 0,-66-8 0,57 4 0,254-11 91,-162-1-1547,-158 1-5370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34.702"/>
    </inkml:context>
    <inkml:brush xml:id="br0">
      <inkml:brushProperty name="width" value="0.05" units="cm"/>
      <inkml:brushProperty name="height" value="0.05" units="cm"/>
      <inkml:brushProperty name="color" value="#AB008B"/>
    </inkml:brush>
  </inkml:definitions>
  <inkml:trace contextRef="#ctx0" brushRef="#br0">0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16.346"/>
    </inkml:context>
    <inkml:brush xml:id="br0">
      <inkml:brushProperty name="width" value="0.05" units="cm"/>
      <inkml:brushProperty name="height" value="0.05" units="cm"/>
      <inkml:brushProperty name="color" value="#AB008B"/>
    </inkml:brush>
  </inkml:definitions>
  <inkml:trace contextRef="#ctx0" brushRef="#br0">0 1 24575,'55'0'0,"100"4"0,-135-2 0,0 1 0,0 1 0,-1 1 0,1 1 0,32 14 0,-41-16 0,0 0 0,0-1 0,1 0 0,0-1 0,-1-1 0,1 0 0,17 0 0,-16-1 0,-1 1 0,1 0 0,-1 0 0,1 2 0,16 4 0,-24-4 0,0-1 0,-1 1 0,1 0 0,-1 0 0,1 0 0,-1 1 0,0 0 0,-1 0 0,1 0 0,-1 0 0,0 0 0,0 1 0,0-1 0,0 1 0,-1 0 0,0 0 0,0 0 0,0 0 0,0 0 0,-1 0 0,0 1 0,0 5 0,3 15 0,-1 1 0,-2 0 0,-2 30 0,0-37 0,-2 517 0,1-512 0,0 1 0,-11 42 0,7-40 0,1 0 0,-1 30 0,8 43 0,0-70 0,-1 0 0,-2 0 0,-1 0 0,-1-1 0,-8 37 0,2-28-111,3 0-1,1 0 0,2 1 1,4 72-1,-1-75-695,1-15-6019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22.426"/>
    </inkml:context>
    <inkml:brush xml:id="br0">
      <inkml:brushProperty name="width" value="0.05" units="cm"/>
      <inkml:brushProperty name="height" value="0.05" units="cm"/>
      <inkml:brushProperty name="color" value="#AB008B"/>
    </inkml:brush>
  </inkml:definitions>
  <inkml:trace contextRef="#ctx0" brushRef="#br0">192 35 24575,'504'0'0,"-485"0"0,-1 0 0,1-2 0,0-1 0,-1 0 0,27-8 0,-39 5 0,-16 2 0,-17 1 0,-41 1 0,0 2 0,0 4 0,0 2 0,-73 17 0,-196 40 0,313-61 0,-4 2 0,50-3 0,170 0 0,154-5 0,-181-17 0,-94 10 0,-54 8-87,-1-2-1,0 1 1,-1-2-1,1 0 1,15-10-1,-16 9-752,7-3-5986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42.408"/>
    </inkml:context>
    <inkml:brush xml:id="br0">
      <inkml:brushProperty name="width" value="0.05" units="cm"/>
      <inkml:brushProperty name="height" value="0.05" units="cm"/>
      <inkml:brushProperty name="color" value="#AB008B"/>
    </inkml:brush>
  </inkml:definitions>
  <inkml:trace contextRef="#ctx0" brushRef="#br0">1 0 24575,'22'2'0,"-1"0"0,1 2 0,0 0 0,-1 2 0,28 10 0,-26-8 0,0-1 0,1-1 0,0-1 0,27 3 0,71-9 0,23 2 0,-142 0 0,1-1 0,-1 1 0,0 0 0,1 0 0,-1 0 0,0 0 0,0 0 0,0 1 0,0-1 0,0 1 0,0 0 0,0 0 0,-1 0 0,1 0 0,-1 1 0,1-1 0,-1 1 0,0 0 0,0-1 0,0 1 0,0 0 0,-1 0 0,1 0 0,-1 0 0,0 0 0,1 1 0,-1-1 0,-1 0 0,1 1 0,0 4 0,1 12 0,0 0 0,-2 1 0,0-1 0,-3 23 0,0-7 0,-1 510 0,5-321 0,-2-200 0,-2-1 0,-10 47 0,7-45 0,1 1 0,-2 33 0,8 274-1365,-1-305-5461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45.939"/>
    </inkml:context>
    <inkml:brush xml:id="br0">
      <inkml:brushProperty name="width" value="0.05" units="cm"/>
      <inkml:brushProperty name="height" value="0.05" units="cm"/>
      <inkml:brushProperty name="color" value="#AB008B"/>
    </inkml:brush>
  </inkml:definitions>
  <inkml:trace contextRef="#ctx0" brushRef="#br0">1 1 24575,'0'6'0,"0"7"0,5 2 0,3 4 0,5-2 0,6-3 0,5-4 0,5-4 0,3-3 0,1-1 0,2-2 0,-7-1-8191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03.882"/>
    </inkml:context>
    <inkml:brush xml:id="br0">
      <inkml:brushProperty name="width" value="0.05" units="cm"/>
      <inkml:brushProperty name="height" value="0.05" units="cm"/>
      <inkml:brushProperty name="color" value="#AB008B"/>
    </inkml:brush>
  </inkml:definitions>
  <inkml:trace contextRef="#ctx0" brushRef="#br0">1 0 24575,'13'2'0,"-1"0"0,1 0 0,-1 2 0,0-1 0,0 2 0,0-1 0,17 11 0,28 10 0,-30-16 0,1-1 0,-1-1 0,1-1 0,1-1 0,-1-2 0,34 0 0,-57-3 0,-1 0 0,0 0 0,0 1 0,0-1 0,1 1 0,-1 0 0,0 0 0,0 1 0,0-1 0,0 1 0,-1 0 0,1 0 0,0 0 0,-1 0 0,1 1 0,-1-1 0,0 1 0,0 0 0,0 0 0,0 0 0,0 0 0,-1 1 0,3 3 0,-2-1 0,-1-1 0,1 1 0,-1 0 0,0 0 0,-1 1 0,0-1 0,0 0 0,0 0 0,0 1 0,-1-1 0,0 1 0,-1-1 0,1 0 0,-1 1 0,-2 6 0,-93 365 0,85-343 0,-1-2 0,-23 43 0,9-18 0,15-33 0,1 0 0,2 0 0,0 1 0,2 0 0,1 1 0,1-1 0,1 1 0,1 34 0,2 12 0,-2-31 0,2 1 0,2-1 0,1 1 0,3-1 0,19 74 0,28 73 0,-42-144 0,-8-39-136,-1 1-1,1 0 1,0-1-1,0 0 1,1 0-1,0 0 1,0 0-1,0 0 0,6 4 1,3 6-6690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00.836"/>
    </inkml:context>
    <inkml:brush xml:id="br0">
      <inkml:brushProperty name="width" value="0.05" units="cm"/>
      <inkml:brushProperty name="height" value="0.05" units="cm"/>
      <inkml:brushProperty name="color" value="#AB008B"/>
    </inkml:brush>
  </inkml:definitions>
  <inkml:trace contextRef="#ctx0" brushRef="#br0">1 0 24575,'3'0'0,"0"1"0,0-1 0,0 1 0,0-1 0,-1 1 0,1 0 0,0 0 0,0 1 0,-1-1 0,1 0 0,-1 1 0,1-1 0,-1 1 0,0 0 0,1 0 0,-1 0 0,0 0 0,0 0 0,0 1 0,-1-1 0,1 1 0,0-1 0,-1 1 0,0-1 0,0 1 0,0 0 0,0 0 0,0 0 0,0-1 0,-1 1 0,1 5 0,2 12 0,0 0 0,-2 1 0,-2 31 0,1-30 0,-3 28 0,-13 67 0,8-68 0,-2 74 0,11 511 0,1-602 27,2 0 0,1 0 0,1-1-1,16 45 1,-11-38-527,-1 1 1,5 42-1,-14-60-6326</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32.683"/>
    </inkml:context>
    <inkml:brush xml:id="br0">
      <inkml:brushProperty name="width" value="0.05" units="cm"/>
      <inkml:brushProperty name="height" value="0.05" units="cm"/>
      <inkml:brushProperty name="color" value="#AB008B"/>
    </inkml:brush>
  </inkml:definitions>
  <inkml:trace contextRef="#ctx0" brushRef="#br0">0 1743 24575,'18'1'0,"-1"-1"0,1-1 0,-1 0 0,0-2 0,0 0 0,0 0 0,0-2 0,0 0 0,-1-1 0,0-1 0,17-9 0,-19 8 0,0 1 0,1 0 0,-1 1 0,2 0 0,-1 1 0,0 1 0,1 1 0,26-3 0,9 3 0,71 5 0,-38 0 0,-82-2 0,-1 0 0,1 0 0,0 0 0,-1 0 0,1 0 0,0 0 0,-1-1 0,1 1 0,-1-1 0,1 1 0,-1-1 0,1 0 0,-1 1 0,1-1 0,-1 0 0,0 0 0,1 0 0,-1 0 0,0 0 0,0 0 0,0 0 0,0-1 0,0 1 0,0 0 0,0-1 0,0 1 0,0-1 0,-1 1 0,1-1 0,-1 1 0,1-1 0,-1 1 0,1-1 0,-1 1 0,0-1 0,0 0 0,0 1 0,0-1 0,0 0 0,0 1 0,0-1 0,-1-2 0,-1-11 0,-1 0 0,-1-1 0,-10-26 0,2 5 0,4-3 0,-4-12 0,3 0 0,-5-101 0,14 118 0,-1-15 0,2-1 0,2 1 0,16-78 0,-10 88 0,3-3 0,-3-1 0,-1 0 0,2-72 0,-11-353 0,0 464 0,1 0 0,0 1 0,1-1 0,-1 0 0,1 0 0,0 1 0,0-1 0,0 0 0,1 1 0,-1-1 0,1 1 0,0 0 0,1 0 0,4-8 0,-3 9 0,-1 0 0,1 0 0,-1 1 0,1 0 0,0-1 0,0 1 0,0 1 0,0-1 0,1 0 0,-1 1 0,0 0 0,1 0 0,-1 0 0,0 1 0,1-1 0,5 1 0,214 2 0,-75 2 0,-144-4 0,0 0 0,0 0 0,0 0 0,0 1 0,-1 0 0,1-1 0,0 2 0,0-1 0,-1 0 0,1 1 0,-1 0 0,1 0 0,-1 1 0,7 4 0,-8-4 0,0 0 0,-1 1 0,1-1 0,-1 1 0,0 0 0,0 0 0,0 0 0,0 0 0,-1 0 0,1 0 0,-1 1 0,0-1 0,0 0 0,-1 1 0,1-1 0,-1 7 0,-2 234 0,-2-83 0,4 506 0,0-663 0,0 0 0,0 0 0,0 0 0,0 0 0,1-1 0,0 1 0,0 0 0,1-1 0,-1 1 0,1-1 0,0 1 0,0-1 0,0 0 0,5 8 0,-3-9 0,-1-1 0,1 1 0,-1 0 0,1-1 0,0 0 0,0 0 0,0 0 0,0 0 0,0-1 0,1 1 0,-1-1 0,0 0 0,1-1 0,-1 1 0,0-1 0,7 0 0,125 13 0,-118-10 0,0 1 0,-1 0 0,0 1 0,0 1 0,27 13 0,-35-13-91,0-1 0,0 0 0,1-1 0,0 0 0,0 0 0,0-1 0,0-1 0,1 0 0,-1 0 0,1-1 0,-1 0 0,1-1 0,-1 0 0,15-2 0,-4-5-6735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06:06:36.824"/>
    </inkml:context>
    <inkml:brush xml:id="br0">
      <inkml:brushProperty name="width" value="0.1" units="cm"/>
      <inkml:brushProperty name="height" value="0.1" units="cm"/>
      <inkml:brushProperty name="color" value="#66CC00"/>
    </inkml:brush>
  </inkml:definitions>
  <inkml:trace contextRef="#ctx0" brushRef="#br0">1 2 24575,'88'-1'0,"105"3"0,-187-2 0,-1 1 0,0-1 0,1 1 0,-1 0 0,0 1 0,0-1 0,0 1 0,0 0 0,0 0 0,0 1 0,-1-1 0,1 1 0,-1 0 0,0 0 0,1 1 0,-1-1 0,-1 1 0,1 0 0,-1 0 0,1 0 0,-1 1 0,4 7 0,-2-1 0,-1 1 0,0 0 0,-1 0 0,0 0 0,-1 0 0,-1 0 0,0 1 0,0 22 0,-3 2 0,-1 1 0,-1-1 0,-2 0 0,-12 38 0,12-46 0,1 1 0,-1 57 0,6-66 0,0 0 0,-2 0 0,-1 0 0,0-1 0,-1 1 0,-2-1 0,-14 38 0,13-45 0,1 1 0,0 1 0,1-1 0,0 1 0,1 0 0,1 0 0,-2 23 0,5-34 0,0 0 0,-1 0 0,2 0 0,-1 0 0,0-1 0,1 1 0,0 0 0,0 0 0,0 0 0,0-1 0,0 1 0,1-1 0,0 1 0,0-1 0,0 1 0,0-1 0,0 0 0,1 0 0,-1 0 0,1 0 0,0-1 0,0 1 0,0-1 0,0 1 0,0-1 0,0 0 0,1 0 0,-1-1 0,1 1 0,-1-1 0,1 0 0,0 0 0,0 0 0,4 1 0,6 0 0,0 0 0,0-1 0,0 0 0,0-1 0,1 0 0,-1-2 0,0 1 0,0-2 0,0 0 0,0-1 0,-1 0 0,1-1 0,-1 0 0,0-1 0,-1 0 0,23-16 0,-1 0 0,1 1 0,0 3 0,2 0 0,58-18 0,-29 13 0,-35 11 0,0 2 0,1 1 0,0 1 0,55-5 0,-33 11 0,0 3 0,-1 2 0,1 3 0,54 12 0,110 24 0,31 29 0,-201-56 0,86 14 0,-100-23 0,145 34 0,-132-32 0,1-2 0,0-2 0,0-2 0,58-5 0,-15 1 0,-69 1 0,0-1 0,-1 0 0,1-2 0,-1-1 0,1 0 0,-1-2 0,-1 0 0,34-17 0,-52 23 0,0 0 0,-1 1 0,1-1 0,0 0 0,-1 0 0,0 0 0,1 0 0,-1 0 0,1 0 0,-1-1 0,0 1 0,0 0 0,0-1 0,0 1 0,0 0 0,0-1 0,0 0 0,0 1 0,0-1 0,-1 1 0,1-1 0,-1 0 0,1 1 0,-1-1 0,0 0 0,0 0 0,1 1 0,-1-1 0,0 0 0,-1 0 0,1 1 0,0-1 0,0 0 0,-1 0 0,1 1 0,-2-4 0,2 5 0,0-1 0,0 1 0,1-1 0,-1 1 0,0-1 0,0 1 0,0 0 0,1-1 0,-1 1 0,0-1 0,1 1 0,-1 0 0,0-1 0,1 1 0,-1-1 0,0 1 0,1 0 0,-1 0 0,1-1 0,-1 1 0,0 0 0,1 0 0,-1-1 0,1 1 0,-1 0 0,1 0 0,-1 0 0,1 0 0,-1 0 0,1 0 0,-1 0 0,1 0 0,0 0 0,21-2 0,-18 2 0,419 1 0,-167 1 0,-232-3 0,1-2 0,-1 0 0,33-10 0,-29 6 0,56-6 0,-71 12 0,5 1 0,0-1 0,0-1 0,0-1 0,0 0 0,0-2 0,-1 0 0,21-8 0,-13 2 0,0 2 0,1 1 0,0 0 0,1 2 0,0 2 0,39-3 0,168 8 0,-100 2 0,793-3 0,-886-2 0,-1-2 0,46-10 0,-42 6 0,67-4 0,-86 11 0,21 1 0,0-3 0,0-1 0,49-12 0,-49 8 0,0 1 0,1 3 0,78 4 0,-72 1 0,0-2 0,76-12 0,-5-3-28,0 6 0,213 9-1,-145 4-1251,-157-3-5546</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39.573"/>
    </inkml:context>
    <inkml:brush xml:id="br0">
      <inkml:brushProperty name="width" value="0.05" units="cm"/>
      <inkml:brushProperty name="height" value="0.05" units="cm"/>
      <inkml:brushProperty name="color" value="#AB008B"/>
    </inkml:brush>
  </inkml:definitions>
  <inkml:trace contextRef="#ctx0" brushRef="#br0">2 1 24575,'0'25'0,"-1"22"0,2 1 0,2-1 0,14 68 0,17 118 0,-25-195 0,1 8 0,28 78 0,-28-95 0,-2 2 0,-1-1 0,4 38 0,-2-13 0,0 10 0,-6-41 0,0 1 0,2-1 0,13 40 0,0-14 0,-1 1 0,15 89 0,-25-70 0,-3 0 0,-7 90 0,0-33 0,1 2 0,5 142 0,3-233 0,19 67 0,-17-79 0,52 142 0,-51-133-115,-1 4-135,2 0 0,2 0 0,1-1 0,37 72 0,-38-93-6576</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42.358"/>
    </inkml:context>
    <inkml:brush xml:id="br0">
      <inkml:brushProperty name="width" value="0.05" units="cm"/>
      <inkml:brushProperty name="height" value="0.05" units="cm"/>
      <inkml:brushProperty name="color" value="#AB008B"/>
    </inkml:brush>
  </inkml:definitions>
  <inkml:trace contextRef="#ctx0" brushRef="#br0">1 41 24575,'9'2'0,"1"1"0,0 0 0,-1 0 0,0 1 0,0 0 0,0 1 0,0 0 0,-1 0 0,0 1 0,15 13 0,1-1 0,9 5 0,70 37 0,-87-53 0,1 0 0,1-1 0,-1 0 0,1-2 0,0 0 0,30 2 0,195 27 0,-157-18 0,136 5 0,-118-19 0,0-4 0,177-30 0,-178 16 0,176-5 0,105 24 0,-148 1 0,174-4 0,351 3 0,-568 8 0,-1 8 0,0 9 0,202 55 0,233 49 0,-626-131 0,165 38 0,-88-18 0,106 13 0,463-21 0,-379-16 0,-59 6 0,141-2 0,-255-4 0,159-29 0,-75-10 0,69-12 0,-163 37 0,-1-3 0,-2-4 0,110-49 0,29-9 0,2 4 0,122-38 0,-189 86 0,-96 21 0,11 1 0,0 4 0,0 3 0,95 9 0,-129-5 0,-1 2 0,0 1 0,0 2 0,-1 2 0,1 1 0,57 26 0,-52-18 0,1-2 0,0-2 0,54 11 0,132 14 0,-87-16 0,-70-11 0,15 5 0,0-4 0,173 4 0,-216-20 0,0-2 0,0-2 0,-1-1 0,43-16 0,160-70 0,-97 43-642,-131 46-81,30-9-6103</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43.957"/>
    </inkml:context>
    <inkml:brush xml:id="br0">
      <inkml:brushProperty name="width" value="0.05" units="cm"/>
      <inkml:brushProperty name="height" value="0.05" units="cm"/>
      <inkml:brushProperty name="color" value="#AB008B"/>
    </inkml:brush>
  </inkml:definitions>
  <inkml:trace contextRef="#ctx0" brushRef="#br0">1 2 24575,'85'-2'0,"96"5"0,-174-3 0,1 1 0,-1 0 0,1 1 0,-1-1 0,0 1 0,0 1 0,0-1 0,0 1 0,0 0 0,-1 1 0,1 0 0,-1 0 0,0 0 0,0 1 0,-1 0 0,1 0 0,5 7 0,-5-3 0,-1 0 0,1 0 0,-2 0 0,1 1 0,-1 0 0,-1 0 0,0 0 0,0 1 0,-1-1 0,0 1 0,0 14 0,1 10 0,-2 65 0,-2-88 0,-1 0 0,1-1 0,-2 1 0,0-1 0,0 0 0,-1 0 0,0 0 0,-1 0 0,-9 15 0,-1-1 0,-21 49 0,4-9 0,-38 52 0,56-93-1365,1-4-5461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46.667"/>
    </inkml:context>
    <inkml:brush xml:id="br0">
      <inkml:brushProperty name="width" value="0.05" units="cm"/>
      <inkml:brushProperty name="height" value="0.05" units="cm"/>
      <inkml:brushProperty name="color" value="#AB008B"/>
    </inkml:brush>
  </inkml:definitions>
  <inkml:trace contextRef="#ctx0" brushRef="#br0">1 0 24575,'5'0'0,"9"0"0,6 0 0,6 0 0,5 0 0,2 0 0,1 0 0,1 0 0,-1 0 0,1 0 0,-1 0 0,-5 6 0,-3 2 0,0-1 0,2-1 0,-4 4 0,-1 0 0,-4-2-8191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48.830"/>
    </inkml:context>
    <inkml:brush xml:id="br0">
      <inkml:brushProperty name="width" value="0.05" units="cm"/>
      <inkml:brushProperty name="height" value="0.05" units="cm"/>
      <inkml:brushProperty name="color" value="#AB008B"/>
    </inkml:brush>
  </inkml:definitions>
  <inkml:trace contextRef="#ctx0" brushRef="#br0">1 65 24575,'130'2'0,"143"-5"0,-253 0 26,0-1 0,-1 0 0,1-2 0,20-9-1,40-11-1519,-51 20-5332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49.676"/>
    </inkml:context>
    <inkml:brush xml:id="br0">
      <inkml:brushProperty name="width" value="0.05" units="cm"/>
      <inkml:brushProperty name="height" value="0.05" units="cm"/>
      <inkml:brushProperty name="color" value="#AB008B"/>
    </inkml:brush>
  </inkml:definitions>
  <inkml:trace contextRef="#ctx0" brushRef="#br0">0 0 24575,'0'6'0,"0"13"0,0 9 0,0 6 0,0 2 0,0 12 0,0 10 0,0 0 0,0-4 0,0-5 0,6 0 0,2-2 0,-1-4 0,-1-9-8191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51.213"/>
    </inkml:context>
    <inkml:brush xml:id="br0">
      <inkml:brushProperty name="width" value="0.05" units="cm"/>
      <inkml:brushProperty name="height" value="0.05" units="cm"/>
      <inkml:brushProperty name="color" value="#AB008B"/>
    </inkml:brush>
  </inkml:definitions>
  <inkml:trace contextRef="#ctx0" brushRef="#br0">0 177 24575,'11'3'0,"-1"-1"0,1 1 0,-1 0 0,0 1 0,0 0 0,-1 1 0,1 0 0,-1 1 0,0 0 0,8 7 0,-8-6 0,-1 1 0,-1 0 0,0 1 0,0 0 0,0 0 0,-1 0 0,0 1 0,-1 0 0,0 0 0,-1 0 0,0 1 0,0-1 0,-1 1 0,-1 0 0,0 0 0,0 0 0,-1 0 0,-1 14 0,29-100 0,24-132 0,-43 167 0,-7 28-227,1 0-1,1 0 1,0 0-1,1 1 1,10-17-1,-2 7-6598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52.104"/>
    </inkml:context>
    <inkml:brush xml:id="br0">
      <inkml:brushProperty name="width" value="0.05" units="cm"/>
      <inkml:brushProperty name="height" value="0.05" units="cm"/>
      <inkml:brushProperty name="color" value="#AB008B"/>
    </inkml:brush>
  </inkml:definitions>
  <inkml:trace contextRef="#ctx0" brushRef="#br0">437 1 24575,'1'0'0,"0"1"0,1 0 0,-1-1 0,0 1 0,0 0 0,1 0 0,-1 0 0,0 0 0,0 0 0,0 0 0,0 0 0,0 0 0,0 0 0,0 0 0,0 1 0,-1-1 0,1 0 0,0 1 0,-1-1 0,1 0 0,-1 1 0,1-1 0,-1 1 0,0-1 0,0 1 0,0 2 0,7 49 0,-7-46 0,2 39 0,-3-1 0,-1 1 0,-3-1 0,-1 0 0,-3 0 0,-1-1 0,-21 58 0,7-46 0,-36 60 0,-15 35 0,49-86 0,-3-1 0,-3-1 0,-46 67 0,18-31-1365,40-66-5461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53.613"/>
    </inkml:context>
    <inkml:brush xml:id="br0">
      <inkml:brushProperty name="width" value="0.05" units="cm"/>
      <inkml:brushProperty name="height" value="0.05" units="cm"/>
      <inkml:brushProperty name="color" value="#AB008B"/>
    </inkml:brush>
  </inkml:definitions>
  <inkml:trace contextRef="#ctx0" brushRef="#br0">56 31 24575,'17'-1'0,"1"-1"0,-1-1 0,23-7 0,-29 7 0,1 0 0,-1 0 0,0 1 0,1 1 0,-1-1 0,1 2 0,-1 0 0,1 0 0,19 4 0,-30-4 0,1 0 0,-1 1 0,1-1 0,-1 1 0,1-1 0,-1 1 0,1-1 0,-1 1 0,1 0 0,-1 0 0,0 0 0,0 0 0,1 0 0,-1 0 0,0 0 0,0 0 0,0 1 0,0-1 0,0 0 0,0 0 0,-1 1 0,1-1 0,0 1 0,-1-1 0,1 1 0,0 1 0,-1 0 0,0 0 0,-1 0 0,1 0 0,-1 0 0,1 0 0,-1-1 0,0 1 0,0 0 0,0 0 0,-1-1 0,1 1 0,-1-1 0,-2 4 0,-7 9 0,-2 0 0,0-1 0,-21 18 0,29-28 0,-19 20 0,1 1 0,-27 40 0,5-8 0,36-46 0,-39 51 0,45-58 0,1 0 0,-1 0 0,1 0 0,0 0 0,0 0 0,0 0 0,1 1 0,0-1 0,0 1 0,0-1 0,0 1 0,0-1 0,1 6 0,1-8 0,-1 0 0,1 0 0,0 0 0,0 0 0,0 0 0,0 0 0,0-1 0,0 1 0,1 0 0,-1-1 0,1 1 0,-1-1 0,1 0 0,-1 1 0,1-1 0,0 0 0,0 0 0,0 0 0,-1 0 0,1 0 0,0-1 0,0 1 0,0 0 0,0-1 0,0 0 0,4 1 0,60 3 0,-56-4 0,62-1-1365,-50 0-5461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54.942"/>
    </inkml:context>
    <inkml:brush xml:id="br0">
      <inkml:brushProperty name="width" value="0.05" units="cm"/>
      <inkml:brushProperty name="height" value="0.05" units="cm"/>
      <inkml:brushProperty name="color" value="#AB008B"/>
    </inkml:brush>
  </inkml:definitions>
  <inkml:trace contextRef="#ctx0" brushRef="#br0">1 0 24575,'5'0'0,"9"0"0,6 0 0,6 0 0,5 0 0,2 0 0,1 0 0,1 0 0,-6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06:06:39.456"/>
    </inkml:context>
    <inkml:brush xml:id="br0">
      <inkml:brushProperty name="width" value="0.1" units="cm"/>
      <inkml:brushProperty name="height" value="0.1" units="cm"/>
      <inkml:brushProperty name="color" value="#66CC00"/>
    </inkml:brush>
  </inkml:definitions>
  <inkml:trace contextRef="#ctx0" brushRef="#br0">232 2397 24575,'104'-239'0,"5"-11"0,-97 227 0,-2 1 0,0-2 0,7-27 0,-15 42 0,0 0 0,-1 0 0,0 0 0,-1 0 0,0 0 0,0 0 0,-1 0 0,0 0 0,0 0 0,-1 0 0,0 1 0,-5-11 0,-25-83 0,4-2 0,-23-171 0,-22-87 0,65 342 0,0 0 0,0 1 0,-2 0 0,-1 0 0,0 1 0,-1 0 0,-1 1 0,-1 1 0,-30-29 0,6 4 0,24 24 0,0 0 0,1-1 0,1-1 0,1 0 0,1-1 0,0 0 0,1-1 0,2 0 0,0 0 0,1 0 0,-4-31 0,9 49 0,1 0 0,0 0 0,0 0 0,0 0 0,0 0 0,0-1 0,1 1 0,-1 0 0,1 0 0,0 0 0,0 0 0,0 0 0,0 0 0,0 0 0,1 1 0,-1-1 0,1 0 0,0 1 0,0-1 0,0 1 0,0 0 0,0-1 0,1 1 0,-1 0 0,1 0 0,-1 1 0,1-1 0,0 0 0,-1 1 0,1 0 0,0 0 0,0-1 0,0 2 0,0-1 0,0 0 0,5 0 0,13-2 0,1 1 0,-1 1 0,1 0 0,29 5 0,-19-2 0,58-4 0,0-3 0,130-25 0,64-5 0,-214 30 0,0-2 0,0-3 0,77-22 0,-40 4 41,55-18-1447,-124 31-5420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56.802"/>
    </inkml:context>
    <inkml:brush xml:id="br0">
      <inkml:brushProperty name="width" value="0.05" units="cm"/>
      <inkml:brushProperty name="height" value="0.05" units="cm"/>
      <inkml:brushProperty name="color" value="#AB008B"/>
    </inkml:brush>
  </inkml:definitions>
  <inkml:trace contextRef="#ctx0" brushRef="#br0">0 1 24575,'6'0'0,"7"0"0,8 0 0,5 0 0,4 0 0,3 0 0,2 0 0,0 0 0,-1 0 0,1 0 0,-1 0 0,1 0 0,-7 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58.186"/>
    </inkml:context>
    <inkml:brush xml:id="br0">
      <inkml:brushProperty name="width" value="0.05" units="cm"/>
      <inkml:brushProperty name="height" value="0.05" units="cm"/>
      <inkml:brushProperty name="color" value="#AB008B"/>
    </inkml:brush>
  </inkml:definitions>
  <inkml:trace contextRef="#ctx0" brushRef="#br0">1 161 24575,'8'0'0,"1"2"0,-1-1 0,1 1 0,-1 0 0,0 1 0,0 0 0,0 0 0,0 1 0,11 7 0,-4-2 0,1 2 0,-1 0 0,19 18 0,-28-21 0,1-1 0,-1 1 0,-1 0 0,1 0 0,-1 0 0,-1 1 0,0 0 0,0 0 0,5 18 0,-1 6 0,4 53 0,-4-28 0,-7-54 0,0 1 0,0-1 0,0 0 0,0 1 0,-1-1 0,0 0 0,1 1 0,-2-1 0,1 1 0,0-1 0,-1 0 0,0 1 0,0-1 0,0 0 0,-3 5 0,4-9 0,0 0 0,0 0 0,0 0 0,0 0 0,0 0 0,0 0 0,0 0 0,0 0 0,-1 1 0,1-1 0,0 0 0,0 0 0,0 0 0,0 0 0,0 0 0,0 0 0,0 0 0,-1 0 0,1 0 0,0 0 0,0 0 0,0 0 0,0 0 0,0 0 0,0 0 0,-1 0 0,1 0 0,0 0 0,0-1 0,0 1 0,0 0 0,0 0 0,0 0 0,0 0 0,0 0 0,-1 0 0,1 0 0,0 0 0,0 0 0,0 0 0,0 0 0,0-1 0,0 1 0,0 0 0,0 0 0,0 0 0,0 0 0,0 0 0,0 0 0,0 0 0,0-1 0,0 1 0,0 0 0,0 0 0,0 0 0,0 0 0,0 0 0,0 0 0,0-1 0,0 1 0,-3-15 0,1-16 0,5 9 0,1-1 0,2 0 0,0 1 0,1 0 0,1 0 0,1 1 0,1 0 0,1 1 0,0 0 0,2 0 0,0 2 0,26-29 0,71-90 0,-102 127-195,0-1 0,-1 1 0,0-1 0,-1-1 0,0 1 0,5-15 0,-1 0-6631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3:59.327"/>
    </inkml:context>
    <inkml:brush xml:id="br0">
      <inkml:brushProperty name="width" value="0.05" units="cm"/>
      <inkml:brushProperty name="height" value="0.05" units="cm"/>
      <inkml:brushProperty name="color" value="#AB008B"/>
    </inkml:brush>
  </inkml:definitions>
  <inkml:trace contextRef="#ctx0" brushRef="#br0">531 0 24575,'-5'7'0,"0"0"0,1 0 0,0 0 0,0 1 0,1-1 0,0 1 0,1 0 0,-4 14 0,-10 26 0,-108 172 0,100-174 0,-61 84 0,-5 10 0,-17 65 0,67-125-1365,32-58-5461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01.947"/>
    </inkml:context>
    <inkml:brush xml:id="br0">
      <inkml:brushProperty name="width" value="0.05" units="cm"/>
      <inkml:brushProperty name="height" value="0.05" units="cm"/>
      <inkml:brushProperty name="color" value="#AB008B"/>
    </inkml:brush>
  </inkml:definitions>
  <inkml:trace contextRef="#ctx0" brushRef="#br0">29 5 24575,'64'-2'0,"-41"0"0,0 1 0,0 1 0,0 1 0,0 1 0,30 7 0,-49-8 0,0 0 0,-1 1 0,1-1 0,0 1 0,-1 0 0,1 0 0,-1 0 0,0 0 0,0 1 0,0-1 0,0 1 0,0 0 0,0-1 0,-1 1 0,1 1 0,-1-1 0,0 0 0,0 1 0,0-1 0,1 5 0,-1-2 0,0 0 0,-1 0 0,0 0 0,0 0 0,-1 0 0,0 1 0,0-1 0,0 0 0,-1 0 0,0 0 0,0 1 0,-2 5 0,0-3 0,0 1 0,0-1 0,-1 0 0,0 0 0,-1 0 0,0-1 0,0 1 0,-1-1 0,0 0 0,-1-1 0,1 1 0,-1-1 0,-1-1 0,1 1 0,-1-1 0,-11 6 0,-12 2 0,-2-1 0,1 3 0,0 0 0,-42 30 0,73-45 0,0 0 0,0-1 0,0 1 0,0-1 0,0 1 0,0 0 0,0 0 0,0 0 0,1 0 0,-1-1 0,0 1 0,0 0 0,1 0 0,-1 0 0,1 1 0,-1-1 0,1 0 0,-1 0 0,1 0 0,0 0 0,-1 0 0,1 1 0,0 0 0,1-1 0,-1 0 0,1 0 0,-1 0 0,1-1 0,0 1 0,-1 0 0,1 0 0,0-1 0,0 1 0,0 0 0,-1-1 0,1 1 0,0-1 0,0 1 0,0-1 0,0 0 0,0 1 0,0-1 0,0 0 0,2 1 0,61 4 0,-61-5 0,375-2-1365,-350 2-5461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27.940"/>
    </inkml:context>
    <inkml:brush xml:id="br0">
      <inkml:brushProperty name="width" value="0.05" units="cm"/>
      <inkml:brushProperty name="height" value="0.05" units="cm"/>
      <inkml:brushProperty name="color" value="#AB008B"/>
    </inkml:brush>
  </inkml:definitions>
  <inkml:trace contextRef="#ctx0" brushRef="#br0">71 1 24575,'2'70'0,"0"-39"0,-2 1 0,-1 0 0,-1-1 0,-12 61 0,-17 59 0,20-89 0,1 12 0,4 0 0,7 144 0,2-80 0,-3-106 0,2 0 0,1-1 0,12 53 0,-8-40 0,-6-35 0,0 1 0,1-1 0,0 0 0,0 0 0,6 14 0,-6-20 0,0 0 0,-1-1 0,1 1 0,0-1 0,0 1 0,1-1 0,-1 1 0,0-1 0,1 0 0,0 0 0,-1 0 0,1-1 0,0 1 0,0-1 0,0 1 0,0-1 0,0 0 0,0 0 0,0 0 0,5 0 0,28 3 0,0-1 0,0-2 0,60-6 0,2 1 0,2 4-1365,-72 0-5461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30.888"/>
    </inkml:context>
    <inkml:brush xml:id="br0">
      <inkml:brushProperty name="width" value="0.05" units="cm"/>
      <inkml:brushProperty name="height" value="0.05" units="cm"/>
      <inkml:brushProperty name="color" value="#AB008B"/>
    </inkml:brush>
  </inkml:definitions>
  <inkml:trace contextRef="#ctx0" brushRef="#br0">37 0 24575,'9'13'0,"-1"0"0,0 0 0,-1 1 0,0 0 0,-2 0 0,1 1 0,4 22 0,-9-32 0,11 35 0,-2 0 0,-2 1 0,5 66 0,-13-86 0,0-1 0,-1 1 0,-1-1 0,0 0 0,-2 0 0,0 0 0,-2 0 0,0-1 0,-12 26 0,5-12 0,1 0 0,-13 59 0,18-58 0,-2 52 0,5-49 0,-7 41 0,3-26-69,2 2-1,3-1 0,6 85 1,-2-72-1018</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36.358"/>
    </inkml:context>
    <inkml:brush xml:id="br0">
      <inkml:brushProperty name="width" value="0.05" units="cm"/>
      <inkml:brushProperty name="height" value="0.05" units="cm"/>
      <inkml:brushProperty name="color" value="#AB008B"/>
    </inkml:brush>
  </inkml:definitions>
  <inkml:trace contextRef="#ctx0" brushRef="#br0">1 1 24575,'529'0'-1365,"-508"0"-5461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38.814"/>
    </inkml:context>
    <inkml:brush xml:id="br0">
      <inkml:brushProperty name="width" value="0.05" units="cm"/>
      <inkml:brushProperty name="height" value="0.05" units="cm"/>
      <inkml:brushProperty name="color" value="#AB008B"/>
    </inkml:brush>
  </inkml:definitions>
  <inkml:trace contextRef="#ctx0" brushRef="#br0">107 0 24575,'0'804'0,"-2"-776"0,-1 0 0,-9 43 0,-5 36 0,13-69 0,-2 0 0,-18 60 0,14-64 0,2 0 0,2 0 0,-5 57 0,10-52-106,-1-16-145,1-1-1,2 1 0,0-1 0,9 43 0,-3-43-6574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54.321"/>
    </inkml:context>
    <inkml:brush xml:id="br0">
      <inkml:brushProperty name="width" value="0.05" units="cm"/>
      <inkml:brushProperty name="height" value="0.05" units="cm"/>
      <inkml:brushProperty name="color" value="#AB008B"/>
    </inkml:brush>
  </inkml:definitions>
  <inkml:trace contextRef="#ctx0" brushRef="#br0">1 99 24575,'43'-3'0,"1"-1"0,42-10 0,8-1 0,-71 11 34,-1-1-1,0-2 0,23-8 1,44-12-1533,-60 22-5327</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4:56.347"/>
    </inkml:context>
    <inkml:brush xml:id="br0">
      <inkml:brushProperty name="width" value="0.05" units="cm"/>
      <inkml:brushProperty name="height" value="0.05" units="cm"/>
      <inkml:brushProperty name="color" value="#AB008B"/>
    </inkml:brush>
  </inkml:definitions>
  <inkml:trace contextRef="#ctx0" brushRef="#br0">1 1 24575,'1'3'0,"-1"1"0,1-1 0,1 1 0,-1-1 0,0 0 0,1 1 0,0-1 0,0 0 0,0 0 0,0 0 0,0 0 0,1 0 0,-1-1 0,4 4 0,41 33 0,-27-26 12,1 0 0,1-1 0,0-1 0,1-1 0,0 0 0,1-2 0,-1-1 0,1-1 0,27 3 0,18-1-755,135-3 1,-175-5-6084</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1-21T06:07:08.325"/>
    </inkml:context>
    <inkml:brush xml:id="br0">
      <inkml:brushProperty name="width" value="0.1" units="cm"/>
      <inkml:brushProperty name="height" value="0.1" units="cm"/>
      <inkml:brushProperty name="color" value="#66CC00"/>
    </inkml:brush>
  </inkml:definitions>
  <inkml:trace contextRef="#ctx0" brushRef="#br0">0 0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07.683"/>
    </inkml:context>
    <inkml:brush xml:id="br0">
      <inkml:brushProperty name="width" value="0.05" units="cm"/>
      <inkml:brushProperty name="height" value="0.05" units="cm"/>
      <inkml:brushProperty name="color" value="#AB008B"/>
    </inkml:brush>
  </inkml:definitions>
  <inkml:trace contextRef="#ctx0" brushRef="#br0">1 0 24575,'703'0'0,"-626"7"0,-73-7 0,0 1 0,0-1 0,0 1 0,-1 0 0,1 1 0,0-1 0,0 1 0,-1-1 0,1 1 0,-1 0 0,1 1 0,-1-1 0,0 0 0,0 1 0,0 0 0,3 4 0,-6-6 0,0 0 0,0 0 0,0 0 0,0 0 0,0 0 0,0 0 0,0 0 0,0 0 0,-1 0 0,1 0 0,0 0 0,-1 0 0,1-1 0,-1 1 0,1 0 0,-1 0 0,0 0 0,1 0 0,-1-1 0,0 1 0,1 0 0,-1-1 0,0 1 0,0 0 0,1-1 0,-1 1 0,0-1 0,0 1 0,0-1 0,0 0 0,-1 1 0,-33 15 0,12-8 0,0-2 0,-1-1 0,-43 5 0,38-7 0,-49 12 0,105-10 0,22-2 0,21-4-1365,-38 1-5461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08.973"/>
    </inkml:context>
    <inkml:brush xml:id="br0">
      <inkml:brushProperty name="width" value="0.05" units="cm"/>
      <inkml:brushProperty name="height" value="0.05" units="cm"/>
      <inkml:brushProperty name="color" value="#AB008B"/>
    </inkml:brush>
  </inkml:definitions>
  <inkml:trace contextRef="#ctx0" brushRef="#br0">70 103 24575,'-11'0'0,"8"1"0,0-1 0,-1 1 0,1-1 0,0 0 0,0 0 0,0 0 0,0-1 0,0 1 0,0-1 0,0 0 0,0 0 0,0 0 0,0 0 0,0 0 0,0-1 0,0 1 0,-3-4 0,6 5 0,0-1 0,0 1 0,0-1 0,0 1 0,0-1 0,0 1 0,0-1 0,0 1 0,0-1 0,0 1 0,1-1 0,-1 1 0,0 0 0,0-1 0,1 1 0,-1-1 0,0 1 0,1-1 0,-1 1 0,0 0 0,1-1 0,-1 1 0,0 0 0,1-1 0,-1 1 0,1 0 0,-1 0 0,0-1 0,1 1 0,-1 0 0,1 0 0,-1 0 0,1 0 0,-1 0 0,1 0 0,-1 0 0,1-1 0,-1 1 0,1 1 0,-1-1 0,1 0 0,0 0 0,25-4 0,-26 4 0,63-6 0,-31 4 0,1-1 0,-1-1 0,0-2 0,62-21 0,-71 20-195,1 2 0,-1 0 0,1 1 0,0 1 0,-1 2 0,47 1 0,-41 1-6631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13.977"/>
    </inkml:context>
    <inkml:brush xml:id="br0">
      <inkml:brushProperty name="width" value="0.05" units="cm"/>
      <inkml:brushProperty name="height" value="0.05" units="cm"/>
      <inkml:brushProperty name="color" value="#AB008B"/>
    </inkml:brush>
  </inkml:definitions>
  <inkml:trace contextRef="#ctx0" brushRef="#br0">171 0 24575,'1'47'0,"0"2"0,-2-1 0,-2 1 0,-14 74 0,-52 109 0,47-152 0,4 1 0,3 0 0,3 1 0,0 117 0,10-159 0,1-25 0,1 0 0,0 0 0,1 0 0,4 26 0,-4-38 0,0 0 0,0 0 0,0 0 0,0 0 0,0 0 0,1 0 0,-1 0 0,1 0 0,0 0 0,0-1 0,0 1 0,0-1 0,1 1 0,-1-1 0,1 0 0,-1 0 0,1 0 0,0 0 0,0 0 0,0-1 0,0 1 0,0-1 0,0 0 0,0 0 0,0 0 0,5 0 0,29 3 0,0-1 0,0-2 0,54-6 0,10 0 0,-90 5 0,12 0 0,-1 0 0,1-1 0,-1-2 0,1 0 0,27-8 0,-45 9 0,1 0 0,-1 0 0,1-1 0,-1 0 0,0 1 0,0-2 0,-1 1 0,1-1 0,-1 0 0,1 1 0,-1-2 0,0 1 0,-1-1 0,1 1 0,-1-1 0,0 0 0,0 0 0,0 0 0,-1-1 0,0 1 0,0-1 0,0 1 0,-1-1 0,1 0 0,0-9 0,-1-7 0,0-1 0,-1 1 0,0-1 0,-2 1 0,-1 0 0,-1 0 0,-11-35 0,7 15 0,2-1 0,2 1 0,1-1 0,6-78 0,0 25 0,-2 71 0,2 0 0,10-45 0,-7 44 0,-1-1 0,2-33 0,-6 29-455,1 1 0,8-42 0,-3 43-6371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16.879"/>
    </inkml:context>
    <inkml:brush xml:id="br0">
      <inkml:brushProperty name="width" value="0.05" units="cm"/>
      <inkml:brushProperty name="height" value="0.05" units="cm"/>
      <inkml:brushProperty name="color" value="#AB008B"/>
    </inkml:brush>
  </inkml:definitions>
  <inkml:trace contextRef="#ctx0" brushRef="#br0">1 0 24575,'770'0'-1365,"-742"0"-5461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20.032"/>
    </inkml:context>
    <inkml:brush xml:id="br0">
      <inkml:brushProperty name="width" value="0.05" units="cm"/>
      <inkml:brushProperty name="height" value="0.05" units="cm"/>
      <inkml:brushProperty name="color" value="#AB008B"/>
    </inkml:brush>
  </inkml:definitions>
  <inkml:trace contextRef="#ctx0" brushRef="#br0">61 0 24575,'1'1'0,"1"-1"0,-1 1 0,1-1 0,-1 1 0,1 0 0,-1 0 0,0 0 0,0 0 0,1 0 0,-1 0 0,0 0 0,0 0 0,0 0 0,0 1 0,0-1 0,0 0 0,-1 1 0,1-1 0,0 1 0,-1-1 0,1 1 0,-1-1 0,1 1 0,-1-1 0,0 1 0,1-1 0,-1 3 0,6 51 0,-6-49 0,1 20 0,-1 0 0,-1-1 0,-2 1 0,0 0 0,-9 31 0,-24 143 0,28-149 0,2 1 0,2 0 0,7 102 0,0-41 0,-3-81 0,-2 0 0,-1-1 0,-12 55 0,13-80 0,1-1 0,-1 1 0,1 0 0,1 0 0,-1 1 0,1-1 0,0 0 0,0 0 0,1 0 0,2 9 0,-2-11 0,1-1 0,0 1 0,0-1 0,0 0 0,0 0 0,1 0 0,-1 0 0,1-1 0,-1 1 0,1-1 0,0 1 0,0-1 0,0 0 0,1 0 0,-1 0 0,0 0 0,1-1 0,4 2 0,16 5 0,0-1 0,1-2 0,0 0 0,0-1 0,0-2 0,1-1 0,-1 0 0,46-6 0,-61 2 0,0 1 0,0-1 0,0-1 0,0 0 0,-1 0 0,1-1 0,-1 0 0,0 0 0,-1-1 0,1-1 0,11-11 0,-11 10 0,-1 1 0,1 0 0,1 0 0,0 1 0,-1 0 0,2 1 0,-1 0 0,1 0 0,17-4 0,1 5-1365,-3 2-5461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22.928"/>
    </inkml:context>
    <inkml:brush xml:id="br0">
      <inkml:brushProperty name="width" value="0.05" units="cm"/>
      <inkml:brushProperty name="height" value="0.05" units="cm"/>
      <inkml:brushProperty name="color" value="#AB008B"/>
    </inkml:brush>
  </inkml:definitions>
  <inkml:trace contextRef="#ctx0" brushRef="#br0">0 0 24575,'2'21'0,"0"0"0,1-1 0,7 25 0,-5-21 0,6 45 0,-12 151 0,3 31 0,17-133 0,-4-36 0,-3-5 0,-3-29 0,4 94 0,-15 88-1365,2-198-5461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38.323"/>
    </inkml:context>
    <inkml:brush xml:id="br0">
      <inkml:brushProperty name="width" value="0.05" units="cm"/>
      <inkml:brushProperty name="height" value="0.05" units="cm"/>
      <inkml:brushProperty name="color" value="#AB008B"/>
    </inkml:brush>
  </inkml:definitions>
  <inkml:trace contextRef="#ctx0" brushRef="#br0">1 1 24575,'604'0'0,"-599"0"0,-1-1 0,1 1 0,0 1 0,0-1 0,0 1 0,-1 0 0,1 0 0,0 0 0,-1 1 0,1 0 0,-1 0 0,1 0 0,-1 0 0,7 5 0,-8-3 0,0-1 0,-1 1 0,1-1 0,-1 1 0,1 0 0,-1 0 0,-1 0 0,1 0 0,0 0 0,-1 0 0,0 1 0,0-1 0,0 1 0,-1-1 0,1 0 0,-1 7 0,27 229 0,-27 5 0,2 43 0,-2-284 0,1-1 0,0 0 0,-1 1 0,1-1 0,0 0 0,1 0 0,-1 0 0,1 0 0,-1 0 0,1 0 0,0 0 0,0-1 0,0 1 0,0-1 0,0 1 0,1-1 0,-1 0 0,1 0 0,0 0 0,-1 0 0,1 0 0,0-1 0,4 2 0,7 3 0,1-1 0,0-1 0,30 5 0,0 1 0,-15-1 0,0-1 0,0-2 0,1 0 0,-1-2 0,1-2 0,41-1 0,-68-1 0,0-1 0,0 0 0,1 0 0,-1 0 0,0 0 0,0-1 0,0 1 0,0-1 0,-1 0 0,1 0 0,0 0 0,-1-1 0,0 0 0,1 1 0,-1-1 0,0 0 0,0 0 0,-1-1 0,1 1 0,-1 0 0,1-1 0,-1 0 0,0 0 0,2-6 0,2-7 0,-1-1 0,-1 1 0,-1-1 0,2-29 0,2-5 0,30-185 0,-31 197 0,-3 0 0,-1-64 0,1-13 0,-3 113 0,1-1 0,-1 0 0,1 0 0,0 1 0,1-1 0,-1 1 0,1-1 0,0 1 0,0 0 0,0 0 0,1 0 0,0 0 0,-1 0 0,1 0 0,0 1 0,1-1 0,-1 1 0,1 0 0,-1 0 0,8-4 0,4-1 0,0 0 0,1 2 0,0 0 0,25-6 0,18-6 0,-16 4 0,1 3 0,0 2 0,1 1 0,0 3 0,66 0 0,-38 1 0,-35 0-1365,-10-3-5461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51"/>
    </inkml:context>
    <inkml:brush xml:id="br0">
      <inkml:brushProperty name="width" value="0.05" units="cm"/>
      <inkml:brushProperty name="height" value="0.05" units="cm"/>
      <inkml:brushProperty name="color" value="#AB008B"/>
    </inkml:brush>
  </inkml:definitions>
  <inkml:trace contextRef="#ctx0" brushRef="#br0">1 1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5:51.656"/>
    </inkml:context>
    <inkml:brush xml:id="br0">
      <inkml:brushProperty name="width" value="0.05" units="cm"/>
      <inkml:brushProperty name="height" value="0.05" units="cm"/>
      <inkml:brushProperty name="color" value="#AB008B"/>
    </inkml:brush>
  </inkml:definitions>
  <inkml:trace contextRef="#ctx0" brushRef="#br0">0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2T04:58:12.296"/>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6:43.679"/>
    </inkml:context>
    <inkml:brush xml:id="br0">
      <inkml:brushProperty name="width" value="0.1" units="cm"/>
      <inkml:brushProperty name="height" value="0.1" units="cm"/>
      <inkml:brushProperty name="color" value="#FFC114"/>
    </inkml:brush>
  </inkml:definitions>
  <inkml:trace contextRef="#ctx0" brushRef="#br0">0 1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2T04:58:19.57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0,'0'771,"3"-722,3 0,2-1,19 69,-9-45,-5-13,57 216,-63-246,-1 0,-1 1,-2-1,-1 40,-1-31,11 72,1-24,-5 0,-4 0,-7 105,1-38,4-14,-5 156,-1-270,0-1,-2 0,-12 34,9-33,2 0,-9 48,8 44,-7 49,8-96,2 0,6 109,-3 68,-6-190,-17 66,14-77,2 0,-5 83,15 395,0-501,0-1,2 0,1 1,0-1,12 34,51 100,-55-127,-1 0,-2 1,7 36,3 9,3 23,11 124,-28-186,8 113,5 30,-11-128,-2 1,-3 0,-1 0,-3-1,-3 1,-10 51,11-74,-1 51,4-54,0 0,-8 40,5-55,0 0,0 0,-1-1,-6 11,6-12,0 0,1 1,0-1,0 1,1 0,-2 10,-13 124,0 219,19 800,1-1141,1-1,1 0,0-1,2 1,0-1,2 0,0 0,17 28,-11-21,-2 2,19 57,-6 24,-5 2,-4 1,1 205,-16-149,-5 130,-12-163,9-88,-3 65,10-82,-1 0,-2 0,-1 0,-1-1,-2 1,-1-1,-22 53,-59 176,12-32,70-210,-3 6,1 1,-7 29,9-28,-1-5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2-02T04:58:25.3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3,'897'0,"-865"2,0 2,-1 1,0 2,0 1,31 12,74 17,14-19,15 3,274 51,-248-44,-48-18,-102-9,0 2,46 8,155 33,-190-37,0-3,91-5,-91-4,0-2,0-2,-1-3,65-23,-63 19,1 2,87-12,-74 15,79-23,-80 18,131-16,-9 3,-113 17,-1 4,143 2,37-3,545-13,-534 24,-184 3,1 3,-2 4,0 4,0 3,91 34,-46-14,1-6,227 30,-127-33,334 26,-527-55,416-3,-423-2,0-1,-1-1,0-1,0-1,-1-1,0-1,42-25,-42 21,1 1,1 1,0 2,0 0,1 2,41-8,98-16,-123 21,0 2,0 2,63-2,43 12,134-5,-270 0,0-1,0 0,-1 0,1-2,20-9,-19 7,1 1,-1 1,22-5,2 5,-3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35.464"/>
    </inkml:context>
    <inkml:brush xml:id="br0">
      <inkml:brushProperty name="width" value="0.1" units="cm"/>
      <inkml:brushProperty name="height" value="0.1" units="cm"/>
      <inkml:brushProperty name="color" value="#FFC114"/>
    </inkml:brush>
  </inkml:definitions>
  <inkml:trace contextRef="#ctx0" brushRef="#br0">0 0 24575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42.830"/>
    </inkml:context>
    <inkml:brush xml:id="br0">
      <inkml:brushProperty name="width" value="0.1" units="cm"/>
      <inkml:brushProperty name="height" value="0.1" units="cm"/>
      <inkml:brushProperty name="color" value="#FFC114"/>
    </inkml:brush>
  </inkml:definitions>
  <inkml:trace contextRef="#ctx0" brushRef="#br0">0 1 24575,'571'0'0,"-544"1"-455,-1 1 0,40 8 0,-32-2-6371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43.767"/>
    </inkml:context>
    <inkml:brush xml:id="br0">
      <inkml:brushProperty name="width" value="0.1" units="cm"/>
      <inkml:brushProperty name="height" value="0.1" units="cm"/>
      <inkml:brushProperty name="color" value="#FFC114"/>
    </inkml:brush>
  </inkml:definitions>
  <inkml:trace contextRef="#ctx0" brushRef="#br0">0 31 24575,'6'0'0,"8"0"0,6 0 0,6 0 0,5 0 0,2 0 0,1 0 0,1 0 0,0 0 0,-1 0 0,1 0 0,-1 0 0,-1-6 0,1-1 0,0-1 0,-1 2 0,-5 2-8191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44.696"/>
    </inkml:context>
    <inkml:brush xml:id="br0">
      <inkml:brushProperty name="width" value="0.1" units="cm"/>
      <inkml:brushProperty name="height" value="0.1" units="cm"/>
      <inkml:brushProperty name="color" value="#FFC114"/>
    </inkml:brush>
  </inkml:definitions>
  <inkml:trace contextRef="#ctx0" brushRef="#br0">0 0 24575,'0'12'0,"0"9"0,0 12 0,0 7 0,0 2 0,0-1 0,0-1 0,0-2 0,0-2 0,0-1 0,0 5 0,0 1 0,0-1 0,0-7-8191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46.038"/>
    </inkml:context>
    <inkml:brush xml:id="br0">
      <inkml:brushProperty name="width" value="0.1" units="cm"/>
      <inkml:brushProperty name="height" value="0.1" units="cm"/>
      <inkml:brushProperty name="color" value="#FFC114"/>
    </inkml:brush>
  </inkml:definitions>
  <inkml:trace contextRef="#ctx0" brushRef="#br0">1 199 24575,'3'1'0,"0"0"0,-1-1 0,1 1 0,0 1 0,0-1 0,0 0 0,-1 1 0,1-1 0,-1 1 0,1 0 0,-1 0 0,0 0 0,0 0 0,0 0 0,0 0 0,0 0 0,0 1 0,2 4 0,31 55 0,-30-51 0,16 29 0,6 13 0,25 66 0,-9 3 0,-43-122 0,0 1 0,0 0 0,0 0 0,0-1 0,1 1 0,-1 0 0,0 0 0,0 0 0,1-1 0,-1 1 0,0 0 0,1-1 0,-1 1 0,1 0 0,-1-1 0,0 1 0,1-1 0,0 1 0,-1 0 0,1-1 0,-1 1 0,1-1 0,0 0 0,-1 1 0,1-1 0,0 1 0,0-1 0,-1 0 0,1 0 0,0 1 0,0-1 0,-1 0 0,1 0 0,0 0 0,0 0 0,-1 0 0,1 0 0,0 0 0,0 0 0,0 0 0,-1 0 0,1-1 0,0 1 0,0 0 0,-1 0 0,1-1 0,0 1 0,-1 0 0,1-1 0,0 1 0,-1-1 0,1 1 0,0-1 0,-1 1 0,1-1 0,-1 0 0,1 1 0,-1-1 0,1-1 0,30-43 0,-30 43 0,194-355 0,-156 291-28,-25 44-240,-1 1 1,-1-2 0,-1 1-1,13-41 1,-18 35-6559</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47.179"/>
    </inkml:context>
    <inkml:brush xml:id="br0">
      <inkml:brushProperty name="width" value="0.1" units="cm"/>
      <inkml:brushProperty name="height" value="0.1" units="cm"/>
      <inkml:brushProperty name="color" value="#FFC114"/>
    </inkml:brush>
  </inkml:definitions>
  <inkml:trace contextRef="#ctx0" brushRef="#br0">498 0 24575,'-5'0'0,"-8"0"0,-8 0 0,-5 0 0,-4 0 0,-9 0 0,-3 0 0,0 0 0,1 0 0,3 0 0,1 0 0,1 0 0,2 0 0,1 0 0,0 0 0,5 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48.487"/>
    </inkml:context>
    <inkml:brush xml:id="br0">
      <inkml:brushProperty name="width" value="0.1" units="cm"/>
      <inkml:brushProperty name="height" value="0.1" units="cm"/>
      <inkml:brushProperty name="color" value="#FFC114"/>
    </inkml:brush>
  </inkml:definitions>
  <inkml:trace contextRef="#ctx0" brushRef="#br0">0 0 24575,'0'6'0,"0"7"0,0 8 0,0 5 0,0 5 0,0 2 0,0 1 0,0 1 0,0 0 0,0-1 0,0 0 0,0 0 0,0 0 0,0 0 0,0-1 0,0 1 0,0-1 0,0-5-8191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50.490"/>
    </inkml:context>
    <inkml:brush xml:id="br0">
      <inkml:brushProperty name="width" value="0.1" units="cm"/>
      <inkml:brushProperty name="height" value="0.1" units="cm"/>
      <inkml:brushProperty name="color" value="#FFC114"/>
    </inkml:brush>
  </inkml:definitions>
  <inkml:trace contextRef="#ctx0" brushRef="#br0">0 35 24575,'6'0'0,"1"-6"0,6-1 0,6 0 0,6 1 0,3 2 0,4 1 0,2 2 0,0 1 0,1 0 0,0 0 0,-1 0 0,0 0 0,0 1 0,-1-1 0,1 0 0,-7 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47:19.167"/>
    </inkml:context>
    <inkml:brush xml:id="br0">
      <inkml:brushProperty name="width" value="0.1" units="cm"/>
      <inkml:brushProperty name="height" value="0.1" units="cm"/>
      <inkml:brushProperty name="color" value="#FFC114"/>
    </inkml:brush>
  </inkml:definitions>
  <inkml:trace contextRef="#ctx0" brushRef="#br0">0 1 24575,'577'0'0,"-569"-1"0,0 1 0,0 1 0,-1-1 0,1 1 0,0 1 0,-1-1 0,1 1 0,-1 1 0,14 5 0,-17-5 0,-1-1 0,0 1 0,0-1 0,0 1 0,0 0 0,-1 0 0,1 0 0,-1 1 0,0-1 0,0 0 0,0 1 0,0 0 0,0-1 0,-1 1 0,0 0 0,0 0 0,0 0 0,0 0 0,0 0 0,-1 0 0,0 4 0,1 12 0,-2 1 0,0-1 0,-1 1 0,-1-1 0,-9 32 0,-1 8 0,-50 233 0,57-254 0,3 0 0,0 1 0,3-1 0,2 1 0,1-1 0,13 62 0,-12-70 0,9 49 0,0-7 0,4 141 0,-18 287-1365,1-472-5461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52.013"/>
    </inkml:context>
    <inkml:brush xml:id="br0">
      <inkml:brushProperty name="width" value="0.1" units="cm"/>
      <inkml:brushProperty name="height" value="0.1" units="cm"/>
      <inkml:brushProperty name="color" value="#FFC114"/>
    </inkml:brush>
  </inkml:definitions>
  <inkml:trace contextRef="#ctx0" brushRef="#br0">1 68 24575,'5'0'0,"9"0"0,6 0 0,7 0 0,3 0 0,3 0 0,1 0 0,1 0 0,0-6 0,0-2 0,-1 1 0,0-4 0,0-1 0,-1 2 0,1 3 0,-1 3 0,-5 1-8191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8:53.923"/>
    </inkml:context>
    <inkml:brush xml:id="br0">
      <inkml:brushProperty name="width" value="0.1" units="cm"/>
      <inkml:brushProperty name="height" value="0.1" units="cm"/>
      <inkml:brushProperty name="color" value="#FFC114"/>
    </inkml:brush>
  </inkml:definitions>
  <inkml:trace contextRef="#ctx0" brushRef="#br0">1 84 24575,'5'0'0,"1"1"0,0 0 0,-1 0 0,0 1 0,1-1 0,-1 1 0,0 0 0,0 1 0,0-1 0,0 1 0,0 0 0,0 1 0,-1-1 0,0 1 0,0 0 0,0-1 0,0 2 0,0-1 0,-1 0 0,0 1 0,0 0 0,5 9 0,2 7 0,-1-1 0,0 1 0,-2 1 0,7 30 0,2 41 0,-12-62 0,1 0 0,12 36 0,12 37 0,-19-65 0,1-1 0,28 63 0,-39-100 0,0 0 0,0 0 0,1 0 0,-1 0 0,0 0 0,1 0 0,-1 0 0,1 0 0,0 0 0,-1 0 0,1 0 0,0 0 0,-1 0 0,1 0 0,0-1 0,0 1 0,0 0 0,0 0 0,0-1 0,-1 1 0,1-1 0,1 1 0,-1-1 0,0 1 0,0-1 0,0 0 0,0 1 0,0-1 0,0 0 0,0 0 0,0 0 0,0 0 0,1 0 0,-1 0 0,0 0 0,0 0 0,0-1 0,0 1 0,0 0 0,0 0 0,0-1 0,0 1 0,0-1 0,0 1 0,0-1 0,0 0 0,0 1 0,0-1 0,0 0 0,0 0 0,-1 1 0,1-1 0,0 0 0,-1 0 0,2-1 0,6-9 0,0 0 0,-1 0 0,11-22 0,-12 20 0,110-251 0,-102 226 0,0 0 0,-2 0 0,-1-1 0,8-59 0,11-67 0,-23 137-1365,2 6-5461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9:12.154"/>
    </inkml:context>
    <inkml:brush xml:id="br0">
      <inkml:brushProperty name="width" value="0.1" units="cm"/>
      <inkml:brushProperty name="height" value="0.1" units="cm"/>
      <inkml:brushProperty name="color" value="#FFC114"/>
    </inkml:brush>
  </inkml:definitions>
  <inkml:trace contextRef="#ctx0" brushRef="#br0">1 103 24575,'120'2'0,"134"-5"0,-126-17 0,-59 7 0,-37 6 42,53-19 0,-61 18-332,0 1 0,0 0 1,0 2-1,28-3 0,-25 7-6536</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9:21.427"/>
    </inkml:context>
    <inkml:brush xml:id="br0">
      <inkml:brushProperty name="width" value="0.1" units="cm"/>
      <inkml:brushProperty name="height" value="0.1" units="cm"/>
      <inkml:brushProperty name="color" value="#FFC114"/>
    </inkml:brush>
  </inkml:definitions>
  <inkml:trace contextRef="#ctx0" brushRef="#br0">1 3 24575,'140'-3'0,"155"7"0,-214 12 0,-61-11 0,0-1 0,27 3 0,126-7 0,20 2 0,-189-2 0,-1 1 0,1-1 0,-1 1 0,0 0 0,0 0 0,0 0 0,1 1 0,-1-1 0,0 1 0,0 0 0,-1 0 0,1 0 0,0 0 0,-1 0 0,1 0 0,-1 1 0,0-1 0,1 1 0,-1 0 0,-1 0 0,1-1 0,0 1 0,-1 0 0,1 1 0,-1-1 0,0 0 0,0 0 0,0 1 0,-1-1 0,1 5 0,2 12 0,-2 0 0,0 0 0,-1 0 0,-4 23 0,2-7 0,-1-5 0,-2-1 0,-9 39 0,-2 5 0,13-62 0,0 0 0,-1-1 0,0 1 0,-1-1 0,-8 14 0,7-15 0,1 1 0,0-1 0,1 1 0,0 0 0,-4 22 0,2 35 0,3 0 0,6 69 0,1-11 0,-4 335-1365,0-440-5461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9:25.429"/>
    </inkml:context>
    <inkml:brush xml:id="br0">
      <inkml:brushProperty name="width" value="0.1" units="cm"/>
      <inkml:brushProperty name="height" value="0.1" units="cm"/>
      <inkml:brushProperty name="color" value="#FFC114"/>
    </inkml:brush>
  </inkml:definitions>
  <inkml:trace contextRef="#ctx0" brushRef="#br0">1 3 24575,'141'-2'0,"155"5"0,-278 0 0,1 1 0,-1 1 0,0 1 0,0 0 0,0 1 0,17 11 0,-14-8 0,-1-1 0,1-1 0,40 11 0,8-5 0,-36-6 0,1-1 0,63 3 0,131-11-1365,-206 1-5461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9:36.792"/>
    </inkml:context>
    <inkml:brush xml:id="br0">
      <inkml:brushProperty name="width" value="0.1" units="cm"/>
      <inkml:brushProperty name="height" value="0.1" units="cm"/>
      <inkml:brushProperty name="color" value="#FFC114"/>
    </inkml:brush>
  </inkml:definitions>
  <inkml:trace contextRef="#ctx0" brushRef="#br0">70 1 24575,'0'1272'0,"-2"-1242"0,-2 0 0,0 0 0,-2-1 0,-13 39 0,10-38 0,1 0 0,2 1 0,-5 58 0,11-84 0,-1 6 0,1-1 0,0 1 0,1-1 0,0 1 0,5 18 0,-5-26 0,0 0 0,1-1 0,-1 1 0,1 0 0,-1 0 0,1-1 0,0 1 0,0-1 0,0 0 0,0 0 0,1 1 0,-1-1 0,1 0 0,-1-1 0,1 1 0,-1 0 0,1-1 0,0 0 0,0 1 0,0-1 0,0 0 0,0-1 0,0 1 0,4 0 0,28 3 0,2-1 0,-1-2 0,59-6 0,5 0 0,-84 5 0,25 0 0,0-1 0,1-2 0,65-14 0,59-17 0,-129 27 0,42-3 0,-40 6 0,40-8 0,-22 2-1365,-31 7-5461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4:59:38.876"/>
    </inkml:context>
    <inkml:brush xml:id="br0">
      <inkml:brushProperty name="width" value="0.1" units="cm"/>
      <inkml:brushProperty name="height" value="0.1" units="cm"/>
      <inkml:brushProperty name="color" value="#FFC114"/>
    </inkml:brush>
  </inkml:definitions>
  <inkml:trace contextRef="#ctx0" brushRef="#br0">101 1 24575,'0'9'0,"0"51"0,13 111 0,2-38 0,-7 1 0,-9 150 0,-1-104 0,0-151 0,-1 0 0,-12 50 0,2-16 0,5-26 0,-18 50 0,-6 25 0,21-61 0,4-24 0,2 0 0,0 0 0,2 1 0,0 0 0,2-1 0,5 50 0,-2-56-1365</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0:05"/>
    </inkml:context>
    <inkml:brush xml:id="br0">
      <inkml:brushProperty name="width" value="0.1" units="cm"/>
      <inkml:brushProperty name="height" value="0.1" units="cm"/>
      <inkml:brushProperty name="color" value="#FFC114"/>
    </inkml:brush>
  </inkml:definitions>
  <inkml:trace contextRef="#ctx0" brushRef="#br0">0 1712 24575,'0'-7'0,"8"-197"0,-5 181 0,1 0 0,1 0 0,1 0 0,1 0 0,1 1 0,18-35 0,-20 43 0,1-1 0,-2 0 0,0 0 0,-1 0 0,0 0 0,-1-1 0,1-27 0,-6-118 0,-1 71 0,3-679 0,0 761 0,0 1 0,0-1 0,1 1 0,0 0 0,0-1 0,1 1 0,0 0 0,0 0 0,1 0 0,5-12 0,-5 16 0,-1-1 0,1 1 0,0 0 0,0 0 0,0 0 0,1 0 0,-1 1 0,1-1 0,-1 1 0,1 0 0,0 0 0,0 0 0,0 0 0,0 1 0,0 0 0,0-1 0,0 1 0,1 1 0,6-1 0,41-2 0,75 5 0,-35 2 0,-67-3 0,1 2 0,41 10 0,-40-7 0,0-1 0,34 2 0,133-10 0,80 6 0,-271-3 0,0 0 0,0 1 0,0 0 0,0-1 0,0 1 0,0 0 0,0 0 0,0 1 0,0-1 0,-1 0 0,1 1 0,0 0 0,-1 0 0,0 0 0,1 0 0,-1 0 0,0 0 0,0 0 0,2 4 0,-1-2 0,0 1 0,-1 1 0,0-1 0,0 0 0,0 0 0,-1 1 0,1-1 0,-1 1 0,0 10 0,-1 1 0,0 0 0,-1 0 0,-1 0 0,-1-1 0,0 1 0,-7 19 0,-4 5 0,4-16 0,2 1 0,0 1 0,2-1 0,1 1 0,-3 39 0,11 301 0,-2-342 0,2-1 0,10 47 0,-7-45 0,-1 1 0,2 33 0,-6-21 0,1 0 0,14 64 0,-10-74 0,-1 0 0,-1 0 0,-2 1 0,0-1 0,-3 1 0,0-1 0,-9 47 0,7-66 0,0-1 0,-1 1 0,-1-1 0,-8 13 0,9-15 0,0 0 0,0-1 0,1 2 0,0-1 0,0 0 0,0 0 0,1 1 0,-2 11 0,5-17 0,-1 1 0,1-1 0,-1 0 0,1 0 0,0 0 0,0 0 0,0 0 0,0-1 0,0 1 0,0 0 0,0 0 0,1-1 0,-1 1 0,1 0 0,-1-1 0,1 1 0,-1-1 0,1 0 0,0 0 0,0 0 0,0 0 0,0 0 0,0 0 0,0 0 0,0 0 0,0-1 0,3 1 0,68 16 0,-63-16 0,65 8 0,1-5 0,113-6 0,-54 0 0,-103 1 0,0 0 0,0-2 0,53-12 0,-34 7 0,0 2 0,1 2 0,0 2 0,53 6 0,4-1 0,38-1 0,176-5 0,-221-13 0,-66 10 0,59-5 0,305 12-1365,-371-1-5461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0:12.223"/>
    </inkml:context>
    <inkml:brush xml:id="br0">
      <inkml:brushProperty name="width" value="0.1" units="cm"/>
      <inkml:brushProperty name="height" value="0.1" units="cm"/>
      <inkml:brushProperty name="color" value="#FFC114"/>
    </inkml:brush>
  </inkml:definitions>
  <inkml:trace contextRef="#ctx0" brushRef="#br0">37 0 24575,'-1'54'0,"-2"0"0,-13 70 0,6-42 0,4 1 0,7 145 0,1-83 0,-2 724 0,0-864 0,0 0 0,0-1 0,0 1 0,1 0 0,-1 0 0,1-1 0,0 1 0,1 0 0,-1-1 0,1 1 0,0-1 0,0 0 0,0 0 0,6 8 0,-5-9 0,1 0 0,-1 0 0,1-1 0,0 0 0,0 1 0,0-1 0,0 0 0,0-1 0,0 1 0,1-1 0,-1 0 0,0 0 0,1 0 0,-1-1 0,1 1 0,5-1 0,278-2 0,-99-2 0,177 4-1365,-338 0-5461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02-02T05:00:14.799"/>
    </inkml:context>
    <inkml:brush xml:id="br0">
      <inkml:brushProperty name="width" value="0.1" units="cm"/>
      <inkml:brushProperty name="height" value="0.1" units="cm"/>
      <inkml:brushProperty name="color" value="#FFC114"/>
    </inkml:brush>
  </inkml:definitions>
  <inkml:trace contextRef="#ctx0" brushRef="#br0">102 1 24575,'-3'152'0,"7"166"0,12-215 0,-9-68 0,4 61 0,-9-24 0,-12 105 0,6-145 0,-1 0 0,-2-1 0,-2 1 0,0-2 0,-24 52 0,27-68 0,1 1 0,0 0 0,1 0 0,1 1 0,0-1 0,2 1 0,-1 16 0,0-9 0,0 1 0,-7 24 0,3-19-455,1 0 0,-3 59 0,8-60-6371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736F5-DA57-438B-B76A-EB2299DCC428}" type="datetimeFigureOut">
              <a:rPr lang="en-US" smtClean="0"/>
              <a:t>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2AB317-2594-47B6-A81A-22D729E3A442}" type="slidenum">
              <a:rPr lang="en-US" smtClean="0"/>
              <a:t>‹#›</a:t>
            </a:fld>
            <a:endParaRPr lang="en-US"/>
          </a:p>
        </p:txBody>
      </p:sp>
    </p:spTree>
    <p:extLst>
      <p:ext uri="{BB962C8B-B14F-4D97-AF65-F5344CB8AC3E}">
        <p14:creationId xmlns:p14="http://schemas.microsoft.com/office/powerpoint/2010/main" val="271715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939D285-EA14-43AD-8752-95AEC3C6855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21965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9D285-EA14-43AD-8752-95AEC3C6855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1847705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9D285-EA14-43AD-8752-95AEC3C6855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2631723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939D285-EA14-43AD-8752-95AEC3C6855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4153216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39D285-EA14-43AD-8752-95AEC3C68550}"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1218081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939D285-EA14-43AD-8752-95AEC3C6855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127109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939D285-EA14-43AD-8752-95AEC3C68550}"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3292289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939D285-EA14-43AD-8752-95AEC3C68550}"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3787485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39D285-EA14-43AD-8752-95AEC3C68550}"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3414613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9D285-EA14-43AD-8752-95AEC3C6855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1552726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939D285-EA14-43AD-8752-95AEC3C68550}"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02F447-EA80-4097-820D-0A640C2E7159}" type="slidenum">
              <a:rPr lang="en-US" smtClean="0"/>
              <a:t>‹#›</a:t>
            </a:fld>
            <a:endParaRPr lang="en-US"/>
          </a:p>
        </p:txBody>
      </p:sp>
    </p:spTree>
    <p:extLst>
      <p:ext uri="{BB962C8B-B14F-4D97-AF65-F5344CB8AC3E}">
        <p14:creationId xmlns:p14="http://schemas.microsoft.com/office/powerpoint/2010/main" val="4018433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39D285-EA14-43AD-8752-95AEC3C68550}" type="datetimeFigureOut">
              <a:rPr lang="en-US" smtClean="0"/>
              <a:t>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02F447-EA80-4097-820D-0A640C2E7159}" type="slidenum">
              <a:rPr lang="en-US" smtClean="0"/>
              <a:t>‹#›</a:t>
            </a:fld>
            <a:endParaRPr lang="en-US"/>
          </a:p>
        </p:txBody>
      </p:sp>
    </p:spTree>
    <p:extLst>
      <p:ext uri="{BB962C8B-B14F-4D97-AF65-F5344CB8AC3E}">
        <p14:creationId xmlns:p14="http://schemas.microsoft.com/office/powerpoint/2010/main" val="2384769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17" Type="http://schemas.openxmlformats.org/officeDocument/2006/relationships/customXml" Target="../ink/ink66.xml"/><Relationship Id="rId21" Type="http://schemas.openxmlformats.org/officeDocument/2006/relationships/image" Target="../media/image32.png"/><Relationship Id="rId42" Type="http://schemas.openxmlformats.org/officeDocument/2006/relationships/image" Target="../media/image42.png"/><Relationship Id="rId63" Type="http://schemas.openxmlformats.org/officeDocument/2006/relationships/customXml" Target="../ink/ink39.xml"/><Relationship Id="rId84" Type="http://schemas.openxmlformats.org/officeDocument/2006/relationships/image" Target="../media/image62.png"/><Relationship Id="rId138" Type="http://schemas.openxmlformats.org/officeDocument/2006/relationships/image" Target="../media/image89.png"/><Relationship Id="rId16" Type="http://schemas.openxmlformats.org/officeDocument/2006/relationships/customXml" Target="../ink/ink14.xml"/><Relationship Id="rId107" Type="http://schemas.openxmlformats.org/officeDocument/2006/relationships/customXml" Target="../ink/ink61.xml"/><Relationship Id="rId11" Type="http://schemas.openxmlformats.org/officeDocument/2006/relationships/image" Target="../media/image27.png"/><Relationship Id="rId32" Type="http://schemas.openxmlformats.org/officeDocument/2006/relationships/customXml" Target="../ink/ink22.xml"/><Relationship Id="rId37" Type="http://schemas.openxmlformats.org/officeDocument/2006/relationships/customXml" Target="../ink/ink25.xml"/><Relationship Id="rId53" Type="http://schemas.openxmlformats.org/officeDocument/2006/relationships/customXml" Target="../ink/ink33.xml"/><Relationship Id="rId58" Type="http://schemas.openxmlformats.org/officeDocument/2006/relationships/customXml" Target="../ink/ink36.xml"/><Relationship Id="rId74" Type="http://schemas.openxmlformats.org/officeDocument/2006/relationships/image" Target="../media/image57.png"/><Relationship Id="rId79" Type="http://schemas.openxmlformats.org/officeDocument/2006/relationships/customXml" Target="../ink/ink47.xml"/><Relationship Id="rId102" Type="http://schemas.openxmlformats.org/officeDocument/2006/relationships/image" Target="../media/image71.png"/><Relationship Id="rId123" Type="http://schemas.openxmlformats.org/officeDocument/2006/relationships/customXml" Target="../ink/ink69.xml"/><Relationship Id="rId128" Type="http://schemas.openxmlformats.org/officeDocument/2006/relationships/image" Target="../media/image84.png"/><Relationship Id="rId5" Type="http://schemas.openxmlformats.org/officeDocument/2006/relationships/image" Target="../media/image24.png"/><Relationship Id="rId90" Type="http://schemas.openxmlformats.org/officeDocument/2006/relationships/image" Target="../media/image65.png"/><Relationship Id="rId95" Type="http://schemas.openxmlformats.org/officeDocument/2006/relationships/customXml" Target="../ink/ink55.xml"/><Relationship Id="rId22" Type="http://schemas.openxmlformats.org/officeDocument/2006/relationships/customXml" Target="../ink/ink17.xml"/><Relationship Id="rId27" Type="http://schemas.openxmlformats.org/officeDocument/2006/relationships/image" Target="../media/image35.png"/><Relationship Id="rId43" Type="http://schemas.openxmlformats.org/officeDocument/2006/relationships/customXml" Target="../ink/ink28.xml"/><Relationship Id="rId48" Type="http://schemas.openxmlformats.org/officeDocument/2006/relationships/image" Target="../media/image45.png"/><Relationship Id="rId64" Type="http://schemas.openxmlformats.org/officeDocument/2006/relationships/image" Target="../media/image52.png"/><Relationship Id="rId69" Type="http://schemas.openxmlformats.org/officeDocument/2006/relationships/customXml" Target="../ink/ink42.xml"/><Relationship Id="rId113" Type="http://schemas.openxmlformats.org/officeDocument/2006/relationships/customXml" Target="../ink/ink64.xml"/><Relationship Id="rId118" Type="http://schemas.openxmlformats.org/officeDocument/2006/relationships/image" Target="../media/image79.png"/><Relationship Id="rId134" Type="http://schemas.openxmlformats.org/officeDocument/2006/relationships/image" Target="../media/image87.png"/><Relationship Id="rId139" Type="http://schemas.openxmlformats.org/officeDocument/2006/relationships/customXml" Target="../ink/ink77.xml"/><Relationship Id="rId80" Type="http://schemas.openxmlformats.org/officeDocument/2006/relationships/image" Target="../media/image60.png"/><Relationship Id="rId85" Type="http://schemas.openxmlformats.org/officeDocument/2006/relationships/customXml" Target="../ink/ink50.xml"/><Relationship Id="rId12" Type="http://schemas.openxmlformats.org/officeDocument/2006/relationships/customXml" Target="../ink/ink12.xml"/><Relationship Id="rId17" Type="http://schemas.openxmlformats.org/officeDocument/2006/relationships/image" Target="../media/image30.png"/><Relationship Id="rId33" Type="http://schemas.openxmlformats.org/officeDocument/2006/relationships/customXml" Target="../ink/ink23.xml"/><Relationship Id="rId38" Type="http://schemas.openxmlformats.org/officeDocument/2006/relationships/image" Target="../media/image40.png"/><Relationship Id="rId59" Type="http://schemas.openxmlformats.org/officeDocument/2006/relationships/image" Target="../media/image50.png"/><Relationship Id="rId103" Type="http://schemas.openxmlformats.org/officeDocument/2006/relationships/customXml" Target="../ink/ink59.xml"/><Relationship Id="rId108" Type="http://schemas.openxmlformats.org/officeDocument/2006/relationships/image" Target="../media/image74.png"/><Relationship Id="rId124" Type="http://schemas.openxmlformats.org/officeDocument/2006/relationships/image" Target="../media/image82.png"/><Relationship Id="rId129" Type="http://schemas.openxmlformats.org/officeDocument/2006/relationships/customXml" Target="../ink/ink72.xml"/><Relationship Id="rId54" Type="http://schemas.openxmlformats.org/officeDocument/2006/relationships/customXml" Target="../ink/ink34.xml"/><Relationship Id="rId70" Type="http://schemas.openxmlformats.org/officeDocument/2006/relationships/image" Target="../media/image55.png"/><Relationship Id="rId75" Type="http://schemas.openxmlformats.org/officeDocument/2006/relationships/customXml" Target="../ink/ink45.xml"/><Relationship Id="rId91" Type="http://schemas.openxmlformats.org/officeDocument/2006/relationships/customXml" Target="../ink/ink53.xml"/><Relationship Id="rId96" Type="http://schemas.openxmlformats.org/officeDocument/2006/relationships/image" Target="../media/image68.png"/><Relationship Id="rId140" Type="http://schemas.openxmlformats.org/officeDocument/2006/relationships/customXml" Target="../ink/ink78.xml"/><Relationship Id="rId1" Type="http://schemas.openxmlformats.org/officeDocument/2006/relationships/slideLayout" Target="../slideLayouts/slideLayout2.xml"/><Relationship Id="rId6" Type="http://schemas.openxmlformats.org/officeDocument/2006/relationships/customXml" Target="../ink/ink9.xml"/><Relationship Id="rId23" Type="http://schemas.openxmlformats.org/officeDocument/2006/relationships/image" Target="../media/image33.png"/><Relationship Id="rId28" Type="http://schemas.openxmlformats.org/officeDocument/2006/relationships/customXml" Target="../ink/ink20.xml"/><Relationship Id="rId49" Type="http://schemas.openxmlformats.org/officeDocument/2006/relationships/customXml" Target="../ink/ink31.xml"/><Relationship Id="rId114" Type="http://schemas.openxmlformats.org/officeDocument/2006/relationships/image" Target="../media/image77.png"/><Relationship Id="rId119" Type="http://schemas.openxmlformats.org/officeDocument/2006/relationships/customXml" Target="../ink/ink67.xml"/><Relationship Id="rId44" Type="http://schemas.openxmlformats.org/officeDocument/2006/relationships/image" Target="../media/image43.png"/><Relationship Id="rId60" Type="http://schemas.openxmlformats.org/officeDocument/2006/relationships/customXml" Target="../ink/ink37.xml"/><Relationship Id="rId65" Type="http://schemas.openxmlformats.org/officeDocument/2006/relationships/customXml" Target="../ink/ink40.xml"/><Relationship Id="rId81" Type="http://schemas.openxmlformats.org/officeDocument/2006/relationships/customXml" Target="../ink/ink48.xml"/><Relationship Id="rId86" Type="http://schemas.openxmlformats.org/officeDocument/2006/relationships/image" Target="../media/image63.png"/><Relationship Id="rId130" Type="http://schemas.openxmlformats.org/officeDocument/2006/relationships/image" Target="../media/image85.png"/><Relationship Id="rId135" Type="http://schemas.openxmlformats.org/officeDocument/2006/relationships/customXml" Target="../ink/ink75.xml"/><Relationship Id="rId13" Type="http://schemas.openxmlformats.org/officeDocument/2006/relationships/image" Target="../media/image28.png"/><Relationship Id="rId18" Type="http://schemas.openxmlformats.org/officeDocument/2006/relationships/customXml" Target="../ink/ink15.xml"/><Relationship Id="rId39" Type="http://schemas.openxmlformats.org/officeDocument/2006/relationships/customXml" Target="../ink/ink26.xml"/><Relationship Id="rId109" Type="http://schemas.openxmlformats.org/officeDocument/2006/relationships/customXml" Target="../ink/ink62.xml"/><Relationship Id="rId34" Type="http://schemas.openxmlformats.org/officeDocument/2006/relationships/image" Target="../media/image38.png"/><Relationship Id="rId50" Type="http://schemas.openxmlformats.org/officeDocument/2006/relationships/image" Target="../media/image46.png"/><Relationship Id="rId55" Type="http://schemas.openxmlformats.org/officeDocument/2006/relationships/image" Target="../media/image48.png"/><Relationship Id="rId76" Type="http://schemas.openxmlformats.org/officeDocument/2006/relationships/image" Target="../media/image58.png"/><Relationship Id="rId97" Type="http://schemas.openxmlformats.org/officeDocument/2006/relationships/customXml" Target="../ink/ink56.xml"/><Relationship Id="rId104" Type="http://schemas.openxmlformats.org/officeDocument/2006/relationships/image" Target="../media/image72.png"/><Relationship Id="rId120" Type="http://schemas.openxmlformats.org/officeDocument/2006/relationships/image" Target="../media/image80.png"/><Relationship Id="rId125" Type="http://schemas.openxmlformats.org/officeDocument/2006/relationships/customXml" Target="../ink/ink70.xml"/><Relationship Id="rId7" Type="http://schemas.openxmlformats.org/officeDocument/2006/relationships/image" Target="../media/image25.png"/><Relationship Id="rId71" Type="http://schemas.openxmlformats.org/officeDocument/2006/relationships/customXml" Target="../ink/ink43.xml"/><Relationship Id="rId92" Type="http://schemas.openxmlformats.org/officeDocument/2006/relationships/image" Target="../media/image66.png"/><Relationship Id="rId2" Type="http://schemas.openxmlformats.org/officeDocument/2006/relationships/image" Target="../media/image22.png"/><Relationship Id="rId29" Type="http://schemas.openxmlformats.org/officeDocument/2006/relationships/image" Target="../media/image36.png"/><Relationship Id="rId24" Type="http://schemas.openxmlformats.org/officeDocument/2006/relationships/customXml" Target="../ink/ink18.xml"/><Relationship Id="rId40" Type="http://schemas.openxmlformats.org/officeDocument/2006/relationships/image" Target="../media/image41.png"/><Relationship Id="rId45" Type="http://schemas.openxmlformats.org/officeDocument/2006/relationships/customXml" Target="../ink/ink29.xml"/><Relationship Id="rId66" Type="http://schemas.openxmlformats.org/officeDocument/2006/relationships/image" Target="../media/image53.png"/><Relationship Id="rId87" Type="http://schemas.openxmlformats.org/officeDocument/2006/relationships/customXml" Target="../ink/ink51.xml"/><Relationship Id="rId110" Type="http://schemas.openxmlformats.org/officeDocument/2006/relationships/image" Target="../media/image75.png"/><Relationship Id="rId115" Type="http://schemas.openxmlformats.org/officeDocument/2006/relationships/customXml" Target="../ink/ink65.xml"/><Relationship Id="rId131" Type="http://schemas.openxmlformats.org/officeDocument/2006/relationships/customXml" Target="../ink/ink73.xml"/><Relationship Id="rId136" Type="http://schemas.openxmlformats.org/officeDocument/2006/relationships/image" Target="../media/image88.png"/><Relationship Id="rId61" Type="http://schemas.openxmlformats.org/officeDocument/2006/relationships/image" Target="../media/image51.png"/><Relationship Id="rId82" Type="http://schemas.openxmlformats.org/officeDocument/2006/relationships/image" Target="../media/image61.png"/><Relationship Id="rId19" Type="http://schemas.openxmlformats.org/officeDocument/2006/relationships/image" Target="../media/image31.png"/><Relationship Id="rId14" Type="http://schemas.openxmlformats.org/officeDocument/2006/relationships/customXml" Target="../ink/ink13.xml"/><Relationship Id="rId30" Type="http://schemas.openxmlformats.org/officeDocument/2006/relationships/customXml" Target="../ink/ink21.xml"/><Relationship Id="rId35" Type="http://schemas.openxmlformats.org/officeDocument/2006/relationships/customXml" Target="../ink/ink24.xml"/><Relationship Id="rId56" Type="http://schemas.openxmlformats.org/officeDocument/2006/relationships/customXml" Target="../ink/ink35.xml"/><Relationship Id="rId77" Type="http://schemas.openxmlformats.org/officeDocument/2006/relationships/customXml" Target="../ink/ink46.xml"/><Relationship Id="rId100" Type="http://schemas.openxmlformats.org/officeDocument/2006/relationships/image" Target="../media/image70.png"/><Relationship Id="rId105" Type="http://schemas.openxmlformats.org/officeDocument/2006/relationships/customXml" Target="../ink/ink60.xml"/><Relationship Id="rId126" Type="http://schemas.openxmlformats.org/officeDocument/2006/relationships/image" Target="../media/image83.png"/><Relationship Id="rId8" Type="http://schemas.openxmlformats.org/officeDocument/2006/relationships/customXml" Target="../ink/ink10.xml"/><Relationship Id="rId51" Type="http://schemas.openxmlformats.org/officeDocument/2006/relationships/customXml" Target="../ink/ink32.xml"/><Relationship Id="rId72" Type="http://schemas.openxmlformats.org/officeDocument/2006/relationships/image" Target="../media/image56.png"/><Relationship Id="rId93" Type="http://schemas.openxmlformats.org/officeDocument/2006/relationships/customXml" Target="../ink/ink54.xml"/><Relationship Id="rId98" Type="http://schemas.openxmlformats.org/officeDocument/2006/relationships/image" Target="../media/image69.png"/><Relationship Id="rId121" Type="http://schemas.openxmlformats.org/officeDocument/2006/relationships/customXml" Target="../ink/ink68.xml"/><Relationship Id="rId3" Type="http://schemas.openxmlformats.org/officeDocument/2006/relationships/image" Target="../media/image23.png"/><Relationship Id="rId25" Type="http://schemas.openxmlformats.org/officeDocument/2006/relationships/image" Target="../media/image34.png"/><Relationship Id="rId46" Type="http://schemas.openxmlformats.org/officeDocument/2006/relationships/image" Target="../media/image44.png"/><Relationship Id="rId67" Type="http://schemas.openxmlformats.org/officeDocument/2006/relationships/customXml" Target="../ink/ink41.xml"/><Relationship Id="rId116" Type="http://schemas.openxmlformats.org/officeDocument/2006/relationships/image" Target="../media/image78.png"/><Relationship Id="rId137" Type="http://schemas.openxmlformats.org/officeDocument/2006/relationships/customXml" Target="../ink/ink76.xml"/><Relationship Id="rId20" Type="http://schemas.openxmlformats.org/officeDocument/2006/relationships/customXml" Target="../ink/ink16.xml"/><Relationship Id="rId41" Type="http://schemas.openxmlformats.org/officeDocument/2006/relationships/customXml" Target="../ink/ink27.xml"/><Relationship Id="rId62" Type="http://schemas.openxmlformats.org/officeDocument/2006/relationships/customXml" Target="../ink/ink38.xml"/><Relationship Id="rId83" Type="http://schemas.openxmlformats.org/officeDocument/2006/relationships/customXml" Target="../ink/ink49.xml"/><Relationship Id="rId88" Type="http://schemas.openxmlformats.org/officeDocument/2006/relationships/image" Target="../media/image64.png"/><Relationship Id="rId111" Type="http://schemas.openxmlformats.org/officeDocument/2006/relationships/customXml" Target="../ink/ink63.xml"/><Relationship Id="rId132" Type="http://schemas.openxmlformats.org/officeDocument/2006/relationships/image" Target="../media/image86.png"/><Relationship Id="rId15" Type="http://schemas.openxmlformats.org/officeDocument/2006/relationships/image" Target="../media/image29.png"/><Relationship Id="rId36" Type="http://schemas.openxmlformats.org/officeDocument/2006/relationships/image" Target="../media/image39.png"/><Relationship Id="rId57" Type="http://schemas.openxmlformats.org/officeDocument/2006/relationships/image" Target="../media/image49.png"/><Relationship Id="rId106" Type="http://schemas.openxmlformats.org/officeDocument/2006/relationships/image" Target="../media/image73.png"/><Relationship Id="rId127" Type="http://schemas.openxmlformats.org/officeDocument/2006/relationships/customXml" Target="../ink/ink71.xml"/><Relationship Id="rId10" Type="http://schemas.openxmlformats.org/officeDocument/2006/relationships/customXml" Target="../ink/ink11.xml"/><Relationship Id="rId31" Type="http://schemas.openxmlformats.org/officeDocument/2006/relationships/image" Target="../media/image37.png"/><Relationship Id="rId52" Type="http://schemas.openxmlformats.org/officeDocument/2006/relationships/image" Target="../media/image47.png"/><Relationship Id="rId73" Type="http://schemas.openxmlformats.org/officeDocument/2006/relationships/customXml" Target="../ink/ink44.xml"/><Relationship Id="rId78" Type="http://schemas.openxmlformats.org/officeDocument/2006/relationships/image" Target="../media/image59.png"/><Relationship Id="rId94" Type="http://schemas.openxmlformats.org/officeDocument/2006/relationships/image" Target="../media/image67.png"/><Relationship Id="rId99" Type="http://schemas.openxmlformats.org/officeDocument/2006/relationships/customXml" Target="../ink/ink57.xml"/><Relationship Id="rId101" Type="http://schemas.openxmlformats.org/officeDocument/2006/relationships/customXml" Target="../ink/ink58.xml"/><Relationship Id="rId122" Type="http://schemas.openxmlformats.org/officeDocument/2006/relationships/image" Target="../media/image81.png"/><Relationship Id="rId4" Type="http://schemas.openxmlformats.org/officeDocument/2006/relationships/customXml" Target="../ink/ink8.xml"/><Relationship Id="rId9" Type="http://schemas.openxmlformats.org/officeDocument/2006/relationships/image" Target="../media/image26.png"/><Relationship Id="rId26" Type="http://schemas.openxmlformats.org/officeDocument/2006/relationships/customXml" Target="../ink/ink19.xml"/><Relationship Id="rId47" Type="http://schemas.openxmlformats.org/officeDocument/2006/relationships/customXml" Target="../ink/ink30.xml"/><Relationship Id="rId68" Type="http://schemas.openxmlformats.org/officeDocument/2006/relationships/image" Target="../media/image54.png"/><Relationship Id="rId89" Type="http://schemas.openxmlformats.org/officeDocument/2006/relationships/customXml" Target="../ink/ink52.xml"/><Relationship Id="rId112" Type="http://schemas.openxmlformats.org/officeDocument/2006/relationships/image" Target="../media/image76.png"/><Relationship Id="rId133" Type="http://schemas.openxmlformats.org/officeDocument/2006/relationships/customXml" Target="../ink/ink74.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17" Type="http://schemas.openxmlformats.org/officeDocument/2006/relationships/customXml" Target="../ink/ink137.xml"/><Relationship Id="rId21" Type="http://schemas.openxmlformats.org/officeDocument/2006/relationships/image" Target="../media/image99.png"/><Relationship Id="rId42" Type="http://schemas.openxmlformats.org/officeDocument/2006/relationships/customXml" Target="../ink/ink98.xml"/><Relationship Id="rId63" Type="http://schemas.openxmlformats.org/officeDocument/2006/relationships/image" Target="../media/image119.png"/><Relationship Id="rId84" Type="http://schemas.openxmlformats.org/officeDocument/2006/relationships/image" Target="../media/image129.png"/><Relationship Id="rId138" Type="http://schemas.openxmlformats.org/officeDocument/2006/relationships/image" Target="../media/image155.png"/><Relationship Id="rId16" Type="http://schemas.openxmlformats.org/officeDocument/2006/relationships/customXml" Target="../ink/ink85.xml"/><Relationship Id="rId107" Type="http://schemas.openxmlformats.org/officeDocument/2006/relationships/image" Target="../media/image140.png"/><Relationship Id="rId11" Type="http://schemas.openxmlformats.org/officeDocument/2006/relationships/image" Target="../media/image24.png"/><Relationship Id="rId32" Type="http://schemas.openxmlformats.org/officeDocument/2006/relationships/customXml" Target="../ink/ink93.xml"/><Relationship Id="rId37" Type="http://schemas.openxmlformats.org/officeDocument/2006/relationships/image" Target="../media/image107.png"/><Relationship Id="rId53" Type="http://schemas.openxmlformats.org/officeDocument/2006/relationships/image" Target="../media/image114.png"/><Relationship Id="rId58" Type="http://schemas.openxmlformats.org/officeDocument/2006/relationships/customXml" Target="../ink/ink106.xml"/><Relationship Id="rId74" Type="http://schemas.openxmlformats.org/officeDocument/2006/relationships/customXml" Target="../ink/ink114.xml"/><Relationship Id="rId79" Type="http://schemas.openxmlformats.org/officeDocument/2006/relationships/customXml" Target="../ink/ink117.xml"/><Relationship Id="rId102" Type="http://schemas.openxmlformats.org/officeDocument/2006/relationships/customXml" Target="../ink/ink129.xml"/><Relationship Id="rId123" Type="http://schemas.openxmlformats.org/officeDocument/2006/relationships/customXml" Target="../ink/ink140.xml"/><Relationship Id="rId128" Type="http://schemas.openxmlformats.org/officeDocument/2006/relationships/image" Target="../media/image150.png"/><Relationship Id="rId5" Type="http://schemas.openxmlformats.org/officeDocument/2006/relationships/image" Target="../media/image92.png"/><Relationship Id="rId90" Type="http://schemas.openxmlformats.org/officeDocument/2006/relationships/image" Target="../media/image132.png"/><Relationship Id="rId95" Type="http://schemas.openxmlformats.org/officeDocument/2006/relationships/customXml" Target="../ink/ink125.xml"/><Relationship Id="rId22" Type="http://schemas.openxmlformats.org/officeDocument/2006/relationships/customXml" Target="../ink/ink88.xml"/><Relationship Id="rId27" Type="http://schemas.openxmlformats.org/officeDocument/2006/relationships/image" Target="../media/image102.png"/><Relationship Id="rId43" Type="http://schemas.openxmlformats.org/officeDocument/2006/relationships/image" Target="../media/image110.png"/><Relationship Id="rId48" Type="http://schemas.openxmlformats.org/officeDocument/2006/relationships/customXml" Target="../ink/ink101.xml"/><Relationship Id="rId64" Type="http://schemas.openxmlformats.org/officeDocument/2006/relationships/customXml" Target="../ink/ink109.xml"/><Relationship Id="rId69" Type="http://schemas.openxmlformats.org/officeDocument/2006/relationships/image" Target="../media/image122.png"/><Relationship Id="rId113" Type="http://schemas.openxmlformats.org/officeDocument/2006/relationships/image" Target="../media/image143.png"/><Relationship Id="rId118" Type="http://schemas.openxmlformats.org/officeDocument/2006/relationships/image" Target="../media/image145.png"/><Relationship Id="rId134" Type="http://schemas.openxmlformats.org/officeDocument/2006/relationships/image" Target="../media/image153.png"/><Relationship Id="rId80" Type="http://schemas.openxmlformats.org/officeDocument/2006/relationships/image" Target="../media/image127.png"/><Relationship Id="rId85" Type="http://schemas.openxmlformats.org/officeDocument/2006/relationships/customXml" Target="../ink/ink120.xml"/><Relationship Id="rId12" Type="http://schemas.openxmlformats.org/officeDocument/2006/relationships/customXml" Target="../ink/ink83.xml"/><Relationship Id="rId17" Type="http://schemas.openxmlformats.org/officeDocument/2006/relationships/image" Target="../media/image97.png"/><Relationship Id="rId33" Type="http://schemas.openxmlformats.org/officeDocument/2006/relationships/image" Target="../media/image105.png"/><Relationship Id="rId38" Type="http://schemas.openxmlformats.org/officeDocument/2006/relationships/customXml" Target="../ink/ink96.xml"/><Relationship Id="rId59" Type="http://schemas.openxmlformats.org/officeDocument/2006/relationships/image" Target="../media/image117.png"/><Relationship Id="rId103" Type="http://schemas.openxmlformats.org/officeDocument/2006/relationships/image" Target="../media/image138.png"/><Relationship Id="rId108" Type="http://schemas.openxmlformats.org/officeDocument/2006/relationships/customXml" Target="../ink/ink132.xml"/><Relationship Id="rId124" Type="http://schemas.openxmlformats.org/officeDocument/2006/relationships/image" Target="../media/image148.png"/><Relationship Id="rId129" Type="http://schemas.openxmlformats.org/officeDocument/2006/relationships/customXml" Target="../ink/ink143.xml"/><Relationship Id="rId54" Type="http://schemas.openxmlformats.org/officeDocument/2006/relationships/customXml" Target="../ink/ink104.xml"/><Relationship Id="rId70" Type="http://schemas.openxmlformats.org/officeDocument/2006/relationships/customXml" Target="../ink/ink112.xml"/><Relationship Id="rId75" Type="http://schemas.openxmlformats.org/officeDocument/2006/relationships/customXml" Target="../ink/ink115.xml"/><Relationship Id="rId91" Type="http://schemas.openxmlformats.org/officeDocument/2006/relationships/customXml" Target="../ink/ink123.xml"/><Relationship Id="rId96" Type="http://schemas.openxmlformats.org/officeDocument/2006/relationships/image" Target="../media/image135.png"/><Relationship Id="rId1" Type="http://schemas.openxmlformats.org/officeDocument/2006/relationships/slideLayout" Target="../slideLayouts/slideLayout2.xml"/><Relationship Id="rId6" Type="http://schemas.openxmlformats.org/officeDocument/2006/relationships/customXml" Target="../ink/ink80.xml"/><Relationship Id="rId23" Type="http://schemas.openxmlformats.org/officeDocument/2006/relationships/image" Target="../media/image100.png"/><Relationship Id="rId28" Type="http://schemas.openxmlformats.org/officeDocument/2006/relationships/customXml" Target="../ink/ink91.xml"/><Relationship Id="rId49" Type="http://schemas.openxmlformats.org/officeDocument/2006/relationships/image" Target="../media/image55.png"/><Relationship Id="rId114" Type="http://schemas.openxmlformats.org/officeDocument/2006/relationships/customXml" Target="../ink/ink135.xml"/><Relationship Id="rId119" Type="http://schemas.openxmlformats.org/officeDocument/2006/relationships/customXml" Target="../ink/ink138.xml"/><Relationship Id="rId44" Type="http://schemas.openxmlformats.org/officeDocument/2006/relationships/customXml" Target="../ink/ink99.xml"/><Relationship Id="rId60" Type="http://schemas.openxmlformats.org/officeDocument/2006/relationships/customXml" Target="../ink/ink107.xml"/><Relationship Id="rId65" Type="http://schemas.openxmlformats.org/officeDocument/2006/relationships/image" Target="../media/image120.png"/><Relationship Id="rId81" Type="http://schemas.openxmlformats.org/officeDocument/2006/relationships/customXml" Target="../ink/ink118.xml"/><Relationship Id="rId86" Type="http://schemas.openxmlformats.org/officeDocument/2006/relationships/image" Target="../media/image130.png"/><Relationship Id="rId130" Type="http://schemas.openxmlformats.org/officeDocument/2006/relationships/image" Target="../media/image151.png"/><Relationship Id="rId135" Type="http://schemas.openxmlformats.org/officeDocument/2006/relationships/customXml" Target="../ink/ink146.xml"/><Relationship Id="rId13" Type="http://schemas.openxmlformats.org/officeDocument/2006/relationships/image" Target="../media/image95.png"/><Relationship Id="rId18" Type="http://schemas.openxmlformats.org/officeDocument/2006/relationships/customXml" Target="../ink/ink86.xml"/><Relationship Id="rId39" Type="http://schemas.openxmlformats.org/officeDocument/2006/relationships/image" Target="../media/image108.png"/><Relationship Id="rId109" Type="http://schemas.openxmlformats.org/officeDocument/2006/relationships/image" Target="../media/image141.png"/><Relationship Id="rId34" Type="http://schemas.openxmlformats.org/officeDocument/2006/relationships/customXml" Target="../ink/ink94.xml"/><Relationship Id="rId50" Type="http://schemas.openxmlformats.org/officeDocument/2006/relationships/customXml" Target="../ink/ink102.xml"/><Relationship Id="rId55" Type="http://schemas.openxmlformats.org/officeDocument/2006/relationships/image" Target="../media/image115.png"/><Relationship Id="rId76" Type="http://schemas.openxmlformats.org/officeDocument/2006/relationships/image" Target="../media/image125.png"/><Relationship Id="rId97" Type="http://schemas.openxmlformats.org/officeDocument/2006/relationships/customXml" Target="../ink/ink126.xml"/><Relationship Id="rId104" Type="http://schemas.openxmlformats.org/officeDocument/2006/relationships/customXml" Target="../ink/ink130.xml"/><Relationship Id="rId120" Type="http://schemas.openxmlformats.org/officeDocument/2006/relationships/image" Target="../media/image146.png"/><Relationship Id="rId125" Type="http://schemas.openxmlformats.org/officeDocument/2006/relationships/customXml" Target="../ink/ink141.xml"/><Relationship Id="rId7" Type="http://schemas.openxmlformats.org/officeDocument/2006/relationships/image" Target="../media/image93.png"/><Relationship Id="rId71" Type="http://schemas.openxmlformats.org/officeDocument/2006/relationships/image" Target="../media/image123.png"/><Relationship Id="rId92" Type="http://schemas.openxmlformats.org/officeDocument/2006/relationships/image" Target="../media/image133.png"/><Relationship Id="rId2" Type="http://schemas.openxmlformats.org/officeDocument/2006/relationships/image" Target="../media/image90.png"/><Relationship Id="rId29" Type="http://schemas.openxmlformats.org/officeDocument/2006/relationships/image" Target="../media/image103.png"/><Relationship Id="rId24" Type="http://schemas.openxmlformats.org/officeDocument/2006/relationships/customXml" Target="../ink/ink89.xml"/><Relationship Id="rId40" Type="http://schemas.openxmlformats.org/officeDocument/2006/relationships/customXml" Target="../ink/ink97.xml"/><Relationship Id="rId45" Type="http://schemas.openxmlformats.org/officeDocument/2006/relationships/image" Target="../media/image111.png"/><Relationship Id="rId66" Type="http://schemas.openxmlformats.org/officeDocument/2006/relationships/customXml" Target="../ink/ink110.xml"/><Relationship Id="rId87" Type="http://schemas.openxmlformats.org/officeDocument/2006/relationships/customXml" Target="../ink/ink121.xml"/><Relationship Id="rId110" Type="http://schemas.openxmlformats.org/officeDocument/2006/relationships/customXml" Target="../ink/ink133.xml"/><Relationship Id="rId115" Type="http://schemas.openxmlformats.org/officeDocument/2006/relationships/customXml" Target="../ink/ink136.xml"/><Relationship Id="rId131" Type="http://schemas.openxmlformats.org/officeDocument/2006/relationships/customXml" Target="../ink/ink144.xml"/><Relationship Id="rId136" Type="http://schemas.openxmlformats.org/officeDocument/2006/relationships/image" Target="../media/image154.png"/><Relationship Id="rId61" Type="http://schemas.openxmlformats.org/officeDocument/2006/relationships/image" Target="../media/image118.png"/><Relationship Id="rId82" Type="http://schemas.openxmlformats.org/officeDocument/2006/relationships/image" Target="../media/image128.png"/><Relationship Id="rId19" Type="http://schemas.openxmlformats.org/officeDocument/2006/relationships/image" Target="../media/image98.png"/><Relationship Id="rId14" Type="http://schemas.openxmlformats.org/officeDocument/2006/relationships/customXml" Target="../ink/ink84.xml"/><Relationship Id="rId30" Type="http://schemas.openxmlformats.org/officeDocument/2006/relationships/customXml" Target="../ink/ink92.xml"/><Relationship Id="rId35" Type="http://schemas.openxmlformats.org/officeDocument/2006/relationships/image" Target="../media/image106.png"/><Relationship Id="rId56" Type="http://schemas.openxmlformats.org/officeDocument/2006/relationships/customXml" Target="../ink/ink105.xml"/><Relationship Id="rId77" Type="http://schemas.openxmlformats.org/officeDocument/2006/relationships/customXml" Target="../ink/ink116.xml"/><Relationship Id="rId100" Type="http://schemas.openxmlformats.org/officeDocument/2006/relationships/customXml" Target="../ink/ink128.xml"/><Relationship Id="rId105" Type="http://schemas.openxmlformats.org/officeDocument/2006/relationships/image" Target="../media/image139.png"/><Relationship Id="rId126" Type="http://schemas.openxmlformats.org/officeDocument/2006/relationships/image" Target="../media/image149.png"/><Relationship Id="rId8" Type="http://schemas.openxmlformats.org/officeDocument/2006/relationships/customXml" Target="../ink/ink81.xml"/><Relationship Id="rId51" Type="http://schemas.openxmlformats.org/officeDocument/2006/relationships/image" Target="../media/image113.png"/><Relationship Id="rId72" Type="http://schemas.openxmlformats.org/officeDocument/2006/relationships/customXml" Target="../ink/ink113.xml"/><Relationship Id="rId93" Type="http://schemas.openxmlformats.org/officeDocument/2006/relationships/customXml" Target="../ink/ink124.xml"/><Relationship Id="rId98" Type="http://schemas.openxmlformats.org/officeDocument/2006/relationships/image" Target="../media/image136.png"/><Relationship Id="rId121" Type="http://schemas.openxmlformats.org/officeDocument/2006/relationships/customXml" Target="../ink/ink139.xml"/><Relationship Id="rId3" Type="http://schemas.openxmlformats.org/officeDocument/2006/relationships/image" Target="../media/image91.png"/><Relationship Id="rId25" Type="http://schemas.openxmlformats.org/officeDocument/2006/relationships/image" Target="../media/image101.png"/><Relationship Id="rId46" Type="http://schemas.openxmlformats.org/officeDocument/2006/relationships/customXml" Target="../ink/ink100.xml"/><Relationship Id="rId67" Type="http://schemas.openxmlformats.org/officeDocument/2006/relationships/image" Target="../media/image121.png"/><Relationship Id="rId116" Type="http://schemas.openxmlformats.org/officeDocument/2006/relationships/image" Target="../media/image144.png"/><Relationship Id="rId137" Type="http://schemas.openxmlformats.org/officeDocument/2006/relationships/customXml" Target="../ink/ink147.xml"/><Relationship Id="rId20" Type="http://schemas.openxmlformats.org/officeDocument/2006/relationships/customXml" Target="../ink/ink87.xml"/><Relationship Id="rId41" Type="http://schemas.openxmlformats.org/officeDocument/2006/relationships/image" Target="../media/image109.png"/><Relationship Id="rId62" Type="http://schemas.openxmlformats.org/officeDocument/2006/relationships/customXml" Target="../ink/ink108.xml"/><Relationship Id="rId83" Type="http://schemas.openxmlformats.org/officeDocument/2006/relationships/customXml" Target="../ink/ink119.xml"/><Relationship Id="rId88" Type="http://schemas.openxmlformats.org/officeDocument/2006/relationships/image" Target="../media/image131.png"/><Relationship Id="rId111" Type="http://schemas.openxmlformats.org/officeDocument/2006/relationships/image" Target="../media/image142.png"/><Relationship Id="rId132" Type="http://schemas.openxmlformats.org/officeDocument/2006/relationships/image" Target="../media/image152.png"/><Relationship Id="rId15" Type="http://schemas.openxmlformats.org/officeDocument/2006/relationships/image" Target="../media/image96.png"/><Relationship Id="rId36" Type="http://schemas.openxmlformats.org/officeDocument/2006/relationships/customXml" Target="../ink/ink95.xml"/><Relationship Id="rId57" Type="http://schemas.openxmlformats.org/officeDocument/2006/relationships/image" Target="../media/image116.png"/><Relationship Id="rId106" Type="http://schemas.openxmlformats.org/officeDocument/2006/relationships/customXml" Target="../ink/ink131.xml"/><Relationship Id="rId127" Type="http://schemas.openxmlformats.org/officeDocument/2006/relationships/customXml" Target="../ink/ink142.xml"/><Relationship Id="rId10" Type="http://schemas.openxmlformats.org/officeDocument/2006/relationships/customXml" Target="../ink/ink82.xml"/><Relationship Id="rId31" Type="http://schemas.openxmlformats.org/officeDocument/2006/relationships/image" Target="../media/image104.png"/><Relationship Id="rId52" Type="http://schemas.openxmlformats.org/officeDocument/2006/relationships/customXml" Target="../ink/ink103.xml"/><Relationship Id="rId73" Type="http://schemas.openxmlformats.org/officeDocument/2006/relationships/image" Target="../media/image124.png"/><Relationship Id="rId78" Type="http://schemas.openxmlformats.org/officeDocument/2006/relationships/image" Target="../media/image126.png"/><Relationship Id="rId94" Type="http://schemas.openxmlformats.org/officeDocument/2006/relationships/image" Target="../media/image134.png"/><Relationship Id="rId99" Type="http://schemas.openxmlformats.org/officeDocument/2006/relationships/customXml" Target="../ink/ink127.xml"/><Relationship Id="rId101" Type="http://schemas.openxmlformats.org/officeDocument/2006/relationships/image" Target="../media/image137.png"/><Relationship Id="rId122" Type="http://schemas.openxmlformats.org/officeDocument/2006/relationships/image" Target="../media/image147.png"/><Relationship Id="rId4" Type="http://schemas.openxmlformats.org/officeDocument/2006/relationships/customXml" Target="../ink/ink79.xml"/><Relationship Id="rId9" Type="http://schemas.openxmlformats.org/officeDocument/2006/relationships/image" Target="../media/image94.png"/><Relationship Id="rId26" Type="http://schemas.openxmlformats.org/officeDocument/2006/relationships/customXml" Target="../ink/ink90.xml"/><Relationship Id="rId47" Type="http://schemas.openxmlformats.org/officeDocument/2006/relationships/image" Target="../media/image112.png"/><Relationship Id="rId68" Type="http://schemas.openxmlformats.org/officeDocument/2006/relationships/customXml" Target="../ink/ink111.xml"/><Relationship Id="rId89" Type="http://schemas.openxmlformats.org/officeDocument/2006/relationships/customXml" Target="../ink/ink122.xml"/><Relationship Id="rId112" Type="http://schemas.openxmlformats.org/officeDocument/2006/relationships/customXml" Target="../ink/ink134.xml"/><Relationship Id="rId133" Type="http://schemas.openxmlformats.org/officeDocument/2006/relationships/customXml" Target="../ink/ink145.xml"/></Relationships>
</file>

<file path=ppt/slides/_rels/slide28.xml.rels><?xml version="1.0" encoding="UTF-8" standalone="yes"?>
<Relationships xmlns="http://schemas.openxmlformats.org/package/2006/relationships"><Relationship Id="rId2" Type="http://schemas.openxmlformats.org/officeDocument/2006/relationships/image" Target="../media/image15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6.xml"/><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png"/><Relationship Id="rId14" Type="http://schemas.openxmlformats.org/officeDocument/2006/relationships/customXml" Target="../ink/ink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8545" y="182802"/>
            <a:ext cx="11873345" cy="4893647"/>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Line Coding </a:t>
            </a:r>
          </a:p>
          <a:p>
            <a:r>
              <a:rPr lang="en-US" sz="2400" dirty="0">
                <a:latin typeface="Times New Roman" panose="02020603050405020304" pitchFamily="18" charset="0"/>
                <a:cs typeface="Times New Roman" panose="02020603050405020304" pitchFamily="18" charset="0"/>
              </a:rPr>
              <a:t>Line coding refers to the process of converting digital data into digital signals.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Whenever we transmit data it is in the form of digital signals.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With line coding, we can convert a sequence of bits (or encoding) into a digital signal which then again converted into bits by the receiver (or can be said as decoded by the receiver).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all this to happen we need line coding schemes which could also be able to avoid overlapping and distortion of signals.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1001    --- 11100110         1100011001          101110         100010</a:t>
            </a:r>
          </a:p>
        </p:txBody>
      </p:sp>
    </p:spTree>
    <p:extLst>
      <p:ext uri="{BB962C8B-B14F-4D97-AF65-F5344CB8AC3E}">
        <p14:creationId xmlns:p14="http://schemas.microsoft.com/office/powerpoint/2010/main" val="1310188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8759" y="782377"/>
            <a:ext cx="10491536" cy="4154984"/>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Advantages</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The advantages of Unipolar NRZ are </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simple.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lesser bandwidth is required.</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000000"/>
                </a:solidFill>
                <a:latin typeface="Times New Roman" panose="02020603050405020304" pitchFamily="18" charset="0"/>
                <a:cs typeface="Times New Roman" panose="02020603050405020304" pitchFamily="18" charset="0"/>
              </a:rPr>
              <a:t>Disadvantages</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The disadvantages of Unipolar NRZ are </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No error correction done.</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Presence of low frequency components may cause the signal droop.</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No clock is present.</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Loss of synchronization is likely to occur (especially for long strings of </a:t>
            </a:r>
            <a:r>
              <a:rPr lang="en-US" sz="2400" b="1" dirty="0">
                <a:solidFill>
                  <a:srgbClr val="000000"/>
                </a:solidFill>
                <a:latin typeface="Times New Roman" panose="02020603050405020304" pitchFamily="18" charset="0"/>
                <a:cs typeface="Times New Roman" panose="02020603050405020304" pitchFamily="18" charset="0"/>
              </a:rPr>
              <a:t>1s</a:t>
            </a:r>
            <a:r>
              <a:rPr lang="en-US" sz="2400" dirty="0">
                <a:solidFill>
                  <a:srgbClr val="000000"/>
                </a:solidFill>
                <a:latin typeface="Times New Roman" panose="02020603050405020304" pitchFamily="18" charset="0"/>
                <a:cs typeface="Times New Roman" panose="02020603050405020304" pitchFamily="18" charset="0"/>
              </a:rPr>
              <a:t> and </a:t>
            </a:r>
            <a:r>
              <a:rPr lang="en-US" sz="2400" b="1" dirty="0">
                <a:solidFill>
                  <a:srgbClr val="000000"/>
                </a:solidFill>
                <a:latin typeface="Times New Roman" panose="02020603050405020304" pitchFamily="18" charset="0"/>
                <a:cs typeface="Times New Roman" panose="02020603050405020304" pitchFamily="18" charset="0"/>
              </a:rPr>
              <a:t>0s</a:t>
            </a:r>
            <a:r>
              <a:rPr lang="en-US" sz="2400" dirty="0">
                <a:solidFill>
                  <a:srgbClr val="000000"/>
                </a:solidFill>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1894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502190" cy="1569660"/>
          </a:xfrm>
          <a:prstGeom prst="rect">
            <a:avLst/>
          </a:prstGeom>
        </p:spPr>
        <p:txBody>
          <a:bodyPr wrap="square">
            <a:spAutoFit/>
          </a:bodyPr>
          <a:lstStyle/>
          <a:p>
            <a:r>
              <a:rPr lang="en-US" sz="2400" b="1" dirty="0">
                <a:solidFill>
                  <a:srgbClr val="333333"/>
                </a:solidFill>
                <a:latin typeface="Times New Roman" panose="02020603050405020304" pitchFamily="18" charset="0"/>
                <a:cs typeface="Times New Roman" panose="02020603050405020304" pitchFamily="18" charset="0"/>
              </a:rPr>
              <a:t>Polar Line Coding</a:t>
            </a:r>
          </a:p>
          <a:p>
            <a:r>
              <a:rPr lang="en-US" sz="2400" dirty="0">
                <a:solidFill>
                  <a:srgbClr val="333333"/>
                </a:solidFill>
                <a:latin typeface="Times New Roman" panose="02020603050405020304" pitchFamily="18" charset="0"/>
                <a:cs typeface="Times New Roman" panose="02020603050405020304" pitchFamily="18" charset="0"/>
              </a:rPr>
              <a:t>As its name suggests </a:t>
            </a:r>
            <a:r>
              <a:rPr lang="en-US" sz="2400" b="1" dirty="0">
                <a:solidFill>
                  <a:srgbClr val="333333"/>
                </a:solidFill>
                <a:latin typeface="Times New Roman" panose="02020603050405020304" pitchFamily="18" charset="0"/>
                <a:cs typeface="Times New Roman" panose="02020603050405020304" pitchFamily="18" charset="0"/>
              </a:rPr>
              <a:t>polar</a:t>
            </a:r>
            <a:r>
              <a:rPr lang="en-US" sz="2400" dirty="0">
                <a:solidFill>
                  <a:srgbClr val="333333"/>
                </a:solidFill>
                <a:latin typeface="Times New Roman" panose="02020603050405020304" pitchFamily="18" charset="0"/>
                <a:cs typeface="Times New Roman" panose="02020603050405020304" pitchFamily="18" charset="0"/>
              </a:rPr>
              <a:t> which means it will have both positive and negative values for voltages or amplitude, it is quite like NRZ scheme but, here we have NRZ-L (i.e. NRZ-Level) and NRZ-I (i.e. NRZ Invert).</a:t>
            </a:r>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1" y="1737438"/>
            <a:ext cx="7098633" cy="2677656"/>
          </a:xfrm>
          <a:prstGeom prst="rect">
            <a:avLst/>
          </a:prstGeom>
        </p:spPr>
        <p:txBody>
          <a:bodyPr wrap="square">
            <a:spAutoFit/>
          </a:bodyPr>
          <a:lstStyle/>
          <a:p>
            <a:r>
              <a:rPr lang="en-US" sz="2400" dirty="0">
                <a:solidFill>
                  <a:srgbClr val="333333"/>
                </a:solidFill>
                <a:latin typeface="Times New Roman" panose="02020603050405020304" pitchFamily="18" charset="0"/>
                <a:cs typeface="Times New Roman" panose="02020603050405020304" pitchFamily="18" charset="0"/>
              </a:rPr>
              <a:t>In the above diagram, we can simply notice that high volt is for logical 0 and low volt is for logical 1. This is the representation of NRZ-Level.</a:t>
            </a:r>
          </a:p>
          <a:p>
            <a:endParaRPr lang="en-US" sz="2400" dirty="0">
              <a:solidFill>
                <a:srgbClr val="333333"/>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whenever we encounter logical 1 then the signal will be inverted, but when it encounters logical 0 then it remains on the same side. This is the NRZ-Invert.</a:t>
            </a:r>
          </a:p>
        </p:txBody>
      </p:sp>
      <p:sp>
        <p:nvSpPr>
          <p:cNvPr id="4" name="Rectangle 3"/>
          <p:cNvSpPr/>
          <p:nvPr/>
        </p:nvSpPr>
        <p:spPr>
          <a:xfrm>
            <a:off x="-84224" y="4615254"/>
            <a:ext cx="11919285" cy="193899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The Baseline wandering is a problem for both of them, but for NRZ-L it is twice as bad as compared to NRZ-I, because of the transition at the boundary for NRZ-I.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Similarly, the self-synchronization problem is similar in both for a long sequence of 0’s, but for a long sequence of 1’s, it is more severe in NRZ-L.</a:t>
            </a:r>
            <a:endParaRPr lang="en-US" sz="2400" b="0" i="0" dirty="0">
              <a:effectLst/>
              <a:latin typeface="Times New Roman" panose="02020603050405020304" pitchFamily="18" charset="0"/>
              <a:cs typeface="Times New Roman" panose="02020603050405020304" pitchFamily="18" charset="0"/>
            </a:endParaRPr>
          </a:p>
        </p:txBody>
      </p:sp>
      <p:pic>
        <p:nvPicPr>
          <p:cNvPr id="6" name="Picture 2" descr="https://media.geeksforgeeks.org/wp-content/uploads/Difference_Line_Coding_Schemes_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285" y="1085810"/>
            <a:ext cx="5014854" cy="3329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1997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13084"/>
            <a:ext cx="630855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Unipolar Return to Zero (RZ)</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 this type of unipolar signaling, a High in data, though represented by a </a:t>
            </a:r>
            <a:r>
              <a:rPr kumimoji="0" 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Mark pulse</a:t>
            </a: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its duration </a:t>
            </a:r>
            <a:r>
              <a:rPr kumimoji="0" lang="en-US" sz="2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a:t>
            </a:r>
            <a:r>
              <a:rPr kumimoji="0" lang="en-US" sz="2400" b="1" i="0" u="none" strike="noStrike" cap="none" normalizeH="0" baseline="-30000" dirty="0">
                <a:ln>
                  <a:noFill/>
                </a:ln>
                <a:solidFill>
                  <a:srgbClr val="000000"/>
                </a:solidFill>
                <a:effectLst/>
                <a:latin typeface="Times New Roman" panose="02020603050405020304" pitchFamily="18" charset="0"/>
                <a:cs typeface="Times New Roman" panose="02020603050405020304" pitchFamily="18" charset="0"/>
              </a:rPr>
              <a:t>0</a:t>
            </a: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 less than the symbol bit duration. </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400" dirty="0">
              <a:solidFill>
                <a:srgbClr val="000000"/>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Half of the bit duration remains high but it immediately returns to zero and shows the absence of pulse during the remaining half of the bit duration.</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1749" name="Picture 5" descr="Unipolar Return to Zer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8558" y="409953"/>
            <a:ext cx="5883442" cy="397286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3862141"/>
            <a:ext cx="4812632" cy="1569660"/>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Advantages</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It is simple.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spectral line present at the symbol rate can be used as a clock.</a:t>
            </a:r>
          </a:p>
        </p:txBody>
      </p:sp>
      <p:sp>
        <p:nvSpPr>
          <p:cNvPr id="6" name="Rectangle 5"/>
          <p:cNvSpPr/>
          <p:nvPr/>
        </p:nvSpPr>
        <p:spPr>
          <a:xfrm>
            <a:off x="6308558" y="3550577"/>
            <a:ext cx="5558588" cy="2677656"/>
          </a:xfrm>
          <a:prstGeom prst="rect">
            <a:avLst/>
          </a:prstGeom>
        </p:spPr>
        <p:txBody>
          <a:bodyPr wrap="square">
            <a:spAutoFit/>
          </a:body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000000"/>
                </a:solidFill>
                <a:latin typeface="Times New Roman" panose="02020603050405020304" pitchFamily="18" charset="0"/>
                <a:cs typeface="Times New Roman" panose="02020603050405020304" pitchFamily="18" charset="0"/>
              </a:rPr>
              <a:t>Disadvantages</a:t>
            </a:r>
            <a:endParaRPr lang="en-US" sz="24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error correction.</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Occupies twice the bandwidth as unipolar NRZ.</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signal droop is caused at the places where signal is non-zero at 0 Hz.</a:t>
            </a:r>
            <a:endParaRPr lang="en-US" sz="2400" b="0" i="0" dirty="0">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7269480" y="1736578"/>
            <a:ext cx="563880" cy="369332"/>
          </a:xfrm>
          <a:prstGeom prst="rect">
            <a:avLst/>
          </a:prstGeom>
          <a:noFill/>
        </p:spPr>
        <p:txBody>
          <a:bodyPr wrap="square" rtlCol="0">
            <a:spAutoFit/>
          </a:bodyPr>
          <a:lstStyle/>
          <a:p>
            <a:r>
              <a:rPr lang="en-US" dirty="0"/>
              <a:t>Tb</a:t>
            </a:r>
            <a:endParaRPr lang="en-IN" dirty="0"/>
          </a:p>
        </p:txBody>
      </p:sp>
      <p:sp>
        <p:nvSpPr>
          <p:cNvPr id="7" name="TextBox 6"/>
          <p:cNvSpPr txBox="1"/>
          <p:nvPr/>
        </p:nvSpPr>
        <p:spPr>
          <a:xfrm>
            <a:off x="7139940" y="2792758"/>
            <a:ext cx="822960" cy="369332"/>
          </a:xfrm>
          <a:prstGeom prst="rect">
            <a:avLst/>
          </a:prstGeom>
          <a:noFill/>
        </p:spPr>
        <p:txBody>
          <a:bodyPr wrap="square" rtlCol="0">
            <a:spAutoFit/>
          </a:bodyPr>
          <a:lstStyle/>
          <a:p>
            <a:r>
              <a:rPr lang="en-US" dirty="0"/>
              <a:t>Tb/2</a:t>
            </a:r>
            <a:endParaRPr lang="en-IN" dirty="0"/>
          </a:p>
        </p:txBody>
      </p:sp>
      <p:sp>
        <p:nvSpPr>
          <p:cNvPr id="5" name="Freeform 4"/>
          <p:cNvSpPr/>
          <p:nvPr/>
        </p:nvSpPr>
        <p:spPr>
          <a:xfrm>
            <a:off x="7528560" y="3413760"/>
            <a:ext cx="304800" cy="91440"/>
          </a:xfrm>
          <a:custGeom>
            <a:avLst/>
            <a:gdLst>
              <a:gd name="connsiteX0" fmla="*/ 0 w 304800"/>
              <a:gd name="connsiteY0" fmla="*/ 0 h 91440"/>
              <a:gd name="connsiteX1" fmla="*/ 167640 w 304800"/>
              <a:gd name="connsiteY1" fmla="*/ 45720 h 91440"/>
              <a:gd name="connsiteX2" fmla="*/ 259080 w 304800"/>
              <a:gd name="connsiteY2" fmla="*/ 76200 h 91440"/>
              <a:gd name="connsiteX3" fmla="*/ 304800 w 304800"/>
              <a:gd name="connsiteY3" fmla="*/ 91440 h 91440"/>
              <a:gd name="connsiteX4" fmla="*/ 228600 w 304800"/>
              <a:gd name="connsiteY4" fmla="*/ 30480 h 91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 h="91440">
                <a:moveTo>
                  <a:pt x="0" y="0"/>
                </a:moveTo>
                <a:cubicBezTo>
                  <a:pt x="186409" y="26630"/>
                  <a:pt x="38350" y="-5996"/>
                  <a:pt x="167640" y="45720"/>
                </a:cubicBezTo>
                <a:cubicBezTo>
                  <a:pt x="197471" y="57652"/>
                  <a:pt x="228600" y="66040"/>
                  <a:pt x="259080" y="76200"/>
                </a:cubicBezTo>
                <a:lnTo>
                  <a:pt x="304800" y="91440"/>
                </a:lnTo>
                <a:cubicBezTo>
                  <a:pt x="251048" y="37688"/>
                  <a:pt x="278357" y="55359"/>
                  <a:pt x="228600" y="304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Freeform 7"/>
          <p:cNvSpPr/>
          <p:nvPr/>
        </p:nvSpPr>
        <p:spPr>
          <a:xfrm>
            <a:off x="7543800" y="3124200"/>
            <a:ext cx="167640" cy="320040"/>
          </a:xfrm>
          <a:custGeom>
            <a:avLst/>
            <a:gdLst>
              <a:gd name="connsiteX0" fmla="*/ 15240 w 167640"/>
              <a:gd name="connsiteY0" fmla="*/ 0 h 320040"/>
              <a:gd name="connsiteX1" fmla="*/ 45720 w 167640"/>
              <a:gd name="connsiteY1" fmla="*/ 213360 h 320040"/>
              <a:gd name="connsiteX2" fmla="*/ 76200 w 167640"/>
              <a:gd name="connsiteY2" fmla="*/ 259080 h 320040"/>
              <a:gd name="connsiteX3" fmla="*/ 167640 w 167640"/>
              <a:gd name="connsiteY3" fmla="*/ 320040 h 320040"/>
              <a:gd name="connsiteX4" fmla="*/ 106680 w 167640"/>
              <a:gd name="connsiteY4" fmla="*/ 228600 h 320040"/>
              <a:gd name="connsiteX5" fmla="*/ 60960 w 167640"/>
              <a:gd name="connsiteY5" fmla="*/ 182880 h 320040"/>
              <a:gd name="connsiteX6" fmla="*/ 0 w 167640"/>
              <a:gd name="connsiteY6" fmla="*/ 106680 h 32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640" h="320040">
                <a:moveTo>
                  <a:pt x="15240" y="0"/>
                </a:moveTo>
                <a:cubicBezTo>
                  <a:pt x="19134" y="42830"/>
                  <a:pt x="16401" y="154722"/>
                  <a:pt x="45720" y="213360"/>
                </a:cubicBezTo>
                <a:cubicBezTo>
                  <a:pt x="53911" y="229743"/>
                  <a:pt x="62416" y="247019"/>
                  <a:pt x="76200" y="259080"/>
                </a:cubicBezTo>
                <a:cubicBezTo>
                  <a:pt x="103769" y="283203"/>
                  <a:pt x="167640" y="320040"/>
                  <a:pt x="167640" y="320040"/>
                </a:cubicBezTo>
                <a:cubicBezTo>
                  <a:pt x="147320" y="289560"/>
                  <a:pt x="132583" y="254503"/>
                  <a:pt x="106680" y="228600"/>
                </a:cubicBezTo>
                <a:cubicBezTo>
                  <a:pt x="91440" y="213360"/>
                  <a:pt x="74758" y="199437"/>
                  <a:pt x="60960" y="182880"/>
                </a:cubicBezTo>
                <a:cubicBezTo>
                  <a:pt x="-35165" y="67530"/>
                  <a:pt x="88676" y="195356"/>
                  <a:pt x="0" y="1066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Freeform 8"/>
          <p:cNvSpPr/>
          <p:nvPr/>
        </p:nvSpPr>
        <p:spPr>
          <a:xfrm>
            <a:off x="8488680" y="3108960"/>
            <a:ext cx="76200" cy="381000"/>
          </a:xfrm>
          <a:custGeom>
            <a:avLst/>
            <a:gdLst>
              <a:gd name="connsiteX0" fmla="*/ 0 w 76200"/>
              <a:gd name="connsiteY0" fmla="*/ 0 h 381000"/>
              <a:gd name="connsiteX1" fmla="*/ 15240 w 76200"/>
              <a:gd name="connsiteY1" fmla="*/ 304800 h 381000"/>
              <a:gd name="connsiteX2" fmla="*/ 30480 w 76200"/>
              <a:gd name="connsiteY2" fmla="*/ 350520 h 381000"/>
              <a:gd name="connsiteX3" fmla="*/ 76200 w 76200"/>
              <a:gd name="connsiteY3" fmla="*/ 381000 h 381000"/>
              <a:gd name="connsiteX4" fmla="*/ 60960 w 76200"/>
              <a:gd name="connsiteY4" fmla="*/ 320040 h 381000"/>
              <a:gd name="connsiteX5" fmla="*/ 45720 w 76200"/>
              <a:gd name="connsiteY5" fmla="*/ 243840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200" h="381000">
                <a:moveTo>
                  <a:pt x="0" y="0"/>
                </a:moveTo>
                <a:cubicBezTo>
                  <a:pt x="5080" y="101600"/>
                  <a:pt x="6427" y="203456"/>
                  <a:pt x="15240" y="304800"/>
                </a:cubicBezTo>
                <a:cubicBezTo>
                  <a:pt x="16632" y="320804"/>
                  <a:pt x="20445" y="337976"/>
                  <a:pt x="30480" y="350520"/>
                </a:cubicBezTo>
                <a:cubicBezTo>
                  <a:pt x="41922" y="364823"/>
                  <a:pt x="60960" y="370840"/>
                  <a:pt x="76200" y="381000"/>
                </a:cubicBezTo>
                <a:cubicBezTo>
                  <a:pt x="71120" y="360680"/>
                  <a:pt x="65504" y="340487"/>
                  <a:pt x="60960" y="320040"/>
                </a:cubicBezTo>
                <a:cubicBezTo>
                  <a:pt x="55341" y="294754"/>
                  <a:pt x="45720" y="243840"/>
                  <a:pt x="45720" y="24384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0" name="Freeform 9"/>
          <p:cNvSpPr/>
          <p:nvPr/>
        </p:nvSpPr>
        <p:spPr>
          <a:xfrm>
            <a:off x="9890760" y="3093720"/>
            <a:ext cx="323170" cy="441960"/>
          </a:xfrm>
          <a:custGeom>
            <a:avLst/>
            <a:gdLst>
              <a:gd name="connsiteX0" fmla="*/ 91440 w 323170"/>
              <a:gd name="connsiteY0" fmla="*/ 0 h 441960"/>
              <a:gd name="connsiteX1" fmla="*/ 198120 w 323170"/>
              <a:gd name="connsiteY1" fmla="*/ 106680 h 441960"/>
              <a:gd name="connsiteX2" fmla="*/ 213360 w 323170"/>
              <a:gd name="connsiteY2" fmla="*/ 152400 h 441960"/>
              <a:gd name="connsiteX3" fmla="*/ 228600 w 323170"/>
              <a:gd name="connsiteY3" fmla="*/ 259080 h 441960"/>
              <a:gd name="connsiteX4" fmla="*/ 243840 w 323170"/>
              <a:gd name="connsiteY4" fmla="*/ 304800 h 441960"/>
              <a:gd name="connsiteX5" fmla="*/ 259080 w 323170"/>
              <a:gd name="connsiteY5" fmla="*/ 381000 h 441960"/>
              <a:gd name="connsiteX6" fmla="*/ 274320 w 323170"/>
              <a:gd name="connsiteY6" fmla="*/ 426720 h 441960"/>
              <a:gd name="connsiteX7" fmla="*/ 320040 w 323170"/>
              <a:gd name="connsiteY7" fmla="*/ 441960 h 441960"/>
              <a:gd name="connsiteX8" fmla="*/ 213360 w 323170"/>
              <a:gd name="connsiteY8" fmla="*/ 426720 h 441960"/>
              <a:gd name="connsiteX9" fmla="*/ 152400 w 323170"/>
              <a:gd name="connsiteY9" fmla="*/ 335280 h 441960"/>
              <a:gd name="connsiteX10" fmla="*/ 45720 w 323170"/>
              <a:gd name="connsiteY10" fmla="*/ 213360 h 441960"/>
              <a:gd name="connsiteX11" fmla="*/ 30480 w 323170"/>
              <a:gd name="connsiteY11" fmla="*/ 167640 h 441960"/>
              <a:gd name="connsiteX12" fmla="*/ 0 w 323170"/>
              <a:gd name="connsiteY12" fmla="*/ 121920 h 441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3170" h="441960">
                <a:moveTo>
                  <a:pt x="91440" y="0"/>
                </a:moveTo>
                <a:cubicBezTo>
                  <a:pt x="146037" y="43678"/>
                  <a:pt x="169815" y="50070"/>
                  <a:pt x="198120" y="106680"/>
                </a:cubicBezTo>
                <a:cubicBezTo>
                  <a:pt x="205304" y="121048"/>
                  <a:pt x="208280" y="137160"/>
                  <a:pt x="213360" y="152400"/>
                </a:cubicBezTo>
                <a:cubicBezTo>
                  <a:pt x="218440" y="187960"/>
                  <a:pt x="221555" y="223857"/>
                  <a:pt x="228600" y="259080"/>
                </a:cubicBezTo>
                <a:cubicBezTo>
                  <a:pt x="231750" y="274832"/>
                  <a:pt x="239944" y="289215"/>
                  <a:pt x="243840" y="304800"/>
                </a:cubicBezTo>
                <a:cubicBezTo>
                  <a:pt x="250122" y="329930"/>
                  <a:pt x="252798" y="355870"/>
                  <a:pt x="259080" y="381000"/>
                </a:cubicBezTo>
                <a:cubicBezTo>
                  <a:pt x="262976" y="396585"/>
                  <a:pt x="262961" y="415361"/>
                  <a:pt x="274320" y="426720"/>
                </a:cubicBezTo>
                <a:cubicBezTo>
                  <a:pt x="285679" y="438079"/>
                  <a:pt x="336104" y="441960"/>
                  <a:pt x="320040" y="441960"/>
                </a:cubicBezTo>
                <a:cubicBezTo>
                  <a:pt x="284119" y="441960"/>
                  <a:pt x="248920" y="431800"/>
                  <a:pt x="213360" y="426720"/>
                </a:cubicBezTo>
                <a:cubicBezTo>
                  <a:pt x="184214" y="339281"/>
                  <a:pt x="218992" y="420899"/>
                  <a:pt x="152400" y="335280"/>
                </a:cubicBezTo>
                <a:cubicBezTo>
                  <a:pt x="56662" y="212188"/>
                  <a:pt x="134229" y="272366"/>
                  <a:pt x="45720" y="213360"/>
                </a:cubicBezTo>
                <a:cubicBezTo>
                  <a:pt x="40640" y="198120"/>
                  <a:pt x="37664" y="182008"/>
                  <a:pt x="30480" y="167640"/>
                </a:cubicBezTo>
                <a:cubicBezTo>
                  <a:pt x="22289" y="151257"/>
                  <a:pt x="0" y="121920"/>
                  <a:pt x="0" y="12192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1" name="Freeform 10"/>
          <p:cNvSpPr/>
          <p:nvPr/>
        </p:nvSpPr>
        <p:spPr>
          <a:xfrm>
            <a:off x="2453640" y="3180312"/>
            <a:ext cx="265661" cy="431568"/>
          </a:xfrm>
          <a:custGeom>
            <a:avLst/>
            <a:gdLst>
              <a:gd name="connsiteX0" fmla="*/ 30480 w 265661"/>
              <a:gd name="connsiteY0" fmla="*/ 431568 h 431568"/>
              <a:gd name="connsiteX1" fmla="*/ 15240 w 265661"/>
              <a:gd name="connsiteY1" fmla="*/ 355368 h 431568"/>
              <a:gd name="connsiteX2" fmla="*/ 0 w 265661"/>
              <a:gd name="connsiteY2" fmla="*/ 294408 h 431568"/>
              <a:gd name="connsiteX3" fmla="*/ 15240 w 265661"/>
              <a:gd name="connsiteY3" fmla="*/ 4848 h 431568"/>
              <a:gd name="connsiteX4" fmla="*/ 228600 w 265661"/>
              <a:gd name="connsiteY4" fmla="*/ 20088 h 431568"/>
              <a:gd name="connsiteX5" fmla="*/ 213360 w 265661"/>
              <a:gd name="connsiteY5" fmla="*/ 126768 h 431568"/>
              <a:gd name="connsiteX6" fmla="*/ 228600 w 265661"/>
              <a:gd name="connsiteY6" fmla="*/ 309648 h 431568"/>
              <a:gd name="connsiteX7" fmla="*/ 243840 w 265661"/>
              <a:gd name="connsiteY7" fmla="*/ 401088 h 431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5661" h="431568">
                <a:moveTo>
                  <a:pt x="30480" y="431568"/>
                </a:moveTo>
                <a:cubicBezTo>
                  <a:pt x="25400" y="406168"/>
                  <a:pt x="20859" y="380654"/>
                  <a:pt x="15240" y="355368"/>
                </a:cubicBezTo>
                <a:cubicBezTo>
                  <a:pt x="10696" y="334921"/>
                  <a:pt x="0" y="315353"/>
                  <a:pt x="0" y="294408"/>
                </a:cubicBezTo>
                <a:cubicBezTo>
                  <a:pt x="0" y="197754"/>
                  <a:pt x="10160" y="101368"/>
                  <a:pt x="15240" y="4848"/>
                </a:cubicBezTo>
                <a:cubicBezTo>
                  <a:pt x="86360" y="9928"/>
                  <a:pt x="167876" y="-17281"/>
                  <a:pt x="228600" y="20088"/>
                </a:cubicBezTo>
                <a:cubicBezTo>
                  <a:pt x="259192" y="38914"/>
                  <a:pt x="213360" y="90847"/>
                  <a:pt x="213360" y="126768"/>
                </a:cubicBezTo>
                <a:cubicBezTo>
                  <a:pt x="213360" y="187939"/>
                  <a:pt x="218544" y="249309"/>
                  <a:pt x="228600" y="309648"/>
                </a:cubicBezTo>
                <a:cubicBezTo>
                  <a:pt x="244643" y="405907"/>
                  <a:pt x="293745" y="401088"/>
                  <a:pt x="243840" y="40108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3" name="Freeform 12"/>
          <p:cNvSpPr/>
          <p:nvPr/>
        </p:nvSpPr>
        <p:spPr>
          <a:xfrm>
            <a:off x="3779770" y="3244367"/>
            <a:ext cx="443429" cy="428473"/>
          </a:xfrm>
          <a:custGeom>
            <a:avLst/>
            <a:gdLst>
              <a:gd name="connsiteX0" fmla="*/ 60710 w 443429"/>
              <a:gd name="connsiteY0" fmla="*/ 428473 h 428473"/>
              <a:gd name="connsiteX1" fmla="*/ 30230 w 443429"/>
              <a:gd name="connsiteY1" fmla="*/ 352273 h 428473"/>
              <a:gd name="connsiteX2" fmla="*/ 30230 w 443429"/>
              <a:gd name="connsiteY2" fmla="*/ 16993 h 428473"/>
              <a:gd name="connsiteX3" fmla="*/ 91190 w 443429"/>
              <a:gd name="connsiteY3" fmla="*/ 1753 h 428473"/>
              <a:gd name="connsiteX4" fmla="*/ 197870 w 443429"/>
              <a:gd name="connsiteY4" fmla="*/ 16993 h 428473"/>
              <a:gd name="connsiteX5" fmla="*/ 213110 w 443429"/>
              <a:gd name="connsiteY5" fmla="*/ 184633 h 428473"/>
              <a:gd name="connsiteX6" fmla="*/ 228350 w 443429"/>
              <a:gd name="connsiteY6" fmla="*/ 245593 h 428473"/>
              <a:gd name="connsiteX7" fmla="*/ 258830 w 443429"/>
              <a:gd name="connsiteY7" fmla="*/ 413233 h 428473"/>
              <a:gd name="connsiteX8" fmla="*/ 380750 w 443429"/>
              <a:gd name="connsiteY8" fmla="*/ 382753 h 428473"/>
              <a:gd name="connsiteX9" fmla="*/ 441710 w 443429"/>
              <a:gd name="connsiteY9" fmla="*/ 367513 h 428473"/>
              <a:gd name="connsiteX10" fmla="*/ 411230 w 443429"/>
              <a:gd name="connsiteY10" fmla="*/ 367513 h 428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3429" h="428473">
                <a:moveTo>
                  <a:pt x="60710" y="428473"/>
                </a:moveTo>
                <a:cubicBezTo>
                  <a:pt x="50550" y="403073"/>
                  <a:pt x="39836" y="377888"/>
                  <a:pt x="30230" y="352273"/>
                </a:cubicBezTo>
                <a:cubicBezTo>
                  <a:pt x="-11850" y="240060"/>
                  <a:pt x="-8265" y="170971"/>
                  <a:pt x="30230" y="16993"/>
                </a:cubicBezTo>
                <a:cubicBezTo>
                  <a:pt x="35310" y="-3327"/>
                  <a:pt x="70870" y="6833"/>
                  <a:pt x="91190" y="1753"/>
                </a:cubicBezTo>
                <a:cubicBezTo>
                  <a:pt x="126750" y="6833"/>
                  <a:pt x="177945" y="-12895"/>
                  <a:pt x="197870" y="16993"/>
                </a:cubicBezTo>
                <a:cubicBezTo>
                  <a:pt x="228994" y="63680"/>
                  <a:pt x="205694" y="129015"/>
                  <a:pt x="213110" y="184633"/>
                </a:cubicBezTo>
                <a:cubicBezTo>
                  <a:pt x="215878" y="205395"/>
                  <a:pt x="224603" y="224985"/>
                  <a:pt x="228350" y="245593"/>
                </a:cubicBezTo>
                <a:cubicBezTo>
                  <a:pt x="264754" y="445816"/>
                  <a:pt x="224264" y="274970"/>
                  <a:pt x="258830" y="413233"/>
                </a:cubicBezTo>
                <a:cubicBezTo>
                  <a:pt x="340529" y="386000"/>
                  <a:pt x="270407" y="407274"/>
                  <a:pt x="380750" y="382753"/>
                </a:cubicBezTo>
                <a:cubicBezTo>
                  <a:pt x="401197" y="378209"/>
                  <a:pt x="422976" y="376880"/>
                  <a:pt x="441710" y="367513"/>
                </a:cubicBezTo>
                <a:cubicBezTo>
                  <a:pt x="450797" y="362969"/>
                  <a:pt x="421390" y="367513"/>
                  <a:pt x="411230" y="367513"/>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4" name="Freeform 13"/>
          <p:cNvSpPr/>
          <p:nvPr/>
        </p:nvSpPr>
        <p:spPr>
          <a:xfrm>
            <a:off x="2758440" y="3611880"/>
            <a:ext cx="1066800" cy="45720"/>
          </a:xfrm>
          <a:custGeom>
            <a:avLst/>
            <a:gdLst>
              <a:gd name="connsiteX0" fmla="*/ 0 w 1066800"/>
              <a:gd name="connsiteY0" fmla="*/ 0 h 45720"/>
              <a:gd name="connsiteX1" fmla="*/ 624840 w 1066800"/>
              <a:gd name="connsiteY1" fmla="*/ 30480 h 45720"/>
              <a:gd name="connsiteX2" fmla="*/ 701040 w 1066800"/>
              <a:gd name="connsiteY2" fmla="*/ 45720 h 45720"/>
              <a:gd name="connsiteX3" fmla="*/ 1066800 w 1066800"/>
              <a:gd name="connsiteY3" fmla="*/ 30480 h 45720"/>
            </a:gdLst>
            <a:ahLst/>
            <a:cxnLst>
              <a:cxn ang="0">
                <a:pos x="connsiteX0" y="connsiteY0"/>
              </a:cxn>
              <a:cxn ang="0">
                <a:pos x="connsiteX1" y="connsiteY1"/>
              </a:cxn>
              <a:cxn ang="0">
                <a:pos x="connsiteX2" y="connsiteY2"/>
              </a:cxn>
              <a:cxn ang="0">
                <a:pos x="connsiteX3" y="connsiteY3"/>
              </a:cxn>
            </a:cxnLst>
            <a:rect l="l" t="t" r="r" b="b"/>
            <a:pathLst>
              <a:path w="1066800" h="45720">
                <a:moveTo>
                  <a:pt x="0" y="0"/>
                </a:moveTo>
                <a:cubicBezTo>
                  <a:pt x="190372" y="6346"/>
                  <a:pt x="424163" y="5395"/>
                  <a:pt x="624840" y="30480"/>
                </a:cubicBezTo>
                <a:cubicBezTo>
                  <a:pt x="650543" y="33693"/>
                  <a:pt x="675640" y="40640"/>
                  <a:pt x="701040" y="45720"/>
                </a:cubicBezTo>
                <a:cubicBezTo>
                  <a:pt x="1046470" y="30019"/>
                  <a:pt x="924445" y="30480"/>
                  <a:pt x="1066800" y="3048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TextBox 14"/>
          <p:cNvSpPr txBox="1"/>
          <p:nvPr/>
        </p:nvSpPr>
        <p:spPr>
          <a:xfrm>
            <a:off x="8616568" y="2349218"/>
            <a:ext cx="1629878" cy="923330"/>
          </a:xfrm>
          <a:prstGeom prst="rect">
            <a:avLst/>
          </a:prstGeom>
          <a:noFill/>
        </p:spPr>
        <p:txBody>
          <a:bodyPr wrap="square" rtlCol="0">
            <a:spAutoFit/>
          </a:bodyPr>
          <a:lstStyle/>
          <a:p>
            <a:r>
              <a:rPr lang="en-US" dirty="0"/>
              <a:t>Kb/Tb</a:t>
            </a:r>
          </a:p>
          <a:p>
            <a:r>
              <a:rPr lang="en-US" dirty="0"/>
              <a:t>Kbps/(Tb/2)</a:t>
            </a:r>
          </a:p>
          <a:p>
            <a:r>
              <a:rPr lang="en-US" dirty="0"/>
              <a:t>2Kb/Tb</a:t>
            </a:r>
            <a:endParaRPr lang="en-IN" dirty="0"/>
          </a:p>
        </p:txBody>
      </p:sp>
      <p:sp>
        <p:nvSpPr>
          <p:cNvPr id="12" name="Freeform 11"/>
          <p:cNvSpPr/>
          <p:nvPr/>
        </p:nvSpPr>
        <p:spPr>
          <a:xfrm>
            <a:off x="2715904" y="3772981"/>
            <a:ext cx="2265529" cy="758076"/>
          </a:xfrm>
          <a:custGeom>
            <a:avLst/>
            <a:gdLst>
              <a:gd name="connsiteX0" fmla="*/ 0 w 2265529"/>
              <a:gd name="connsiteY0" fmla="*/ 758076 h 758076"/>
              <a:gd name="connsiteX1" fmla="*/ 109183 w 2265529"/>
              <a:gd name="connsiteY1" fmla="*/ 648894 h 758076"/>
              <a:gd name="connsiteX2" fmla="*/ 163774 w 2265529"/>
              <a:gd name="connsiteY2" fmla="*/ 567007 h 758076"/>
              <a:gd name="connsiteX3" fmla="*/ 191069 w 2265529"/>
              <a:gd name="connsiteY3" fmla="*/ 526064 h 758076"/>
              <a:gd name="connsiteX4" fmla="*/ 232012 w 2265529"/>
              <a:gd name="connsiteY4" fmla="*/ 485120 h 758076"/>
              <a:gd name="connsiteX5" fmla="*/ 259308 w 2265529"/>
              <a:gd name="connsiteY5" fmla="*/ 444177 h 758076"/>
              <a:gd name="connsiteX6" fmla="*/ 300251 w 2265529"/>
              <a:gd name="connsiteY6" fmla="*/ 416882 h 758076"/>
              <a:gd name="connsiteX7" fmla="*/ 382138 w 2265529"/>
              <a:gd name="connsiteY7" fmla="*/ 294052 h 758076"/>
              <a:gd name="connsiteX8" fmla="*/ 409433 w 2265529"/>
              <a:gd name="connsiteY8" fmla="*/ 253109 h 758076"/>
              <a:gd name="connsiteX9" fmla="*/ 450377 w 2265529"/>
              <a:gd name="connsiteY9" fmla="*/ 212165 h 758076"/>
              <a:gd name="connsiteX10" fmla="*/ 518615 w 2265529"/>
              <a:gd name="connsiteY10" fmla="*/ 143926 h 758076"/>
              <a:gd name="connsiteX11" fmla="*/ 532263 w 2265529"/>
              <a:gd name="connsiteY11" fmla="*/ 102983 h 758076"/>
              <a:gd name="connsiteX12" fmla="*/ 573206 w 2265529"/>
              <a:gd name="connsiteY12" fmla="*/ 89335 h 758076"/>
              <a:gd name="connsiteX13" fmla="*/ 791571 w 2265529"/>
              <a:gd name="connsiteY13" fmla="*/ 48392 h 758076"/>
              <a:gd name="connsiteX14" fmla="*/ 1228299 w 2265529"/>
              <a:gd name="connsiteY14" fmla="*/ 21097 h 758076"/>
              <a:gd name="connsiteX15" fmla="*/ 1746914 w 2265529"/>
              <a:gd name="connsiteY15" fmla="*/ 21097 h 758076"/>
              <a:gd name="connsiteX16" fmla="*/ 1801505 w 2265529"/>
              <a:gd name="connsiteY16" fmla="*/ 62040 h 758076"/>
              <a:gd name="connsiteX17" fmla="*/ 1883392 w 2265529"/>
              <a:gd name="connsiteY17" fmla="*/ 184870 h 758076"/>
              <a:gd name="connsiteX18" fmla="*/ 1910687 w 2265529"/>
              <a:gd name="connsiteY18" fmla="*/ 225813 h 758076"/>
              <a:gd name="connsiteX19" fmla="*/ 1937983 w 2265529"/>
              <a:gd name="connsiteY19" fmla="*/ 266756 h 758076"/>
              <a:gd name="connsiteX20" fmla="*/ 2006221 w 2265529"/>
              <a:gd name="connsiteY20" fmla="*/ 348643 h 758076"/>
              <a:gd name="connsiteX21" fmla="*/ 2060812 w 2265529"/>
              <a:gd name="connsiteY21" fmla="*/ 430529 h 758076"/>
              <a:gd name="connsiteX22" fmla="*/ 2088108 w 2265529"/>
              <a:gd name="connsiteY22" fmla="*/ 471473 h 758076"/>
              <a:gd name="connsiteX23" fmla="*/ 2129051 w 2265529"/>
              <a:gd name="connsiteY23" fmla="*/ 512416 h 758076"/>
              <a:gd name="connsiteX24" fmla="*/ 2156347 w 2265529"/>
              <a:gd name="connsiteY24" fmla="*/ 567007 h 758076"/>
              <a:gd name="connsiteX25" fmla="*/ 2210938 w 2265529"/>
              <a:gd name="connsiteY25" fmla="*/ 648894 h 758076"/>
              <a:gd name="connsiteX26" fmla="*/ 2238233 w 2265529"/>
              <a:gd name="connsiteY26" fmla="*/ 689837 h 758076"/>
              <a:gd name="connsiteX27" fmla="*/ 2265529 w 2265529"/>
              <a:gd name="connsiteY27" fmla="*/ 744428 h 758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65529" h="758076">
                <a:moveTo>
                  <a:pt x="0" y="758076"/>
                </a:moveTo>
                <a:cubicBezTo>
                  <a:pt x="36394" y="721682"/>
                  <a:pt x="92908" y="697722"/>
                  <a:pt x="109183" y="648894"/>
                </a:cubicBezTo>
                <a:cubicBezTo>
                  <a:pt x="133166" y="576939"/>
                  <a:pt x="106978" y="635161"/>
                  <a:pt x="163774" y="567007"/>
                </a:cubicBezTo>
                <a:cubicBezTo>
                  <a:pt x="174275" y="554406"/>
                  <a:pt x="180569" y="538665"/>
                  <a:pt x="191069" y="526064"/>
                </a:cubicBezTo>
                <a:cubicBezTo>
                  <a:pt x="203425" y="511236"/>
                  <a:pt x="219656" y="499947"/>
                  <a:pt x="232012" y="485120"/>
                </a:cubicBezTo>
                <a:cubicBezTo>
                  <a:pt x="242513" y="472519"/>
                  <a:pt x="247710" y="455775"/>
                  <a:pt x="259308" y="444177"/>
                </a:cubicBezTo>
                <a:cubicBezTo>
                  <a:pt x="270906" y="432579"/>
                  <a:pt x="286603" y="425980"/>
                  <a:pt x="300251" y="416882"/>
                </a:cubicBezTo>
                <a:lnTo>
                  <a:pt x="382138" y="294052"/>
                </a:lnTo>
                <a:cubicBezTo>
                  <a:pt x="391236" y="280404"/>
                  <a:pt x="397835" y="264707"/>
                  <a:pt x="409433" y="253109"/>
                </a:cubicBezTo>
                <a:cubicBezTo>
                  <a:pt x="423081" y="239461"/>
                  <a:pt x="438021" y="226993"/>
                  <a:pt x="450377" y="212165"/>
                </a:cubicBezTo>
                <a:cubicBezTo>
                  <a:pt x="507243" y="143925"/>
                  <a:pt x="443551" y="193970"/>
                  <a:pt x="518615" y="143926"/>
                </a:cubicBezTo>
                <a:cubicBezTo>
                  <a:pt x="523164" y="130278"/>
                  <a:pt x="522091" y="113155"/>
                  <a:pt x="532263" y="102983"/>
                </a:cubicBezTo>
                <a:cubicBezTo>
                  <a:pt x="542435" y="92811"/>
                  <a:pt x="560339" y="95769"/>
                  <a:pt x="573206" y="89335"/>
                </a:cubicBezTo>
                <a:cubicBezTo>
                  <a:pt x="700444" y="25717"/>
                  <a:pt x="464213" y="75672"/>
                  <a:pt x="791571" y="48392"/>
                </a:cubicBezTo>
                <a:cubicBezTo>
                  <a:pt x="1088991" y="23607"/>
                  <a:pt x="792442" y="41851"/>
                  <a:pt x="1228299" y="21097"/>
                </a:cubicBezTo>
                <a:cubicBezTo>
                  <a:pt x="1431424" y="-1473"/>
                  <a:pt x="1473077" y="-12095"/>
                  <a:pt x="1746914" y="21097"/>
                </a:cubicBezTo>
                <a:cubicBezTo>
                  <a:pt x="1769495" y="23834"/>
                  <a:pt x="1783308" y="48392"/>
                  <a:pt x="1801505" y="62040"/>
                </a:cubicBezTo>
                <a:lnTo>
                  <a:pt x="1883392" y="184870"/>
                </a:lnTo>
                <a:lnTo>
                  <a:pt x="1910687" y="225813"/>
                </a:lnTo>
                <a:cubicBezTo>
                  <a:pt x="1919786" y="239461"/>
                  <a:pt x="1930648" y="252085"/>
                  <a:pt x="1937983" y="266756"/>
                </a:cubicBezTo>
                <a:cubicBezTo>
                  <a:pt x="1972613" y="336018"/>
                  <a:pt x="1948350" y="310062"/>
                  <a:pt x="2006221" y="348643"/>
                </a:cubicBezTo>
                <a:cubicBezTo>
                  <a:pt x="2030206" y="420596"/>
                  <a:pt x="2004017" y="362375"/>
                  <a:pt x="2060812" y="430529"/>
                </a:cubicBezTo>
                <a:cubicBezTo>
                  <a:pt x="2071313" y="443130"/>
                  <a:pt x="2077607" y="458872"/>
                  <a:pt x="2088108" y="471473"/>
                </a:cubicBezTo>
                <a:cubicBezTo>
                  <a:pt x="2100464" y="486300"/>
                  <a:pt x="2117833" y="496710"/>
                  <a:pt x="2129051" y="512416"/>
                </a:cubicBezTo>
                <a:cubicBezTo>
                  <a:pt x="2140876" y="528971"/>
                  <a:pt x="2145880" y="549561"/>
                  <a:pt x="2156347" y="567007"/>
                </a:cubicBezTo>
                <a:cubicBezTo>
                  <a:pt x="2173225" y="595137"/>
                  <a:pt x="2192741" y="621598"/>
                  <a:pt x="2210938" y="648894"/>
                </a:cubicBezTo>
                <a:cubicBezTo>
                  <a:pt x="2220036" y="662542"/>
                  <a:pt x="2233046" y="674276"/>
                  <a:pt x="2238233" y="689837"/>
                </a:cubicBezTo>
                <a:cubicBezTo>
                  <a:pt x="2253916" y="736884"/>
                  <a:pt x="2241709" y="720608"/>
                  <a:pt x="2265529" y="744428"/>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8" name="TextBox 17">
            <a:extLst>
              <a:ext uri="{FF2B5EF4-FFF2-40B4-BE49-F238E27FC236}">
                <a16:creationId xmlns:a16="http://schemas.microsoft.com/office/drawing/2014/main" id="{31C39F95-F1A9-4B71-A65B-B881DE578DB6}"/>
              </a:ext>
            </a:extLst>
          </p:cNvPr>
          <p:cNvSpPr txBox="1"/>
          <p:nvPr/>
        </p:nvSpPr>
        <p:spPr>
          <a:xfrm>
            <a:off x="6357685" y="6211669"/>
            <a:ext cx="4339344" cy="369332"/>
          </a:xfrm>
          <a:prstGeom prst="rect">
            <a:avLst/>
          </a:prstGeom>
          <a:noFill/>
        </p:spPr>
        <p:txBody>
          <a:bodyPr wrap="square">
            <a:spAutoFit/>
          </a:bodyPr>
          <a:lstStyle/>
          <a:p>
            <a:r>
              <a:rPr lang="en-IN" b="1" i="0" dirty="0">
                <a:solidFill>
                  <a:srgbClr val="202124"/>
                </a:solidFill>
                <a:effectLst/>
                <a:latin typeface="Times New Roman" panose="02020603050405020304" pitchFamily="18" charset="0"/>
                <a:cs typeface="Times New Roman" panose="02020603050405020304" pitchFamily="18" charset="0"/>
              </a:rPr>
              <a:t>(Droop: bend or hang downwards)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191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1434" y="236440"/>
            <a:ext cx="2203680" cy="461665"/>
          </a:xfrm>
          <a:prstGeom prst="rect">
            <a:avLst/>
          </a:prstGeom>
        </p:spPr>
        <p:txBody>
          <a:bodyPr wrap="none">
            <a:spAutoFit/>
          </a:bodyPr>
          <a:lstStyle/>
          <a:p>
            <a:r>
              <a:rPr lang="en-US" sz="2400" b="1" dirty="0">
                <a:latin typeface="Times New Roman" panose="02020603050405020304" pitchFamily="18" charset="0"/>
                <a:cs typeface="Times New Roman" panose="02020603050405020304" pitchFamily="18" charset="0"/>
              </a:rPr>
              <a:t>Polar Signaling</a:t>
            </a:r>
            <a:endParaRPr lang="en-US" sz="2400" b="1" i="0" dirty="0">
              <a:effectLst/>
              <a:latin typeface="Times New Roman" panose="02020603050405020304" pitchFamily="18" charset="0"/>
              <a:cs typeface="Times New Roman" panose="02020603050405020304" pitchFamily="18" charset="0"/>
            </a:endParaRPr>
          </a:p>
        </p:txBody>
      </p:sp>
      <p:sp>
        <p:nvSpPr>
          <p:cNvPr id="3" name="Rectangle 2"/>
          <p:cNvSpPr/>
          <p:nvPr/>
        </p:nvSpPr>
        <p:spPr>
          <a:xfrm>
            <a:off x="0" y="1107179"/>
            <a:ext cx="6096000" cy="1938992"/>
          </a:xfrm>
          <a:prstGeom prst="rect">
            <a:avLst/>
          </a:prstGeom>
        </p:spPr>
        <p:txBody>
          <a:bodyPr>
            <a:spAutoFit/>
          </a:bodyPr>
          <a:lstStyle/>
          <a:p>
            <a:r>
              <a:rPr lang="en-US" sz="2400" dirty="0">
                <a:latin typeface="Times New Roman" panose="02020603050405020304" pitchFamily="18" charset="0"/>
                <a:cs typeface="Times New Roman" panose="02020603050405020304" pitchFamily="18" charset="0"/>
              </a:rPr>
              <a:t>Polar NRZ</a:t>
            </a:r>
          </a:p>
          <a:p>
            <a:pPr algn="just"/>
            <a:r>
              <a:rPr lang="en-US" sz="2400" dirty="0">
                <a:solidFill>
                  <a:srgbClr val="000000"/>
                </a:solidFill>
                <a:latin typeface="Times New Roman" panose="02020603050405020304" pitchFamily="18" charset="0"/>
                <a:cs typeface="Times New Roman" panose="02020603050405020304" pitchFamily="18" charset="0"/>
              </a:rPr>
              <a:t>In this type of Polar signaling, a High in data is represented by a positive pulse, while a Low in data is represented by a negative pulse. </a:t>
            </a:r>
          </a:p>
          <a:p>
            <a:pPr algn="just"/>
            <a:r>
              <a:rPr lang="en-US" sz="2400" b="0" i="0" dirty="0">
                <a:solidFill>
                  <a:srgbClr val="000000"/>
                </a:solidFill>
                <a:effectLst/>
                <a:highlight>
                  <a:srgbClr val="FFFF00"/>
                </a:highlight>
                <a:latin typeface="Times New Roman" panose="02020603050405020304" pitchFamily="18" charset="0"/>
                <a:cs typeface="Times New Roman" panose="02020603050405020304" pitchFamily="18" charset="0"/>
              </a:rPr>
              <a:t>BIT INTERVAL=  T</a:t>
            </a:r>
            <a:r>
              <a:rPr lang="en-US" sz="2400" b="0" i="0" baseline="-25000" dirty="0">
                <a:solidFill>
                  <a:srgbClr val="000000"/>
                </a:solidFill>
                <a:effectLst/>
                <a:highlight>
                  <a:srgbClr val="FFFF00"/>
                </a:highlight>
                <a:latin typeface="Times New Roman" panose="02020603050405020304" pitchFamily="18" charset="0"/>
                <a:cs typeface="Times New Roman" panose="02020603050405020304" pitchFamily="18" charset="0"/>
              </a:rPr>
              <a:t>b   </a:t>
            </a:r>
            <a:r>
              <a:rPr lang="en-US" sz="2400" dirty="0">
                <a:solidFill>
                  <a:srgbClr val="000000"/>
                </a:solidFill>
                <a:highlight>
                  <a:srgbClr val="FFFF00"/>
                </a:highlight>
                <a:latin typeface="Times New Roman" panose="02020603050405020304" pitchFamily="18" charset="0"/>
                <a:cs typeface="Times New Roman" panose="02020603050405020304" pitchFamily="18" charset="0"/>
              </a:rPr>
              <a:t>RZ= </a:t>
            </a:r>
            <a:r>
              <a:rPr lang="en-US" sz="2400" b="0" i="0" dirty="0">
                <a:solidFill>
                  <a:srgbClr val="000000"/>
                </a:solidFill>
                <a:effectLst/>
                <a:highlight>
                  <a:srgbClr val="FFFF00"/>
                </a:highlight>
                <a:latin typeface="Times New Roman" panose="02020603050405020304" pitchFamily="18" charset="0"/>
                <a:cs typeface="Times New Roman" panose="02020603050405020304" pitchFamily="18" charset="0"/>
              </a:rPr>
              <a:t>T</a:t>
            </a:r>
            <a:r>
              <a:rPr lang="en-US" sz="2400" b="0" i="0" baseline="-25000" dirty="0">
                <a:solidFill>
                  <a:srgbClr val="000000"/>
                </a:solidFill>
                <a:effectLst/>
                <a:highlight>
                  <a:srgbClr val="FFFF00"/>
                </a:highlight>
                <a:latin typeface="Times New Roman" panose="02020603050405020304" pitchFamily="18" charset="0"/>
                <a:cs typeface="Times New Roman" panose="02020603050405020304" pitchFamily="18" charset="0"/>
              </a:rPr>
              <a:t>b</a:t>
            </a:r>
            <a:r>
              <a:rPr lang="en-US" sz="2400" b="0" i="0" dirty="0">
                <a:solidFill>
                  <a:srgbClr val="000000"/>
                </a:solidFill>
                <a:effectLst/>
                <a:highlight>
                  <a:srgbClr val="FFFF00"/>
                </a:highlight>
                <a:latin typeface="Times New Roman" panose="02020603050405020304" pitchFamily="18" charset="0"/>
                <a:cs typeface="Times New Roman" panose="02020603050405020304" pitchFamily="18" charset="0"/>
              </a:rPr>
              <a:t>/2, f=2/ T</a:t>
            </a:r>
            <a:r>
              <a:rPr lang="en-US" sz="2400" b="0" i="0" baseline="-25000" dirty="0">
                <a:solidFill>
                  <a:srgbClr val="000000"/>
                </a:solidFill>
                <a:effectLst/>
                <a:highlight>
                  <a:srgbClr val="FFFF00"/>
                </a:highlight>
                <a:latin typeface="Times New Roman" panose="02020603050405020304" pitchFamily="18" charset="0"/>
                <a:cs typeface="Times New Roman" panose="02020603050405020304" pitchFamily="18" charset="0"/>
              </a:rPr>
              <a:t>b</a:t>
            </a:r>
            <a:endParaRPr lang="en-US" sz="2400" b="0" i="0" dirty="0">
              <a:solidFill>
                <a:srgbClr val="000000"/>
              </a:solidFill>
              <a:effectLst/>
              <a:highlight>
                <a:srgbClr val="FFFF00"/>
              </a:highlight>
              <a:latin typeface="Times New Roman" panose="02020603050405020304" pitchFamily="18" charset="0"/>
              <a:cs typeface="Times New Roman" panose="02020603050405020304" pitchFamily="18" charset="0"/>
            </a:endParaRPr>
          </a:p>
        </p:txBody>
      </p:sp>
      <p:pic>
        <p:nvPicPr>
          <p:cNvPr id="30722" name="Picture 2" descr="Polar NR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614" y="698105"/>
            <a:ext cx="5980386" cy="39684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5250" y="2949832"/>
            <a:ext cx="12001500" cy="3046988"/>
          </a:xfrm>
          <a:prstGeom prst="rect">
            <a:avLst/>
          </a:prstGeom>
        </p:spPr>
        <p:txBody>
          <a:bodyPr wrap="square">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Advantages</a:t>
            </a:r>
            <a:endParaRPr lang="en-US" sz="24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simple.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low-frequency components are present.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000000"/>
                </a:solidFill>
                <a:latin typeface="Times New Roman" panose="02020603050405020304" pitchFamily="18" charset="0"/>
                <a:cs typeface="Times New Roman" panose="02020603050405020304" pitchFamily="18" charset="0"/>
              </a:rPr>
              <a:t>Disadvantages</a:t>
            </a: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No error correction.</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No clock is present.</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The signal droop is caused at the places where the signal is non-zero at </a:t>
            </a:r>
            <a:r>
              <a:rPr lang="en-US" sz="2400" b="1" dirty="0">
                <a:solidFill>
                  <a:srgbClr val="000000"/>
                </a:solidFill>
                <a:latin typeface="Times New Roman" panose="02020603050405020304" pitchFamily="18" charset="0"/>
                <a:cs typeface="Times New Roman" panose="02020603050405020304" pitchFamily="18" charset="0"/>
              </a:rPr>
              <a:t>0 Hz</a:t>
            </a:r>
            <a:r>
              <a:rPr lang="en-US" sz="2400" dirty="0">
                <a:solidFill>
                  <a:srgbClr val="000000"/>
                </a:solidFill>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cxnSp>
        <p:nvCxnSpPr>
          <p:cNvPr id="6" name="Straight Connector 5"/>
          <p:cNvCxnSpPr/>
          <p:nvPr/>
        </p:nvCxnSpPr>
        <p:spPr>
          <a:xfrm flipV="1">
            <a:off x="7451678" y="3548418"/>
            <a:ext cx="4299044" cy="40943"/>
          </a:xfrm>
          <a:prstGeom prst="line">
            <a:avLst/>
          </a:prstGeom>
          <a:ln w="698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890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6096000" cy="4893647"/>
          </a:xfrm>
          <a:prstGeom prst="rect">
            <a:avLst/>
          </a:prstGeom>
        </p:spPr>
        <p:txBody>
          <a:bodyPr>
            <a:spAutoFit/>
          </a:bodyPr>
          <a:lstStyle/>
          <a:p>
            <a:r>
              <a:rPr lang="en-US" sz="2400" b="1" dirty="0">
                <a:latin typeface="Times New Roman" panose="02020603050405020304" pitchFamily="18" charset="0"/>
                <a:cs typeface="Times New Roman" panose="02020603050405020304" pitchFamily="18" charset="0"/>
              </a:rPr>
              <a:t>Polar RZ</a:t>
            </a:r>
          </a:p>
          <a:p>
            <a:pPr algn="just"/>
            <a:r>
              <a:rPr lang="en-US" sz="2400" dirty="0">
                <a:solidFill>
                  <a:srgbClr val="000000"/>
                </a:solidFill>
                <a:latin typeface="Times New Roman" panose="02020603050405020304" pitchFamily="18" charset="0"/>
                <a:cs typeface="Times New Roman" panose="02020603050405020304" pitchFamily="18" charset="0"/>
              </a:rPr>
              <a:t>In this type of Polar signaling, a High in data, though represented by a </a:t>
            </a:r>
            <a:r>
              <a:rPr lang="en-US" sz="2400" b="1" dirty="0">
                <a:solidFill>
                  <a:srgbClr val="000000"/>
                </a:solidFill>
                <a:latin typeface="Times New Roman" panose="02020603050405020304" pitchFamily="18" charset="0"/>
                <a:cs typeface="Times New Roman" panose="02020603050405020304" pitchFamily="18" charset="0"/>
              </a:rPr>
              <a:t>Mark pulse</a:t>
            </a:r>
            <a:r>
              <a:rPr lang="en-US" sz="2400" dirty="0">
                <a:solidFill>
                  <a:srgbClr val="000000"/>
                </a:solidFill>
                <a:latin typeface="Times New Roman" panose="02020603050405020304" pitchFamily="18" charset="0"/>
                <a:cs typeface="Times New Roman" panose="02020603050405020304" pitchFamily="18" charset="0"/>
              </a:rPr>
              <a:t>, its duration </a:t>
            </a:r>
            <a:r>
              <a:rPr lang="en-US" sz="2400" b="1" dirty="0">
                <a:solidFill>
                  <a:srgbClr val="000000"/>
                </a:solidFill>
                <a:latin typeface="Times New Roman" panose="02020603050405020304" pitchFamily="18" charset="0"/>
                <a:cs typeface="Times New Roman" panose="02020603050405020304" pitchFamily="18" charset="0"/>
              </a:rPr>
              <a:t>T</a:t>
            </a:r>
            <a:r>
              <a:rPr lang="en-US" sz="2400" b="1" baseline="-25000" dirty="0">
                <a:solidFill>
                  <a:srgbClr val="000000"/>
                </a:solidFill>
                <a:latin typeface="Times New Roman" panose="02020603050405020304" pitchFamily="18" charset="0"/>
                <a:cs typeface="Times New Roman" panose="02020603050405020304" pitchFamily="18" charset="0"/>
              </a:rPr>
              <a:t>0</a:t>
            </a:r>
            <a:r>
              <a:rPr lang="en-US" sz="2400" dirty="0">
                <a:solidFill>
                  <a:srgbClr val="000000"/>
                </a:solidFill>
                <a:latin typeface="Times New Roman" panose="02020603050405020304" pitchFamily="18" charset="0"/>
                <a:cs typeface="Times New Roman" panose="02020603050405020304" pitchFamily="18" charset="0"/>
              </a:rPr>
              <a:t> is less than the symbol bit duration. </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Half of the bit duration remains high but it immediately returns to zero and shows the absence of pulse during the remaining half of the bit duration.</a:t>
            </a:r>
          </a:p>
          <a:p>
            <a:pPr algn="just"/>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dirty="0">
                <a:solidFill>
                  <a:srgbClr val="000000"/>
                </a:solidFill>
                <a:latin typeface="Times New Roman" panose="02020603050405020304" pitchFamily="18" charset="0"/>
                <a:cs typeface="Times New Roman" panose="02020603050405020304" pitchFamily="18" charset="0"/>
              </a:rPr>
              <a:t>However, for a low input, a negative pulse represents the data, and the zero level remains same for the other half of the bit duration.</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pic>
        <p:nvPicPr>
          <p:cNvPr id="29698" name="Picture 2" descr="Polar R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282" y="693073"/>
            <a:ext cx="5919216" cy="438279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520151" y="2262157"/>
            <a:ext cx="1340069" cy="369332"/>
          </a:xfrm>
          <a:prstGeom prst="rect">
            <a:avLst/>
          </a:prstGeom>
          <a:noFill/>
        </p:spPr>
        <p:txBody>
          <a:bodyPr wrap="square" rtlCol="0">
            <a:spAutoFit/>
          </a:bodyPr>
          <a:lstStyle/>
          <a:p>
            <a:r>
              <a:rPr lang="en-US" dirty="0"/>
              <a:t>t</a:t>
            </a:r>
          </a:p>
        </p:txBody>
      </p:sp>
      <p:sp>
        <p:nvSpPr>
          <p:cNvPr id="7" name="TextBox 6"/>
          <p:cNvSpPr txBox="1"/>
          <p:nvPr/>
        </p:nvSpPr>
        <p:spPr>
          <a:xfrm>
            <a:off x="7350304" y="3700542"/>
            <a:ext cx="1340069" cy="369332"/>
          </a:xfrm>
          <a:prstGeom prst="rect">
            <a:avLst/>
          </a:prstGeom>
          <a:noFill/>
        </p:spPr>
        <p:txBody>
          <a:bodyPr wrap="square" rtlCol="0">
            <a:spAutoFit/>
          </a:bodyPr>
          <a:lstStyle/>
          <a:p>
            <a:r>
              <a:rPr lang="en-US" dirty="0"/>
              <a:t>t/2</a:t>
            </a:r>
          </a:p>
        </p:txBody>
      </p:sp>
      <p:sp>
        <p:nvSpPr>
          <p:cNvPr id="8" name="TextBox 7"/>
          <p:cNvSpPr txBox="1"/>
          <p:nvPr/>
        </p:nvSpPr>
        <p:spPr>
          <a:xfrm>
            <a:off x="7833780" y="4108296"/>
            <a:ext cx="1340069" cy="369332"/>
          </a:xfrm>
          <a:prstGeom prst="rect">
            <a:avLst/>
          </a:prstGeom>
          <a:noFill/>
        </p:spPr>
        <p:txBody>
          <a:bodyPr wrap="square" rtlCol="0">
            <a:spAutoFit/>
          </a:bodyPr>
          <a:lstStyle/>
          <a:p>
            <a:r>
              <a:rPr lang="en-US" dirty="0"/>
              <a:t>t/2</a:t>
            </a:r>
          </a:p>
        </p:txBody>
      </p:sp>
      <p:cxnSp>
        <p:nvCxnSpPr>
          <p:cNvPr id="5" name="Straight Connector 4"/>
          <p:cNvCxnSpPr/>
          <p:nvPr/>
        </p:nvCxnSpPr>
        <p:spPr>
          <a:xfrm>
            <a:off x="7383123" y="2262157"/>
            <a:ext cx="4506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7263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1684" y="586342"/>
            <a:ext cx="6096000" cy="3785652"/>
          </a:xfrm>
          <a:prstGeom prst="rect">
            <a:avLst/>
          </a:prstGeom>
        </p:spPr>
        <p:txBody>
          <a:bodyPr>
            <a:spAutoFit/>
          </a:bodyPr>
          <a:lstStyle/>
          <a:p>
            <a:pPr algn="just"/>
            <a:r>
              <a:rPr lang="en-US" sz="2400" b="1" dirty="0">
                <a:solidFill>
                  <a:srgbClr val="000000"/>
                </a:solidFill>
                <a:latin typeface="Times New Roman" panose="02020603050405020304" pitchFamily="18" charset="0"/>
                <a:cs typeface="Times New Roman" panose="02020603050405020304" pitchFamily="18" charset="0"/>
              </a:rPr>
              <a:t>Advantages</a:t>
            </a:r>
            <a:endParaRPr lang="en-US" sz="24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simple.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low-frequency components are present.</a:t>
            </a:r>
          </a:p>
          <a:p>
            <a:pPr>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r>
              <a:rPr lang="en-US" sz="2400" b="1" dirty="0">
                <a:solidFill>
                  <a:srgbClr val="000000"/>
                </a:solidFill>
                <a:latin typeface="Times New Roman" panose="02020603050405020304" pitchFamily="18" charset="0"/>
                <a:cs typeface="Times New Roman" panose="02020603050405020304" pitchFamily="18" charset="0"/>
              </a:rPr>
              <a:t>Disadvantages</a:t>
            </a:r>
            <a:endParaRPr lang="en-US" sz="24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No error correction.</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No clock is present.</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Occupies twice the bandwidth of Polar NRZ.</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The signal droop is caused at places where the signal is non-zero at </a:t>
            </a:r>
            <a:r>
              <a:rPr lang="en-US" sz="2400" b="1" dirty="0">
                <a:solidFill>
                  <a:srgbClr val="000000"/>
                </a:solidFill>
                <a:latin typeface="Times New Roman" panose="02020603050405020304" pitchFamily="18" charset="0"/>
                <a:cs typeface="Times New Roman" panose="02020603050405020304" pitchFamily="18" charset="0"/>
              </a:rPr>
              <a:t>0 Hz</a:t>
            </a:r>
            <a:r>
              <a:rPr lang="en-US" sz="2400" dirty="0">
                <a:solidFill>
                  <a:srgbClr val="000000"/>
                </a:solidFill>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671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23907"/>
            <a:ext cx="5933573" cy="5216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Bipolar Signaling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This is an encoding </a:t>
            </a:r>
            <a:r>
              <a:rPr kumimoji="0" 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technique which has three voltage levels namely +, - and 0. Such a signal is called as duo-binary signal.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An example of this type is Alternate Mark Inversion AMI. For a 1, the voltage level gets a transition from + to – or from – to +, having alternate 1s to be of equal polarity. A 0 will have a zero voltage level.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Bipolar NRZ</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Bipolar RZ</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6132786" y="282742"/>
            <a:ext cx="6059214" cy="4561437"/>
          </a:xfrm>
          <a:prstGeom prst="rect">
            <a:avLst/>
          </a:prstGeom>
        </p:spPr>
      </p:pic>
      <p:sp>
        <p:nvSpPr>
          <p:cNvPr id="4" name="Rectangle 3"/>
          <p:cNvSpPr/>
          <p:nvPr/>
        </p:nvSpPr>
        <p:spPr>
          <a:xfrm>
            <a:off x="0" y="5089158"/>
            <a:ext cx="10839450" cy="830997"/>
          </a:xfrm>
          <a:prstGeom prst="rect">
            <a:avLst/>
          </a:prstGeom>
        </p:spPr>
        <p:txBody>
          <a:bodyPr wrap="square">
            <a:spAutoFit/>
          </a:bodyPr>
          <a:lstStyle/>
          <a:p>
            <a:r>
              <a:rPr lang="en-US" sz="2400" dirty="0">
                <a:solidFill>
                  <a:srgbClr val="000000"/>
                </a:solidFill>
                <a:latin typeface="Times New Roman" panose="02020603050405020304" pitchFamily="18" charset="0"/>
                <a:cs typeface="Times New Roman" panose="02020603050405020304" pitchFamily="18" charset="0"/>
              </a:rPr>
              <a:t>The pulse duration and symbol bit duration are equal in NRZ type, while the pulse duration is half of the symbol bit duration in RZ type.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7965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5430" y="398457"/>
            <a:ext cx="10643938" cy="1200329"/>
          </a:xfrm>
          <a:prstGeom prst="rect">
            <a:avLst/>
          </a:prstGeom>
        </p:spPr>
        <p:txBody>
          <a:bodyPr wrap="square">
            <a:spAutoFit/>
          </a:bodyPr>
          <a:lstStyle/>
          <a:p>
            <a:r>
              <a:rPr lang="en-US" sz="2400" b="1" dirty="0" err="1">
                <a:solidFill>
                  <a:srgbClr val="333333"/>
                </a:solidFill>
                <a:latin typeface="Times New Roman" panose="02020603050405020304" pitchFamily="18" charset="0"/>
                <a:cs typeface="Times New Roman" panose="02020603050405020304" pitchFamily="18" charset="0"/>
              </a:rPr>
              <a:t>Pesudoternary</a:t>
            </a:r>
            <a:r>
              <a:rPr lang="en-US" sz="2400" b="1" dirty="0">
                <a:solidFill>
                  <a:srgbClr val="333333"/>
                </a:solidFill>
                <a:latin typeface="Times New Roman" panose="02020603050405020304" pitchFamily="18" charset="0"/>
                <a:cs typeface="Times New Roman" panose="02020603050405020304" pitchFamily="18" charset="0"/>
              </a:rPr>
              <a:t>:</a:t>
            </a:r>
            <a:r>
              <a:rPr lang="en-US" sz="2400" dirty="0">
                <a:solidFill>
                  <a:srgbClr val="333333"/>
                </a:solidFill>
                <a:latin typeface="Times New Roman" panose="02020603050405020304" pitchFamily="18" charset="0"/>
                <a:cs typeface="Times New Roman" panose="02020603050405020304" pitchFamily="18" charset="0"/>
              </a:rPr>
              <a:t> this is the opposite of AMI, as we kept logical 0 at 0 volts or neutral in the above section, here we will be keeping logical 1 as neutral (i.e. at 0 volts) and we will keep alternating logical zero</a:t>
            </a:r>
            <a:endParaRPr lang="en-US"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78504" y="2058815"/>
            <a:ext cx="8235504" cy="3600113"/>
          </a:xfrm>
          <a:prstGeom prst="rect">
            <a:avLst/>
          </a:prstGeom>
        </p:spPr>
      </p:pic>
    </p:spTree>
    <p:extLst>
      <p:ext uri="{BB962C8B-B14F-4D97-AF65-F5344CB8AC3E}">
        <p14:creationId xmlns:p14="http://schemas.microsoft.com/office/powerpoint/2010/main" val="498096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1999" y="379183"/>
            <a:ext cx="10708105" cy="4154984"/>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Advantages</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It is simple.</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No low-frequency components are present.</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Occupies low bandwidth than unipolar and polar NRZ schemes.</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This technique is suitable for transmission over AC coupled lines, as signal drooping doesn’t occur here.</a:t>
            </a:r>
          </a:p>
          <a:p>
            <a:pPr algn="just">
              <a:buFont typeface="Arial" panose="020B0604020202020204" pitchFamily="34" charset="0"/>
              <a:buChar char="•"/>
            </a:pPr>
            <a:r>
              <a:rPr lang="en-US" sz="2400" dirty="0">
                <a:solidFill>
                  <a:srgbClr val="000000"/>
                </a:solidFill>
                <a:latin typeface="Times New Roman" panose="02020603050405020304" pitchFamily="18" charset="0"/>
                <a:cs typeface="Times New Roman" panose="02020603050405020304" pitchFamily="18" charset="0"/>
              </a:rPr>
              <a:t>A single error detection capability is present in this. 1010TX                RX1000</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Disadvantages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clock is present.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Long strings of data causes loss of synchronization.</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6972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1985"/>
            <a:ext cx="6096000" cy="6370975"/>
          </a:xfrm>
          <a:prstGeom prst="rect">
            <a:avLst/>
          </a:prstGeom>
        </p:spPr>
        <p:txBody>
          <a:bodyPr>
            <a:spAutoFit/>
          </a:bodyPr>
          <a:lstStyle/>
          <a:p>
            <a:r>
              <a:rPr lang="en-US" sz="2400" b="1" dirty="0">
                <a:latin typeface="Times New Roman" panose="02020603050405020304" pitchFamily="18" charset="0"/>
                <a:cs typeface="Times New Roman" panose="02020603050405020304" pitchFamily="18" charset="0"/>
              </a:rPr>
              <a:t>Manchester &amp; Differential-Manchester Encoding:</a:t>
            </a:r>
          </a:p>
          <a:p>
            <a:r>
              <a:rPr lang="en-US" sz="2400" dirty="0">
                <a:latin typeface="Times New Roman" panose="02020603050405020304" pitchFamily="18" charset="0"/>
                <a:cs typeface="Times New Roman" panose="02020603050405020304" pitchFamily="18" charset="0"/>
              </a:rPr>
              <a:t>Manchester encoding is a combination of RZ and NRZ-L.</a:t>
            </a:r>
          </a:p>
          <a:p>
            <a:r>
              <a:rPr lang="en-US" sz="2400" dirty="0">
                <a:latin typeface="Times New Roman" panose="02020603050405020304" pitchFamily="18" charset="0"/>
                <a:cs typeface="Times New Roman" panose="02020603050405020304" pitchFamily="18" charset="0"/>
              </a:rPr>
              <a:t> Here, instead of using three values of voltages we use only two, here logical 1 is represented in two halves, the first half consists of a negative voltage and the second-half is represented as positive voltage,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and logical 0 is also represented in two halves, the first half consists of a positive voltage and the second-half is represented as negative voltage.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transition in the middle of the bit provides synchronization.</a:t>
            </a:r>
            <a:endParaRPr lang="en-US" sz="2400" b="0" i="0" dirty="0">
              <a:effectLst/>
              <a:latin typeface="Times New Roman" panose="02020603050405020304" pitchFamily="18" charset="0"/>
              <a:cs typeface="Times New Roman" panose="02020603050405020304" pitchFamily="18" charset="0"/>
            </a:endParaRPr>
          </a:p>
        </p:txBody>
      </p:sp>
      <p:pic>
        <p:nvPicPr>
          <p:cNvPr id="24578" name="Picture 2" descr="Manchester and differential manchester en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413039"/>
            <a:ext cx="6509921" cy="4111663"/>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2"/>
          <p:cNvSpPr/>
          <p:nvPr/>
        </p:nvSpPr>
        <p:spPr>
          <a:xfrm>
            <a:off x="7677532" y="1576552"/>
            <a:ext cx="236758" cy="236482"/>
          </a:xfrm>
          <a:custGeom>
            <a:avLst/>
            <a:gdLst>
              <a:gd name="connsiteX0" fmla="*/ 189461 w 236758"/>
              <a:gd name="connsiteY0" fmla="*/ 0 h 236482"/>
              <a:gd name="connsiteX1" fmla="*/ 110634 w 236758"/>
              <a:gd name="connsiteY1" fmla="*/ 15765 h 236482"/>
              <a:gd name="connsiteX2" fmla="*/ 79102 w 236758"/>
              <a:gd name="connsiteY2" fmla="*/ 47296 h 236482"/>
              <a:gd name="connsiteX3" fmla="*/ 31806 w 236758"/>
              <a:gd name="connsiteY3" fmla="*/ 78827 h 236482"/>
              <a:gd name="connsiteX4" fmla="*/ 275 w 236758"/>
              <a:gd name="connsiteY4" fmla="*/ 126124 h 236482"/>
              <a:gd name="connsiteX5" fmla="*/ 47571 w 236758"/>
              <a:gd name="connsiteY5" fmla="*/ 173420 h 236482"/>
              <a:gd name="connsiteX6" fmla="*/ 142165 w 236758"/>
              <a:gd name="connsiteY6" fmla="*/ 236482 h 236482"/>
              <a:gd name="connsiteX7" fmla="*/ 189461 w 236758"/>
              <a:gd name="connsiteY7" fmla="*/ 220717 h 236482"/>
              <a:gd name="connsiteX8" fmla="*/ 205227 w 236758"/>
              <a:gd name="connsiteY8" fmla="*/ 173420 h 236482"/>
              <a:gd name="connsiteX9" fmla="*/ 236758 w 236758"/>
              <a:gd name="connsiteY9" fmla="*/ 126124 h 236482"/>
              <a:gd name="connsiteX10" fmla="*/ 189461 w 236758"/>
              <a:gd name="connsiteY10" fmla="*/ 94593 h 236482"/>
              <a:gd name="connsiteX11" fmla="*/ 142165 w 236758"/>
              <a:gd name="connsiteY11" fmla="*/ 78827 h 236482"/>
              <a:gd name="connsiteX12" fmla="*/ 79102 w 236758"/>
              <a:gd name="connsiteY12" fmla="*/ 31531 h 236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6758" h="236482">
                <a:moveTo>
                  <a:pt x="189461" y="0"/>
                </a:moveTo>
                <a:cubicBezTo>
                  <a:pt x="163185" y="5255"/>
                  <a:pt x="135263" y="5210"/>
                  <a:pt x="110634" y="15765"/>
                </a:cubicBezTo>
                <a:cubicBezTo>
                  <a:pt x="96972" y="21620"/>
                  <a:pt x="90709" y="38011"/>
                  <a:pt x="79102" y="47296"/>
                </a:cubicBezTo>
                <a:cubicBezTo>
                  <a:pt x="64306" y="59132"/>
                  <a:pt x="47571" y="68317"/>
                  <a:pt x="31806" y="78827"/>
                </a:cubicBezTo>
                <a:cubicBezTo>
                  <a:pt x="21296" y="94593"/>
                  <a:pt x="-2840" y="107434"/>
                  <a:pt x="275" y="126124"/>
                </a:cubicBezTo>
                <a:cubicBezTo>
                  <a:pt x="3940" y="148116"/>
                  <a:pt x="29972" y="159732"/>
                  <a:pt x="47571" y="173420"/>
                </a:cubicBezTo>
                <a:cubicBezTo>
                  <a:pt x="77484" y="196686"/>
                  <a:pt x="142165" y="236482"/>
                  <a:pt x="142165" y="236482"/>
                </a:cubicBezTo>
                <a:cubicBezTo>
                  <a:pt x="157930" y="231227"/>
                  <a:pt x="177710" y="232468"/>
                  <a:pt x="189461" y="220717"/>
                </a:cubicBezTo>
                <a:cubicBezTo>
                  <a:pt x="201212" y="208966"/>
                  <a:pt x="197795" y="188284"/>
                  <a:pt x="205227" y="173420"/>
                </a:cubicBezTo>
                <a:cubicBezTo>
                  <a:pt x="213701" y="156473"/>
                  <a:pt x="226248" y="141889"/>
                  <a:pt x="236758" y="126124"/>
                </a:cubicBezTo>
                <a:cubicBezTo>
                  <a:pt x="220992" y="115614"/>
                  <a:pt x="206408" y="103067"/>
                  <a:pt x="189461" y="94593"/>
                </a:cubicBezTo>
                <a:cubicBezTo>
                  <a:pt x="174597" y="87161"/>
                  <a:pt x="155142" y="89208"/>
                  <a:pt x="142165" y="78827"/>
                </a:cubicBezTo>
                <a:cubicBezTo>
                  <a:pt x="72114" y="22786"/>
                  <a:pt x="147715" y="31531"/>
                  <a:pt x="79102" y="3153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p:cNvSpPr/>
          <p:nvPr/>
        </p:nvSpPr>
        <p:spPr>
          <a:xfrm>
            <a:off x="7535917" y="2343511"/>
            <a:ext cx="236483" cy="21317"/>
          </a:xfrm>
          <a:custGeom>
            <a:avLst/>
            <a:gdLst>
              <a:gd name="connsiteX0" fmla="*/ 0 w 236483"/>
              <a:gd name="connsiteY0" fmla="*/ 21317 h 21317"/>
              <a:gd name="connsiteX1" fmla="*/ 236483 w 236483"/>
              <a:gd name="connsiteY1" fmla="*/ 5551 h 21317"/>
            </a:gdLst>
            <a:ahLst/>
            <a:cxnLst>
              <a:cxn ang="0">
                <a:pos x="connsiteX0" y="connsiteY0"/>
              </a:cxn>
              <a:cxn ang="0">
                <a:pos x="connsiteX1" y="connsiteY1"/>
              </a:cxn>
            </a:cxnLst>
            <a:rect l="l" t="t" r="r" b="b"/>
            <a:pathLst>
              <a:path w="236483" h="21317">
                <a:moveTo>
                  <a:pt x="0" y="21317"/>
                </a:moveTo>
                <a:cubicBezTo>
                  <a:pt x="107123" y="-14391"/>
                  <a:pt x="30678" y="5551"/>
                  <a:pt x="236483" y="555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8466084" y="1901311"/>
            <a:ext cx="762000" cy="1135117"/>
          </a:xfrm>
          <a:custGeom>
            <a:avLst/>
            <a:gdLst>
              <a:gd name="connsiteX0" fmla="*/ 0 w 551793"/>
              <a:gd name="connsiteY0" fmla="*/ 1072055 h 1135117"/>
              <a:gd name="connsiteX1" fmla="*/ 47297 w 551793"/>
              <a:gd name="connsiteY1" fmla="*/ 867103 h 1135117"/>
              <a:gd name="connsiteX2" fmla="*/ 63062 w 551793"/>
              <a:gd name="connsiteY2" fmla="*/ 819807 h 1135117"/>
              <a:gd name="connsiteX3" fmla="*/ 126124 w 551793"/>
              <a:gd name="connsiteY3" fmla="*/ 804041 h 1135117"/>
              <a:gd name="connsiteX4" fmla="*/ 173421 w 551793"/>
              <a:gd name="connsiteY4" fmla="*/ 772510 h 1135117"/>
              <a:gd name="connsiteX5" fmla="*/ 189186 w 551793"/>
              <a:gd name="connsiteY5" fmla="*/ 725214 h 1135117"/>
              <a:gd name="connsiteX6" fmla="*/ 220717 w 551793"/>
              <a:gd name="connsiteY6" fmla="*/ 662152 h 1135117"/>
              <a:gd name="connsiteX7" fmla="*/ 252249 w 551793"/>
              <a:gd name="connsiteY7" fmla="*/ 583324 h 1135117"/>
              <a:gd name="connsiteX8" fmla="*/ 236483 w 551793"/>
              <a:gd name="connsiteY8" fmla="*/ 409903 h 1135117"/>
              <a:gd name="connsiteX9" fmla="*/ 220717 w 551793"/>
              <a:gd name="connsiteY9" fmla="*/ 346841 h 1135117"/>
              <a:gd name="connsiteX10" fmla="*/ 110359 w 551793"/>
              <a:gd name="connsiteY10" fmla="*/ 204952 h 1135117"/>
              <a:gd name="connsiteX11" fmla="*/ 126124 w 551793"/>
              <a:gd name="connsiteY11" fmla="*/ 78828 h 1135117"/>
              <a:gd name="connsiteX12" fmla="*/ 173421 w 551793"/>
              <a:gd name="connsiteY12" fmla="*/ 63062 h 1135117"/>
              <a:gd name="connsiteX13" fmla="*/ 268014 w 551793"/>
              <a:gd name="connsiteY13" fmla="*/ 0 h 1135117"/>
              <a:gd name="connsiteX14" fmla="*/ 362607 w 551793"/>
              <a:gd name="connsiteY14" fmla="*/ 31531 h 1135117"/>
              <a:gd name="connsiteX15" fmla="*/ 346842 w 551793"/>
              <a:gd name="connsiteY15" fmla="*/ 110359 h 1135117"/>
              <a:gd name="connsiteX16" fmla="*/ 331076 w 551793"/>
              <a:gd name="connsiteY16" fmla="*/ 204952 h 1135117"/>
              <a:gd name="connsiteX17" fmla="*/ 315311 w 551793"/>
              <a:gd name="connsiteY17" fmla="*/ 268014 h 1135117"/>
              <a:gd name="connsiteX18" fmla="*/ 331076 w 551793"/>
              <a:gd name="connsiteY18" fmla="*/ 346841 h 1135117"/>
              <a:gd name="connsiteX19" fmla="*/ 362607 w 551793"/>
              <a:gd name="connsiteY19" fmla="*/ 409903 h 1135117"/>
              <a:gd name="connsiteX20" fmla="*/ 441435 w 551793"/>
              <a:gd name="connsiteY20" fmla="*/ 472966 h 1135117"/>
              <a:gd name="connsiteX21" fmla="*/ 488731 w 551793"/>
              <a:gd name="connsiteY21" fmla="*/ 488731 h 1135117"/>
              <a:gd name="connsiteX22" fmla="*/ 551793 w 551793"/>
              <a:gd name="connsiteY22" fmla="*/ 520262 h 1135117"/>
              <a:gd name="connsiteX23" fmla="*/ 520262 w 551793"/>
              <a:gd name="connsiteY23" fmla="*/ 646386 h 1135117"/>
              <a:gd name="connsiteX24" fmla="*/ 457200 w 551793"/>
              <a:gd name="connsiteY24" fmla="*/ 725214 h 1135117"/>
              <a:gd name="connsiteX25" fmla="*/ 425669 w 551793"/>
              <a:gd name="connsiteY25" fmla="*/ 772510 h 1135117"/>
              <a:gd name="connsiteX26" fmla="*/ 394138 w 551793"/>
              <a:gd name="connsiteY26" fmla="*/ 867103 h 1135117"/>
              <a:gd name="connsiteX27" fmla="*/ 378373 w 551793"/>
              <a:gd name="connsiteY27" fmla="*/ 914400 h 1135117"/>
              <a:gd name="connsiteX28" fmla="*/ 409904 w 551793"/>
              <a:gd name="connsiteY28" fmla="*/ 977462 h 1135117"/>
              <a:gd name="connsiteX29" fmla="*/ 504497 w 551793"/>
              <a:gd name="connsiteY29" fmla="*/ 1056290 h 1135117"/>
              <a:gd name="connsiteX30" fmla="*/ 520262 w 551793"/>
              <a:gd name="connsiteY30" fmla="*/ 1103586 h 1135117"/>
              <a:gd name="connsiteX31" fmla="*/ 472966 w 551793"/>
              <a:gd name="connsiteY31" fmla="*/ 1135117 h 1135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51793" h="1135117">
                <a:moveTo>
                  <a:pt x="0" y="1072055"/>
                </a:moveTo>
                <a:cubicBezTo>
                  <a:pt x="20467" y="928793"/>
                  <a:pt x="4015" y="996950"/>
                  <a:pt x="47297" y="867103"/>
                </a:cubicBezTo>
                <a:cubicBezTo>
                  <a:pt x="52552" y="851338"/>
                  <a:pt x="46940" y="823838"/>
                  <a:pt x="63062" y="819807"/>
                </a:cubicBezTo>
                <a:lnTo>
                  <a:pt x="126124" y="804041"/>
                </a:lnTo>
                <a:cubicBezTo>
                  <a:pt x="141890" y="793531"/>
                  <a:pt x="161584" y="787306"/>
                  <a:pt x="173421" y="772510"/>
                </a:cubicBezTo>
                <a:cubicBezTo>
                  <a:pt x="183802" y="759533"/>
                  <a:pt x="182640" y="740488"/>
                  <a:pt x="189186" y="725214"/>
                </a:cubicBezTo>
                <a:cubicBezTo>
                  <a:pt x="198444" y="703612"/>
                  <a:pt x="211172" y="683628"/>
                  <a:pt x="220717" y="662152"/>
                </a:cubicBezTo>
                <a:cubicBezTo>
                  <a:pt x="232211" y="636291"/>
                  <a:pt x="241738" y="609600"/>
                  <a:pt x="252249" y="583324"/>
                </a:cubicBezTo>
                <a:cubicBezTo>
                  <a:pt x="246994" y="525517"/>
                  <a:pt x="244155" y="467439"/>
                  <a:pt x="236483" y="409903"/>
                </a:cubicBezTo>
                <a:cubicBezTo>
                  <a:pt x="233619" y="388425"/>
                  <a:pt x="230407" y="366221"/>
                  <a:pt x="220717" y="346841"/>
                </a:cubicBezTo>
                <a:cubicBezTo>
                  <a:pt x="183002" y="271411"/>
                  <a:pt x="162262" y="256855"/>
                  <a:pt x="110359" y="204952"/>
                </a:cubicBezTo>
                <a:cubicBezTo>
                  <a:pt x="115614" y="162911"/>
                  <a:pt x="108917" y="117545"/>
                  <a:pt x="126124" y="78828"/>
                </a:cubicBezTo>
                <a:cubicBezTo>
                  <a:pt x="132873" y="63642"/>
                  <a:pt x="159594" y="72280"/>
                  <a:pt x="173421" y="63062"/>
                </a:cubicBezTo>
                <a:cubicBezTo>
                  <a:pt x="291516" y="-15668"/>
                  <a:pt x="155553" y="37488"/>
                  <a:pt x="268014" y="0"/>
                </a:cubicBezTo>
                <a:cubicBezTo>
                  <a:pt x="299545" y="10510"/>
                  <a:pt x="369125" y="-1060"/>
                  <a:pt x="362607" y="31531"/>
                </a:cubicBezTo>
                <a:cubicBezTo>
                  <a:pt x="357352" y="57807"/>
                  <a:pt x="351635" y="83995"/>
                  <a:pt x="346842" y="110359"/>
                </a:cubicBezTo>
                <a:cubicBezTo>
                  <a:pt x="341124" y="141809"/>
                  <a:pt x="337345" y="173607"/>
                  <a:pt x="331076" y="204952"/>
                </a:cubicBezTo>
                <a:cubicBezTo>
                  <a:pt x="326827" y="226199"/>
                  <a:pt x="320566" y="246993"/>
                  <a:pt x="315311" y="268014"/>
                </a:cubicBezTo>
                <a:cubicBezTo>
                  <a:pt x="320566" y="294290"/>
                  <a:pt x="322602" y="321420"/>
                  <a:pt x="331076" y="346841"/>
                </a:cubicBezTo>
                <a:cubicBezTo>
                  <a:pt x="338508" y="369137"/>
                  <a:pt x="349571" y="390348"/>
                  <a:pt x="362607" y="409903"/>
                </a:cubicBezTo>
                <a:cubicBezTo>
                  <a:pt x="377272" y="431901"/>
                  <a:pt x="420349" y="462423"/>
                  <a:pt x="441435" y="472966"/>
                </a:cubicBezTo>
                <a:cubicBezTo>
                  <a:pt x="456299" y="480398"/>
                  <a:pt x="473457" y="482185"/>
                  <a:pt x="488731" y="488731"/>
                </a:cubicBezTo>
                <a:cubicBezTo>
                  <a:pt x="510333" y="497989"/>
                  <a:pt x="530772" y="509752"/>
                  <a:pt x="551793" y="520262"/>
                </a:cubicBezTo>
                <a:cubicBezTo>
                  <a:pt x="541283" y="562303"/>
                  <a:pt x="538422" y="607039"/>
                  <a:pt x="520262" y="646386"/>
                </a:cubicBezTo>
                <a:cubicBezTo>
                  <a:pt x="506161" y="676938"/>
                  <a:pt x="477390" y="698294"/>
                  <a:pt x="457200" y="725214"/>
                </a:cubicBezTo>
                <a:cubicBezTo>
                  <a:pt x="445831" y="740372"/>
                  <a:pt x="436179" y="756745"/>
                  <a:pt x="425669" y="772510"/>
                </a:cubicBezTo>
                <a:lnTo>
                  <a:pt x="394138" y="867103"/>
                </a:lnTo>
                <a:lnTo>
                  <a:pt x="378373" y="914400"/>
                </a:lnTo>
                <a:cubicBezTo>
                  <a:pt x="388883" y="935421"/>
                  <a:pt x="396244" y="958338"/>
                  <a:pt x="409904" y="977462"/>
                </a:cubicBezTo>
                <a:cubicBezTo>
                  <a:pt x="437494" y="1016088"/>
                  <a:pt x="466782" y="1031147"/>
                  <a:pt x="504497" y="1056290"/>
                </a:cubicBezTo>
                <a:cubicBezTo>
                  <a:pt x="509752" y="1072055"/>
                  <a:pt x="526434" y="1088157"/>
                  <a:pt x="520262" y="1103586"/>
                </a:cubicBezTo>
                <a:cubicBezTo>
                  <a:pt x="513225" y="1121178"/>
                  <a:pt x="472966" y="1135117"/>
                  <a:pt x="472966" y="1135117"/>
                </a:cubicBezTo>
              </a:path>
            </a:pathLst>
          </a:cu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6216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159788" y="140733"/>
            <a:ext cx="11753088" cy="60903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dirty="0">
                <a:ln>
                  <a:noFill/>
                </a:ln>
                <a:solidFill>
                  <a:srgbClr val="282828"/>
                </a:solidFill>
                <a:effectLst/>
                <a:latin typeface="Times New Roman" panose="02020603050405020304" pitchFamily="18" charset="0"/>
                <a:cs typeface="Times New Roman" panose="02020603050405020304" pitchFamily="18" charset="0"/>
              </a:rPr>
              <a:t>Properties of Line Coding                            11111001111100111        13T</a:t>
            </a:r>
            <a:r>
              <a:rPr kumimoji="0" lang="en-US" sz="2400" b="1" i="0" u="none" strike="noStrike" cap="none" normalizeH="0" baseline="-25000" dirty="0">
                <a:ln>
                  <a:noFill/>
                </a:ln>
                <a:solidFill>
                  <a:srgbClr val="282828"/>
                </a:solidFill>
                <a:effectLst/>
                <a:latin typeface="Times New Roman" panose="02020603050405020304" pitchFamily="18" charset="0"/>
                <a:cs typeface="Times New Roman" panose="02020603050405020304" pitchFamily="18" charset="0"/>
              </a:rPr>
              <a:t>b</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dirty="0">
                <a:ln>
                  <a:noFill/>
                </a:ln>
                <a:solidFill>
                  <a:srgbClr val="282828"/>
                </a:solidFill>
                <a:effectLst/>
                <a:latin typeface="Times New Roman" panose="02020603050405020304" pitchFamily="18" charset="0"/>
                <a:cs typeface="Times New Roman" panose="02020603050405020304" pitchFamily="18" charset="0"/>
              </a:rPr>
              <a:t>DC Component:</a:t>
            </a:r>
            <a:endParaRPr kumimoji="0" lang="en-US" sz="2400" b="0" i="0" u="none" strike="noStrike" cap="none" normalizeH="0" dirty="0">
              <a:ln>
                <a:noFill/>
              </a:ln>
              <a:solidFill>
                <a:srgbClr val="282828"/>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r>
              <a:rPr kumimoji="0" lang="en-US" sz="2400" b="0"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a:t>
            </a:r>
            <a:r>
              <a:rPr lang="en-US" sz="2400" dirty="0">
                <a:solidFill>
                  <a:srgbClr val="333333"/>
                </a:solidFill>
                <a:latin typeface="Times New Roman" panose="02020603050405020304" pitchFamily="18" charset="0"/>
                <a:cs typeface="Times New Roman" panose="02020603050405020304" pitchFamily="18" charset="0"/>
              </a:rPr>
              <a:t> When the voltage level in a digital signal is constant for a while, the spectrum creates very low frequencies (results of Fourier analysis). These frequencies around zero, called DC (direct-current) components, present problems for a system that cannot pass low frequencies or a system that uses electrical coupling (via a transformer).</a:t>
            </a:r>
          </a:p>
          <a:p>
            <a:pPr lvl="0" eaLnBrk="0" fontAlgn="base" hangingPunct="0">
              <a:spcBef>
                <a:spcPct val="0"/>
              </a:spcBef>
              <a:spcAft>
                <a:spcPct val="0"/>
              </a:spcAft>
            </a:pPr>
            <a:endParaRPr kumimoji="0" lang="en-US" sz="2400" b="0"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Eliminating the dc energy from the signal power spectrum enables the transmitter to be ac coupled.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Magnetic recording system or system using transformer coupling are less sensitive to low frequency signal components.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Low frequency component may lost, if the presence of dc or near dc spectral component is significant in the code itself.</a:t>
            </a:r>
          </a:p>
          <a:p>
            <a:r>
              <a:rPr lang="en-US" sz="2400" dirty="0"/>
              <a:t> </a:t>
            </a:r>
            <a:endParaRPr kumimoji="0" lang="en-US" sz="2400" b="0" i="0" u="none" strike="noStrike" cap="none" normalizeH="0" dirty="0">
              <a:ln>
                <a:noFill/>
              </a:ln>
              <a:solidFill>
                <a:srgbClr val="282828"/>
              </a:solidFill>
              <a:effectLst/>
              <a:latin typeface="Times New Roman" panose="02020603050405020304" pitchFamily="18" charset="0"/>
              <a:cs typeface="Times New Roman" panose="02020603050405020304" pitchFamily="18" charset="0"/>
            </a:endParaRPr>
          </a:p>
        </p:txBody>
      </p:sp>
      <p:sp>
        <p:nvSpPr>
          <p:cNvPr id="2" name="Freeform 1"/>
          <p:cNvSpPr/>
          <p:nvPr/>
        </p:nvSpPr>
        <p:spPr>
          <a:xfrm>
            <a:off x="4161322" y="78828"/>
            <a:ext cx="1073897" cy="677917"/>
          </a:xfrm>
          <a:custGeom>
            <a:avLst/>
            <a:gdLst>
              <a:gd name="connsiteX0" fmla="*/ 95368 w 1073897"/>
              <a:gd name="connsiteY0" fmla="*/ 677917 h 677917"/>
              <a:gd name="connsiteX1" fmla="*/ 63837 w 1073897"/>
              <a:gd name="connsiteY1" fmla="*/ 520262 h 677917"/>
              <a:gd name="connsiteX2" fmla="*/ 32306 w 1073897"/>
              <a:gd name="connsiteY2" fmla="*/ 425669 h 677917"/>
              <a:gd name="connsiteX3" fmla="*/ 775 w 1073897"/>
              <a:gd name="connsiteY3" fmla="*/ 315310 h 677917"/>
              <a:gd name="connsiteX4" fmla="*/ 16540 w 1073897"/>
              <a:gd name="connsiteY4" fmla="*/ 126124 h 677917"/>
              <a:gd name="connsiteX5" fmla="*/ 111133 w 1073897"/>
              <a:gd name="connsiteY5" fmla="*/ 94593 h 677917"/>
              <a:gd name="connsiteX6" fmla="*/ 205726 w 1073897"/>
              <a:gd name="connsiteY6" fmla="*/ 63062 h 677917"/>
              <a:gd name="connsiteX7" fmla="*/ 253023 w 1073897"/>
              <a:gd name="connsiteY7" fmla="*/ 47296 h 677917"/>
              <a:gd name="connsiteX8" fmla="*/ 457975 w 1073897"/>
              <a:gd name="connsiteY8" fmla="*/ 0 h 677917"/>
              <a:gd name="connsiteX9" fmla="*/ 505271 w 1073897"/>
              <a:gd name="connsiteY9" fmla="*/ 94593 h 677917"/>
              <a:gd name="connsiteX10" fmla="*/ 536802 w 1073897"/>
              <a:gd name="connsiteY10" fmla="*/ 141889 h 677917"/>
              <a:gd name="connsiteX11" fmla="*/ 568333 w 1073897"/>
              <a:gd name="connsiteY11" fmla="*/ 236482 h 677917"/>
              <a:gd name="connsiteX12" fmla="*/ 615630 w 1073897"/>
              <a:gd name="connsiteY12" fmla="*/ 378372 h 677917"/>
              <a:gd name="connsiteX13" fmla="*/ 631395 w 1073897"/>
              <a:gd name="connsiteY13" fmla="*/ 425669 h 677917"/>
              <a:gd name="connsiteX14" fmla="*/ 647161 w 1073897"/>
              <a:gd name="connsiteY14" fmla="*/ 472965 h 677917"/>
              <a:gd name="connsiteX15" fmla="*/ 662926 w 1073897"/>
              <a:gd name="connsiteY15" fmla="*/ 536027 h 677917"/>
              <a:gd name="connsiteX16" fmla="*/ 710223 w 1073897"/>
              <a:gd name="connsiteY16" fmla="*/ 567558 h 677917"/>
              <a:gd name="connsiteX17" fmla="*/ 852112 w 1073897"/>
              <a:gd name="connsiteY17" fmla="*/ 520262 h 677917"/>
              <a:gd name="connsiteX18" fmla="*/ 899409 w 1073897"/>
              <a:gd name="connsiteY18" fmla="*/ 504496 h 677917"/>
              <a:gd name="connsiteX19" fmla="*/ 946706 w 1073897"/>
              <a:gd name="connsiteY19" fmla="*/ 488731 h 677917"/>
              <a:gd name="connsiteX20" fmla="*/ 1025533 w 1073897"/>
              <a:gd name="connsiteY20" fmla="*/ 504496 h 677917"/>
              <a:gd name="connsiteX21" fmla="*/ 1057064 w 1073897"/>
              <a:gd name="connsiteY21" fmla="*/ 409903 h 677917"/>
              <a:gd name="connsiteX22" fmla="*/ 1057064 w 1073897"/>
              <a:gd name="connsiteY22" fmla="*/ 94593 h 677917"/>
              <a:gd name="connsiteX23" fmla="*/ 1025533 w 1073897"/>
              <a:gd name="connsiteY23" fmla="*/ 47296 h 6779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073897" h="677917">
                <a:moveTo>
                  <a:pt x="95368" y="677917"/>
                </a:moveTo>
                <a:cubicBezTo>
                  <a:pt x="84716" y="614004"/>
                  <a:pt x="81474" y="579052"/>
                  <a:pt x="63837" y="520262"/>
                </a:cubicBezTo>
                <a:cubicBezTo>
                  <a:pt x="54287" y="488427"/>
                  <a:pt x="40367" y="457913"/>
                  <a:pt x="32306" y="425669"/>
                </a:cubicBezTo>
                <a:cubicBezTo>
                  <a:pt x="12509" y="346484"/>
                  <a:pt x="23392" y="383162"/>
                  <a:pt x="775" y="315310"/>
                </a:cubicBezTo>
                <a:cubicBezTo>
                  <a:pt x="6030" y="252248"/>
                  <a:pt x="-11760" y="182724"/>
                  <a:pt x="16540" y="126124"/>
                </a:cubicBezTo>
                <a:cubicBezTo>
                  <a:pt x="31404" y="96396"/>
                  <a:pt x="79602" y="105103"/>
                  <a:pt x="111133" y="94593"/>
                </a:cubicBezTo>
                <a:lnTo>
                  <a:pt x="205726" y="63062"/>
                </a:lnTo>
                <a:cubicBezTo>
                  <a:pt x="221492" y="57807"/>
                  <a:pt x="236901" y="51327"/>
                  <a:pt x="253023" y="47296"/>
                </a:cubicBezTo>
                <a:cubicBezTo>
                  <a:pt x="405143" y="9266"/>
                  <a:pt x="336653" y="24263"/>
                  <a:pt x="457975" y="0"/>
                </a:cubicBezTo>
                <a:cubicBezTo>
                  <a:pt x="548338" y="135543"/>
                  <a:pt x="440000" y="-35950"/>
                  <a:pt x="505271" y="94593"/>
                </a:cubicBezTo>
                <a:cubicBezTo>
                  <a:pt x="513745" y="111540"/>
                  <a:pt x="529107" y="124574"/>
                  <a:pt x="536802" y="141889"/>
                </a:cubicBezTo>
                <a:cubicBezTo>
                  <a:pt x="550301" y="172261"/>
                  <a:pt x="557823" y="204951"/>
                  <a:pt x="568333" y="236482"/>
                </a:cubicBezTo>
                <a:lnTo>
                  <a:pt x="615630" y="378372"/>
                </a:lnTo>
                <a:lnTo>
                  <a:pt x="631395" y="425669"/>
                </a:lnTo>
                <a:cubicBezTo>
                  <a:pt x="636650" y="441434"/>
                  <a:pt x="643131" y="456843"/>
                  <a:pt x="647161" y="472965"/>
                </a:cubicBezTo>
                <a:cubicBezTo>
                  <a:pt x="652416" y="493986"/>
                  <a:pt x="650907" y="517998"/>
                  <a:pt x="662926" y="536027"/>
                </a:cubicBezTo>
                <a:cubicBezTo>
                  <a:pt x="673436" y="551793"/>
                  <a:pt x="694457" y="557048"/>
                  <a:pt x="710223" y="567558"/>
                </a:cubicBezTo>
                <a:lnTo>
                  <a:pt x="852112" y="520262"/>
                </a:lnTo>
                <a:lnTo>
                  <a:pt x="899409" y="504496"/>
                </a:lnTo>
                <a:lnTo>
                  <a:pt x="946706" y="488731"/>
                </a:lnTo>
                <a:cubicBezTo>
                  <a:pt x="972982" y="493986"/>
                  <a:pt x="1003728" y="520071"/>
                  <a:pt x="1025533" y="504496"/>
                </a:cubicBezTo>
                <a:cubicBezTo>
                  <a:pt x="1052579" y="485177"/>
                  <a:pt x="1057064" y="409903"/>
                  <a:pt x="1057064" y="409903"/>
                </a:cubicBezTo>
                <a:cubicBezTo>
                  <a:pt x="1076931" y="250972"/>
                  <a:pt x="1081947" y="281216"/>
                  <a:pt x="1057064" y="94593"/>
                </a:cubicBezTo>
                <a:cubicBezTo>
                  <a:pt x="1050093" y="42310"/>
                  <a:pt x="1054611" y="47296"/>
                  <a:pt x="1025533" y="47296"/>
                </a:cubicBezTo>
              </a:path>
            </a:pathLst>
          </a:custGeom>
          <a:ln w="444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 name="Freeform 2"/>
          <p:cNvSpPr/>
          <p:nvPr/>
        </p:nvSpPr>
        <p:spPr>
          <a:xfrm>
            <a:off x="7819697" y="346841"/>
            <a:ext cx="655268" cy="662152"/>
          </a:xfrm>
          <a:custGeom>
            <a:avLst/>
            <a:gdLst>
              <a:gd name="connsiteX0" fmla="*/ 78827 w 655268"/>
              <a:gd name="connsiteY0" fmla="*/ 662152 h 662152"/>
              <a:gd name="connsiteX1" fmla="*/ 63062 w 655268"/>
              <a:gd name="connsiteY1" fmla="*/ 583325 h 662152"/>
              <a:gd name="connsiteX2" fmla="*/ 47296 w 655268"/>
              <a:gd name="connsiteY2" fmla="*/ 536028 h 662152"/>
              <a:gd name="connsiteX3" fmla="*/ 31531 w 655268"/>
              <a:gd name="connsiteY3" fmla="*/ 362607 h 662152"/>
              <a:gd name="connsiteX4" fmla="*/ 0 w 655268"/>
              <a:gd name="connsiteY4" fmla="*/ 157656 h 662152"/>
              <a:gd name="connsiteX5" fmla="*/ 15765 w 655268"/>
              <a:gd name="connsiteY5" fmla="*/ 15766 h 662152"/>
              <a:gd name="connsiteX6" fmla="*/ 63062 w 655268"/>
              <a:gd name="connsiteY6" fmla="*/ 0 h 662152"/>
              <a:gd name="connsiteX7" fmla="*/ 204951 w 655268"/>
              <a:gd name="connsiteY7" fmla="*/ 15766 h 662152"/>
              <a:gd name="connsiteX8" fmla="*/ 409903 w 655268"/>
              <a:gd name="connsiteY8" fmla="*/ 31531 h 662152"/>
              <a:gd name="connsiteX9" fmla="*/ 567558 w 655268"/>
              <a:gd name="connsiteY9" fmla="*/ 47297 h 662152"/>
              <a:gd name="connsiteX10" fmla="*/ 599089 w 655268"/>
              <a:gd name="connsiteY10" fmla="*/ 204952 h 662152"/>
              <a:gd name="connsiteX11" fmla="*/ 630620 w 655268"/>
              <a:gd name="connsiteY11" fmla="*/ 394138 h 662152"/>
              <a:gd name="connsiteX12" fmla="*/ 630620 w 655268"/>
              <a:gd name="connsiteY12" fmla="*/ 614856 h 662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55268" h="662152">
                <a:moveTo>
                  <a:pt x="78827" y="662152"/>
                </a:moveTo>
                <a:cubicBezTo>
                  <a:pt x="73572" y="635876"/>
                  <a:pt x="69561" y="609321"/>
                  <a:pt x="63062" y="583325"/>
                </a:cubicBezTo>
                <a:cubicBezTo>
                  <a:pt x="59031" y="567203"/>
                  <a:pt x="49646" y="552479"/>
                  <a:pt x="47296" y="536028"/>
                </a:cubicBezTo>
                <a:cubicBezTo>
                  <a:pt x="39087" y="478566"/>
                  <a:pt x="37941" y="420297"/>
                  <a:pt x="31531" y="362607"/>
                </a:cubicBezTo>
                <a:cubicBezTo>
                  <a:pt x="24771" y="301770"/>
                  <a:pt x="10237" y="219082"/>
                  <a:pt x="0" y="157656"/>
                </a:cubicBezTo>
                <a:cubicBezTo>
                  <a:pt x="5255" y="110359"/>
                  <a:pt x="-1909" y="59950"/>
                  <a:pt x="15765" y="15766"/>
                </a:cubicBezTo>
                <a:cubicBezTo>
                  <a:pt x="21937" y="336"/>
                  <a:pt x="46443" y="0"/>
                  <a:pt x="63062" y="0"/>
                </a:cubicBezTo>
                <a:cubicBezTo>
                  <a:pt x="110649" y="0"/>
                  <a:pt x="157559" y="11458"/>
                  <a:pt x="204951" y="15766"/>
                </a:cubicBezTo>
                <a:cubicBezTo>
                  <a:pt x="273189" y="21969"/>
                  <a:pt x="341641" y="25595"/>
                  <a:pt x="409903" y="31531"/>
                </a:cubicBezTo>
                <a:cubicBezTo>
                  <a:pt x="462518" y="36106"/>
                  <a:pt x="515006" y="42042"/>
                  <a:pt x="567558" y="47297"/>
                </a:cubicBezTo>
                <a:cubicBezTo>
                  <a:pt x="597776" y="137948"/>
                  <a:pt x="574935" y="60024"/>
                  <a:pt x="599089" y="204952"/>
                </a:cubicBezTo>
                <a:cubicBezTo>
                  <a:pt x="618659" y="322373"/>
                  <a:pt x="615896" y="254264"/>
                  <a:pt x="630620" y="394138"/>
                </a:cubicBezTo>
                <a:cubicBezTo>
                  <a:pt x="651001" y="587757"/>
                  <a:pt x="674011" y="528077"/>
                  <a:pt x="630620" y="614856"/>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7" name="Straight Connector 6"/>
          <p:cNvCxnSpPr/>
          <p:nvPr/>
        </p:nvCxnSpPr>
        <p:spPr>
          <a:xfrm flipV="1">
            <a:off x="5235219" y="677917"/>
            <a:ext cx="6399733" cy="7882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235219" y="717331"/>
            <a:ext cx="0" cy="496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1634952" y="677917"/>
            <a:ext cx="0" cy="4966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5235219" y="957343"/>
            <a:ext cx="1446662" cy="709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2393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6096000" cy="2308324"/>
          </a:xfrm>
          <a:prstGeom prst="rect">
            <a:avLst/>
          </a:prstGeom>
        </p:spPr>
        <p:txBody>
          <a:bodyPr>
            <a:spAutoFit/>
          </a:bodyPr>
          <a:lstStyle/>
          <a:p>
            <a:r>
              <a:rPr lang="en-US" sz="2400" b="1" dirty="0">
                <a:latin typeface="Times New Roman" panose="02020603050405020304" pitchFamily="18" charset="0"/>
                <a:cs typeface="Times New Roman" panose="02020603050405020304" pitchFamily="18" charset="0"/>
              </a:rPr>
              <a:t>The Differential-Manchester encoding </a:t>
            </a:r>
            <a:r>
              <a:rPr lang="en-US" sz="2400" dirty="0">
                <a:latin typeface="Times New Roman" panose="02020603050405020304" pitchFamily="18" charset="0"/>
                <a:cs typeface="Times New Roman" panose="02020603050405020304" pitchFamily="18" charset="0"/>
              </a:rPr>
              <a:t>can be said as the combination of RZ &amp; NRZ-I. here, we use the same logic as we used in NRZ-I i.e. inversion will take place when we encounter logical 1 and if we encounter logical 0 then no inversion.</a:t>
            </a:r>
          </a:p>
        </p:txBody>
      </p:sp>
      <p:pic>
        <p:nvPicPr>
          <p:cNvPr id="23554" name="Picture 2" descr="Manchester encoding polar line co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0" y="0"/>
            <a:ext cx="5143499" cy="26955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2695576"/>
            <a:ext cx="12191999" cy="3785652"/>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Manchester encoding had a huge impact since it was able the solution for several problems related to NRZ-L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Differential Manchester overcome the problems associated with NRZ-I, since there is no baseline wandering and no low frequency component or DC component, because every logical bit was having positive and negative voltage contribution.</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area where Manchester encoding, and Differential Manchester encoding are limited is the bandwidth. The minimum bandwidth of Manchester encoding, and Differential Manchester encoding is twice as that of NRZ.</a:t>
            </a:r>
            <a:endParaRPr lang="en-US" sz="24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3201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967037" y="1390650"/>
            <a:ext cx="6257925" cy="4076700"/>
          </a:xfrm>
          <a:prstGeom prst="rect">
            <a:avLst/>
          </a:prstGeom>
        </p:spPr>
      </p:pic>
    </p:spTree>
    <p:extLst>
      <p:ext uri="{BB962C8B-B14F-4D97-AF65-F5344CB8AC3E}">
        <p14:creationId xmlns:p14="http://schemas.microsoft.com/office/powerpoint/2010/main" val="3371902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86100" y="1109662"/>
            <a:ext cx="6019800" cy="4638675"/>
          </a:xfrm>
          <a:prstGeom prst="rect">
            <a:avLst/>
          </a:prstGeom>
        </p:spPr>
      </p:pic>
    </p:spTree>
    <p:extLst>
      <p:ext uri="{BB962C8B-B14F-4D97-AF65-F5344CB8AC3E}">
        <p14:creationId xmlns:p14="http://schemas.microsoft.com/office/powerpoint/2010/main" val="3005244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5"/>
          <p:cNvPicPr>
            <a:picLocks noGrp="1" noChangeAspect="1"/>
          </p:cNvPicPr>
          <p:nvPr>
            <p:ph idx="1"/>
          </p:nvPr>
        </p:nvPicPr>
        <p:blipFill rotWithShape="1">
          <a:blip r:embed="rId2"/>
          <a:srcRect t="3922"/>
          <a:stretch/>
        </p:blipFill>
        <p:spPr>
          <a:xfrm>
            <a:off x="975420" y="1617179"/>
            <a:ext cx="8588460" cy="3528392"/>
          </a:xfrm>
          <a:prstGeom prst="rect">
            <a:avLst/>
          </a:prstGeom>
        </p:spPr>
      </p:pic>
      <p:cxnSp>
        <p:nvCxnSpPr>
          <p:cNvPr id="4" name="Straight Connector 3"/>
          <p:cNvCxnSpPr/>
          <p:nvPr/>
        </p:nvCxnSpPr>
        <p:spPr>
          <a:xfrm flipV="1">
            <a:off x="2291938" y="807522"/>
            <a:ext cx="2208810" cy="35626"/>
          </a:xfrm>
          <a:prstGeom prst="line">
            <a:avLst/>
          </a:prstGeom>
          <a:ln w="127000"/>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339439" y="1025236"/>
            <a:ext cx="2208810" cy="35626"/>
          </a:xfrm>
          <a:prstGeom prst="line">
            <a:avLst/>
          </a:prstGeom>
          <a:ln w="127000"/>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4049486" y="484909"/>
            <a:ext cx="213756" cy="56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Oval 6"/>
          <p:cNvSpPr/>
          <p:nvPr/>
        </p:nvSpPr>
        <p:spPr>
          <a:xfrm>
            <a:off x="3776354" y="843148"/>
            <a:ext cx="213756" cy="5680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99230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4.</a:t>
            </a:r>
            <a:fld id="{E2D17B1B-3BC8-4365-BD7D-CF0369E513F5}" type="slidenum">
              <a:rPr lang="en-US" smtClean="0"/>
              <a:pPr>
                <a:defRPr/>
              </a:pPr>
              <a:t>24</a:t>
            </a:fld>
            <a:endParaRPr lang="en-US"/>
          </a:p>
        </p:txBody>
      </p:sp>
      <p:pic>
        <p:nvPicPr>
          <p:cNvPr id="5" name="Content Placeholder 4"/>
          <p:cNvPicPr>
            <a:picLocks noGrp="1" noChangeAspect="1"/>
          </p:cNvPicPr>
          <p:nvPr>
            <p:ph idx="1"/>
          </p:nvPr>
        </p:nvPicPr>
        <p:blipFill rotWithShape="1">
          <a:blip r:embed="rId2"/>
          <a:srcRect b="48958"/>
          <a:stretch/>
        </p:blipFill>
        <p:spPr>
          <a:xfrm>
            <a:off x="1847528" y="260648"/>
            <a:ext cx="8470154" cy="5472608"/>
          </a:xfrm>
          <a:prstGeom prst="rect">
            <a:avLst/>
          </a:prstGeom>
        </p:spPr>
      </p:pic>
    </p:spTree>
    <p:extLst>
      <p:ext uri="{BB962C8B-B14F-4D97-AF65-F5344CB8AC3E}">
        <p14:creationId xmlns:p14="http://schemas.microsoft.com/office/powerpoint/2010/main" val="8778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DB02E5-074F-491D-AFA9-97EA8F8726F4}"/>
              </a:ext>
            </a:extLst>
          </p:cNvPr>
          <p:cNvPicPr>
            <a:picLocks noChangeAspect="1"/>
          </p:cNvPicPr>
          <p:nvPr/>
        </p:nvPicPr>
        <p:blipFill>
          <a:blip r:embed="rId2"/>
          <a:stretch>
            <a:fillRect/>
          </a:stretch>
        </p:blipFill>
        <p:spPr>
          <a:xfrm>
            <a:off x="6771519" y="755850"/>
            <a:ext cx="5420481" cy="2524477"/>
          </a:xfrm>
          <a:prstGeom prst="rect">
            <a:avLst/>
          </a:prstGeom>
        </p:spPr>
      </p:pic>
      <p:pic>
        <p:nvPicPr>
          <p:cNvPr id="7" name="Picture 6">
            <a:extLst>
              <a:ext uri="{FF2B5EF4-FFF2-40B4-BE49-F238E27FC236}">
                <a16:creationId xmlns:a16="http://schemas.microsoft.com/office/drawing/2014/main" id="{C24CCBD3-E94F-4D14-B67C-191D284D52C4}"/>
              </a:ext>
            </a:extLst>
          </p:cNvPr>
          <p:cNvPicPr>
            <a:picLocks noChangeAspect="1"/>
          </p:cNvPicPr>
          <p:nvPr/>
        </p:nvPicPr>
        <p:blipFill>
          <a:blip r:embed="rId3"/>
          <a:stretch>
            <a:fillRect/>
          </a:stretch>
        </p:blipFill>
        <p:spPr>
          <a:xfrm>
            <a:off x="1467853" y="866274"/>
            <a:ext cx="5594684" cy="1151815"/>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397EB60A-62E2-43BC-A7D9-2C34320FE98F}"/>
                  </a:ext>
                </a:extLst>
              </p14:cNvPr>
              <p14:cNvContentPartPr/>
              <p14:nvPr/>
            </p14:nvContentPartPr>
            <p14:xfrm>
              <a:off x="4318787" y="2405709"/>
              <a:ext cx="360" cy="360"/>
            </p14:xfrm>
          </p:contentPart>
        </mc:Choice>
        <mc:Fallback>
          <p:pic>
            <p:nvPicPr>
              <p:cNvPr id="8" name="Ink 7">
                <a:extLst>
                  <a:ext uri="{FF2B5EF4-FFF2-40B4-BE49-F238E27FC236}">
                    <a16:creationId xmlns:a16="http://schemas.microsoft.com/office/drawing/2014/main" id="{397EB60A-62E2-43BC-A7D9-2C34320FE98F}"/>
                  </a:ext>
                </a:extLst>
              </p:cNvPr>
              <p:cNvPicPr/>
              <p:nvPr/>
            </p:nvPicPr>
            <p:blipFill>
              <a:blip r:embed="rId5"/>
              <a:stretch>
                <a:fillRect/>
              </a:stretch>
            </p:blipFill>
            <p:spPr>
              <a:xfrm>
                <a:off x="4300787" y="2388069"/>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3" name="Ink 22">
                <a:extLst>
                  <a:ext uri="{FF2B5EF4-FFF2-40B4-BE49-F238E27FC236}">
                    <a16:creationId xmlns:a16="http://schemas.microsoft.com/office/drawing/2014/main" id="{A031CCAC-3B86-459C-A082-30E86FC98870}"/>
                  </a:ext>
                </a:extLst>
              </p14:cNvPr>
              <p14:cNvContentPartPr/>
              <p14:nvPr/>
            </p14:nvContentPartPr>
            <p14:xfrm>
              <a:off x="3031427" y="2706669"/>
              <a:ext cx="255600" cy="672840"/>
            </p14:xfrm>
          </p:contentPart>
        </mc:Choice>
        <mc:Fallback>
          <p:pic>
            <p:nvPicPr>
              <p:cNvPr id="23" name="Ink 22">
                <a:extLst>
                  <a:ext uri="{FF2B5EF4-FFF2-40B4-BE49-F238E27FC236}">
                    <a16:creationId xmlns:a16="http://schemas.microsoft.com/office/drawing/2014/main" id="{A031CCAC-3B86-459C-A082-30E86FC98870}"/>
                  </a:ext>
                </a:extLst>
              </p:cNvPr>
              <p:cNvPicPr/>
              <p:nvPr/>
            </p:nvPicPr>
            <p:blipFill>
              <a:blip r:embed="rId7"/>
              <a:stretch>
                <a:fillRect/>
              </a:stretch>
            </p:blipFill>
            <p:spPr>
              <a:xfrm>
                <a:off x="3013427" y="2688669"/>
                <a:ext cx="291240" cy="708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33" name="Ink 32">
                <a:extLst>
                  <a:ext uri="{FF2B5EF4-FFF2-40B4-BE49-F238E27FC236}">
                    <a16:creationId xmlns:a16="http://schemas.microsoft.com/office/drawing/2014/main" id="{8E03D923-9B47-4E21-84C9-B07D062E7770}"/>
                  </a:ext>
                </a:extLst>
              </p14:cNvPr>
              <p14:cNvContentPartPr/>
              <p14:nvPr/>
            </p14:nvContentPartPr>
            <p14:xfrm>
              <a:off x="3272267" y="3378069"/>
              <a:ext cx="201960" cy="39960"/>
            </p14:xfrm>
          </p:contentPart>
        </mc:Choice>
        <mc:Fallback>
          <p:pic>
            <p:nvPicPr>
              <p:cNvPr id="33" name="Ink 32">
                <a:extLst>
                  <a:ext uri="{FF2B5EF4-FFF2-40B4-BE49-F238E27FC236}">
                    <a16:creationId xmlns:a16="http://schemas.microsoft.com/office/drawing/2014/main" id="{8E03D923-9B47-4E21-84C9-B07D062E7770}"/>
                  </a:ext>
                </a:extLst>
              </p:cNvPr>
              <p:cNvPicPr/>
              <p:nvPr/>
            </p:nvPicPr>
            <p:blipFill>
              <a:blip r:embed="rId9"/>
              <a:stretch>
                <a:fillRect/>
              </a:stretch>
            </p:blipFill>
            <p:spPr>
              <a:xfrm>
                <a:off x="3254627" y="3360069"/>
                <a:ext cx="237600" cy="75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34" name="Ink 33">
                <a:extLst>
                  <a:ext uri="{FF2B5EF4-FFF2-40B4-BE49-F238E27FC236}">
                    <a16:creationId xmlns:a16="http://schemas.microsoft.com/office/drawing/2014/main" id="{B4D98539-ADDF-490B-9156-B06ABDCBBF68}"/>
                  </a:ext>
                </a:extLst>
              </p14:cNvPr>
              <p14:cNvContentPartPr/>
              <p14:nvPr/>
            </p14:nvContentPartPr>
            <p14:xfrm>
              <a:off x="3500507" y="3319749"/>
              <a:ext cx="311760" cy="48960"/>
            </p14:xfrm>
          </p:contentPart>
        </mc:Choice>
        <mc:Fallback>
          <p:pic>
            <p:nvPicPr>
              <p:cNvPr id="34" name="Ink 33">
                <a:extLst>
                  <a:ext uri="{FF2B5EF4-FFF2-40B4-BE49-F238E27FC236}">
                    <a16:creationId xmlns:a16="http://schemas.microsoft.com/office/drawing/2014/main" id="{B4D98539-ADDF-490B-9156-B06ABDCBBF68}"/>
                  </a:ext>
                </a:extLst>
              </p:cNvPr>
              <p:cNvPicPr/>
              <p:nvPr/>
            </p:nvPicPr>
            <p:blipFill>
              <a:blip r:embed="rId11"/>
              <a:stretch>
                <a:fillRect/>
              </a:stretch>
            </p:blipFill>
            <p:spPr>
              <a:xfrm>
                <a:off x="3482867" y="3301749"/>
                <a:ext cx="347400" cy="84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35" name="Ink 34">
                <a:extLst>
                  <a:ext uri="{FF2B5EF4-FFF2-40B4-BE49-F238E27FC236}">
                    <a16:creationId xmlns:a16="http://schemas.microsoft.com/office/drawing/2014/main" id="{BC70F685-0017-4A79-B880-269CE6B5CCC7}"/>
                  </a:ext>
                </a:extLst>
              </p14:cNvPr>
              <p14:cNvContentPartPr/>
              <p14:nvPr/>
            </p14:nvContentPartPr>
            <p14:xfrm>
              <a:off x="3551987" y="3367269"/>
              <a:ext cx="455760" cy="50400"/>
            </p14:xfrm>
          </p:contentPart>
        </mc:Choice>
        <mc:Fallback>
          <p:pic>
            <p:nvPicPr>
              <p:cNvPr id="35" name="Ink 34">
                <a:extLst>
                  <a:ext uri="{FF2B5EF4-FFF2-40B4-BE49-F238E27FC236}">
                    <a16:creationId xmlns:a16="http://schemas.microsoft.com/office/drawing/2014/main" id="{BC70F685-0017-4A79-B880-269CE6B5CCC7}"/>
                  </a:ext>
                </a:extLst>
              </p:cNvPr>
              <p:cNvPicPr/>
              <p:nvPr/>
            </p:nvPicPr>
            <p:blipFill>
              <a:blip r:embed="rId13"/>
              <a:stretch>
                <a:fillRect/>
              </a:stretch>
            </p:blipFill>
            <p:spPr>
              <a:xfrm>
                <a:off x="3533987" y="3349269"/>
                <a:ext cx="49140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6" name="Ink 35">
                <a:extLst>
                  <a:ext uri="{FF2B5EF4-FFF2-40B4-BE49-F238E27FC236}">
                    <a16:creationId xmlns:a16="http://schemas.microsoft.com/office/drawing/2014/main" id="{FF01EEF7-B4F6-4C02-A0E0-604B8504FE5E}"/>
                  </a:ext>
                </a:extLst>
              </p14:cNvPr>
              <p14:cNvContentPartPr/>
              <p14:nvPr/>
            </p14:nvContentPartPr>
            <p14:xfrm>
              <a:off x="3921707" y="1912869"/>
              <a:ext cx="38880" cy="1995840"/>
            </p14:xfrm>
          </p:contentPart>
        </mc:Choice>
        <mc:Fallback>
          <p:pic>
            <p:nvPicPr>
              <p:cNvPr id="36" name="Ink 35">
                <a:extLst>
                  <a:ext uri="{FF2B5EF4-FFF2-40B4-BE49-F238E27FC236}">
                    <a16:creationId xmlns:a16="http://schemas.microsoft.com/office/drawing/2014/main" id="{FF01EEF7-B4F6-4C02-A0E0-604B8504FE5E}"/>
                  </a:ext>
                </a:extLst>
              </p:cNvPr>
              <p:cNvPicPr/>
              <p:nvPr/>
            </p:nvPicPr>
            <p:blipFill>
              <a:blip r:embed="rId15"/>
              <a:stretch>
                <a:fillRect/>
              </a:stretch>
            </p:blipFill>
            <p:spPr>
              <a:xfrm>
                <a:off x="3904067" y="1894869"/>
                <a:ext cx="74520" cy="2031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7" name="Ink 36">
                <a:extLst>
                  <a:ext uri="{FF2B5EF4-FFF2-40B4-BE49-F238E27FC236}">
                    <a16:creationId xmlns:a16="http://schemas.microsoft.com/office/drawing/2014/main" id="{67824484-28C8-48E2-98A4-2A5B02C23C03}"/>
                  </a:ext>
                </a:extLst>
              </p14:cNvPr>
              <p14:cNvContentPartPr/>
              <p14:nvPr/>
            </p14:nvContentPartPr>
            <p14:xfrm>
              <a:off x="3958067" y="2706669"/>
              <a:ext cx="222120" cy="660960"/>
            </p14:xfrm>
          </p:contentPart>
        </mc:Choice>
        <mc:Fallback>
          <p:pic>
            <p:nvPicPr>
              <p:cNvPr id="37" name="Ink 36">
                <a:extLst>
                  <a:ext uri="{FF2B5EF4-FFF2-40B4-BE49-F238E27FC236}">
                    <a16:creationId xmlns:a16="http://schemas.microsoft.com/office/drawing/2014/main" id="{67824484-28C8-48E2-98A4-2A5B02C23C03}"/>
                  </a:ext>
                </a:extLst>
              </p:cNvPr>
              <p:cNvPicPr/>
              <p:nvPr/>
            </p:nvPicPr>
            <p:blipFill>
              <a:blip r:embed="rId17"/>
              <a:stretch>
                <a:fillRect/>
              </a:stretch>
            </p:blipFill>
            <p:spPr>
              <a:xfrm>
                <a:off x="3940427" y="2689029"/>
                <a:ext cx="257760" cy="696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8" name="Ink 37">
                <a:extLst>
                  <a:ext uri="{FF2B5EF4-FFF2-40B4-BE49-F238E27FC236}">
                    <a16:creationId xmlns:a16="http://schemas.microsoft.com/office/drawing/2014/main" id="{D4C7FB9D-82C0-4A16-B3BC-CA4309E4F093}"/>
                  </a:ext>
                </a:extLst>
              </p14:cNvPr>
              <p14:cNvContentPartPr/>
              <p14:nvPr/>
            </p14:nvContentPartPr>
            <p14:xfrm>
              <a:off x="4150667" y="3365829"/>
              <a:ext cx="300240" cy="27360"/>
            </p14:xfrm>
          </p:contentPart>
        </mc:Choice>
        <mc:Fallback>
          <p:pic>
            <p:nvPicPr>
              <p:cNvPr id="38" name="Ink 37">
                <a:extLst>
                  <a:ext uri="{FF2B5EF4-FFF2-40B4-BE49-F238E27FC236}">
                    <a16:creationId xmlns:a16="http://schemas.microsoft.com/office/drawing/2014/main" id="{D4C7FB9D-82C0-4A16-B3BC-CA4309E4F093}"/>
                  </a:ext>
                </a:extLst>
              </p:cNvPr>
              <p:cNvPicPr/>
              <p:nvPr/>
            </p:nvPicPr>
            <p:blipFill>
              <a:blip r:embed="rId19"/>
              <a:stretch>
                <a:fillRect/>
              </a:stretch>
            </p:blipFill>
            <p:spPr>
              <a:xfrm>
                <a:off x="4132667" y="3348189"/>
                <a:ext cx="335880" cy="63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9" name="Ink 38">
                <a:extLst>
                  <a:ext uri="{FF2B5EF4-FFF2-40B4-BE49-F238E27FC236}">
                    <a16:creationId xmlns:a16="http://schemas.microsoft.com/office/drawing/2014/main" id="{02B8C604-076C-4D57-8F68-7097FC7F4999}"/>
                  </a:ext>
                </a:extLst>
              </p14:cNvPr>
              <p14:cNvContentPartPr/>
              <p14:nvPr/>
            </p14:nvContentPartPr>
            <p14:xfrm>
              <a:off x="4427507" y="2754909"/>
              <a:ext cx="48600" cy="587880"/>
            </p14:xfrm>
          </p:contentPart>
        </mc:Choice>
        <mc:Fallback>
          <p:pic>
            <p:nvPicPr>
              <p:cNvPr id="39" name="Ink 38">
                <a:extLst>
                  <a:ext uri="{FF2B5EF4-FFF2-40B4-BE49-F238E27FC236}">
                    <a16:creationId xmlns:a16="http://schemas.microsoft.com/office/drawing/2014/main" id="{02B8C604-076C-4D57-8F68-7097FC7F4999}"/>
                  </a:ext>
                </a:extLst>
              </p:cNvPr>
              <p:cNvPicPr/>
              <p:nvPr/>
            </p:nvPicPr>
            <p:blipFill>
              <a:blip r:embed="rId21"/>
              <a:stretch>
                <a:fillRect/>
              </a:stretch>
            </p:blipFill>
            <p:spPr>
              <a:xfrm>
                <a:off x="4409507" y="2737269"/>
                <a:ext cx="84240" cy="623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8" name="Ink 47">
                <a:extLst>
                  <a:ext uri="{FF2B5EF4-FFF2-40B4-BE49-F238E27FC236}">
                    <a16:creationId xmlns:a16="http://schemas.microsoft.com/office/drawing/2014/main" id="{BBCEF71F-4952-49EE-95D1-3382E7E62482}"/>
                  </a:ext>
                </a:extLst>
              </p14:cNvPr>
              <p14:cNvContentPartPr/>
              <p14:nvPr/>
            </p14:nvContentPartPr>
            <p14:xfrm>
              <a:off x="4985147" y="3283029"/>
              <a:ext cx="896760" cy="63360"/>
            </p14:xfrm>
          </p:contentPart>
        </mc:Choice>
        <mc:Fallback>
          <p:pic>
            <p:nvPicPr>
              <p:cNvPr id="48" name="Ink 47">
                <a:extLst>
                  <a:ext uri="{FF2B5EF4-FFF2-40B4-BE49-F238E27FC236}">
                    <a16:creationId xmlns:a16="http://schemas.microsoft.com/office/drawing/2014/main" id="{BBCEF71F-4952-49EE-95D1-3382E7E62482}"/>
                  </a:ext>
                </a:extLst>
              </p:cNvPr>
              <p:cNvPicPr/>
              <p:nvPr/>
            </p:nvPicPr>
            <p:blipFill>
              <a:blip r:embed="rId23"/>
              <a:stretch>
                <a:fillRect/>
              </a:stretch>
            </p:blipFill>
            <p:spPr>
              <a:xfrm>
                <a:off x="4967147" y="3265389"/>
                <a:ext cx="9324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3" name="Ink 52">
                <a:extLst>
                  <a:ext uri="{FF2B5EF4-FFF2-40B4-BE49-F238E27FC236}">
                    <a16:creationId xmlns:a16="http://schemas.microsoft.com/office/drawing/2014/main" id="{54E83277-6DE1-43AE-8B57-C067FF2E6B4C}"/>
                  </a:ext>
                </a:extLst>
              </p14:cNvPr>
              <p14:cNvContentPartPr/>
              <p14:nvPr/>
            </p14:nvContentPartPr>
            <p14:xfrm>
              <a:off x="5726747" y="2694069"/>
              <a:ext cx="219960" cy="577080"/>
            </p14:xfrm>
          </p:contentPart>
        </mc:Choice>
        <mc:Fallback>
          <p:pic>
            <p:nvPicPr>
              <p:cNvPr id="53" name="Ink 52">
                <a:extLst>
                  <a:ext uri="{FF2B5EF4-FFF2-40B4-BE49-F238E27FC236}">
                    <a16:creationId xmlns:a16="http://schemas.microsoft.com/office/drawing/2014/main" id="{54E83277-6DE1-43AE-8B57-C067FF2E6B4C}"/>
                  </a:ext>
                </a:extLst>
              </p:cNvPr>
              <p:cNvPicPr/>
              <p:nvPr/>
            </p:nvPicPr>
            <p:blipFill>
              <a:blip r:embed="rId25"/>
              <a:stretch>
                <a:fillRect/>
              </a:stretch>
            </p:blipFill>
            <p:spPr>
              <a:xfrm>
                <a:off x="5708747" y="2676429"/>
                <a:ext cx="255600" cy="612720"/>
              </a:xfrm>
              <a:prstGeom prst="rect">
                <a:avLst/>
              </a:prstGeom>
            </p:spPr>
          </p:pic>
        </mc:Fallback>
      </mc:AlternateContent>
      <p:grpSp>
        <p:nvGrpSpPr>
          <p:cNvPr id="56" name="Group 55">
            <a:extLst>
              <a:ext uri="{FF2B5EF4-FFF2-40B4-BE49-F238E27FC236}">
                <a16:creationId xmlns:a16="http://schemas.microsoft.com/office/drawing/2014/main" id="{7081120B-B21F-499B-89BE-E28F1D12C5C8}"/>
              </a:ext>
            </a:extLst>
          </p:cNvPr>
          <p:cNvGrpSpPr/>
          <p:nvPr/>
        </p:nvGrpSpPr>
        <p:grpSpPr>
          <a:xfrm>
            <a:off x="2105147" y="1828269"/>
            <a:ext cx="4920120" cy="2971440"/>
            <a:chOff x="2105147" y="1828269"/>
            <a:chExt cx="4920120" cy="2971440"/>
          </a:xfrm>
        </p:grpSpPr>
        <mc:AlternateContent xmlns:mc="http://schemas.openxmlformats.org/markup-compatibility/2006">
          <mc:Choice xmlns:p14="http://schemas.microsoft.com/office/powerpoint/2010/main" Requires="p14">
            <p:contentPart p14:bwMode="auto" r:id="rId26">
              <p14:nvContentPartPr>
                <p14:cNvPr id="12" name="Ink 11">
                  <a:extLst>
                    <a:ext uri="{FF2B5EF4-FFF2-40B4-BE49-F238E27FC236}">
                      <a16:creationId xmlns:a16="http://schemas.microsoft.com/office/drawing/2014/main" id="{F2D4CC66-8DE3-4556-BAC8-21A125356E35}"/>
                    </a:ext>
                  </a:extLst>
                </p14:cNvPr>
                <p14:cNvContentPartPr/>
                <p14:nvPr/>
              </p14:nvContentPartPr>
              <p14:xfrm>
                <a:off x="3067787" y="3283389"/>
                <a:ext cx="3909960" cy="133920"/>
              </p14:xfrm>
            </p:contentPart>
          </mc:Choice>
          <mc:Fallback>
            <p:pic>
              <p:nvPicPr>
                <p:cNvPr id="12" name="Ink 11">
                  <a:extLst>
                    <a:ext uri="{FF2B5EF4-FFF2-40B4-BE49-F238E27FC236}">
                      <a16:creationId xmlns:a16="http://schemas.microsoft.com/office/drawing/2014/main" id="{F2D4CC66-8DE3-4556-BAC8-21A125356E35}"/>
                    </a:ext>
                  </a:extLst>
                </p:cNvPr>
                <p:cNvPicPr/>
                <p:nvPr/>
              </p:nvPicPr>
              <p:blipFill>
                <a:blip r:embed="rId27"/>
                <a:stretch>
                  <a:fillRect/>
                </a:stretch>
              </p:blipFill>
              <p:spPr>
                <a:xfrm>
                  <a:off x="3049787" y="3265389"/>
                  <a:ext cx="3945600" cy="1695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3" name="Ink 12">
                  <a:extLst>
                    <a:ext uri="{FF2B5EF4-FFF2-40B4-BE49-F238E27FC236}">
                      <a16:creationId xmlns:a16="http://schemas.microsoft.com/office/drawing/2014/main" id="{0F06AE35-9D17-4D92-AEB8-4877A8B3C88F}"/>
                    </a:ext>
                  </a:extLst>
                </p14:cNvPr>
                <p14:cNvContentPartPr/>
                <p14:nvPr/>
              </p14:nvContentPartPr>
              <p14:xfrm>
                <a:off x="6869747" y="3176109"/>
                <a:ext cx="155520" cy="407520"/>
              </p14:xfrm>
            </p:contentPart>
          </mc:Choice>
          <mc:Fallback>
            <p:pic>
              <p:nvPicPr>
                <p:cNvPr id="13" name="Ink 12">
                  <a:extLst>
                    <a:ext uri="{FF2B5EF4-FFF2-40B4-BE49-F238E27FC236}">
                      <a16:creationId xmlns:a16="http://schemas.microsoft.com/office/drawing/2014/main" id="{0F06AE35-9D17-4D92-AEB8-4877A8B3C88F}"/>
                    </a:ext>
                  </a:extLst>
                </p:cNvPr>
                <p:cNvPicPr/>
                <p:nvPr/>
              </p:nvPicPr>
              <p:blipFill>
                <a:blip r:embed="rId29"/>
                <a:stretch>
                  <a:fillRect/>
                </a:stretch>
              </p:blipFill>
              <p:spPr>
                <a:xfrm>
                  <a:off x="6852107" y="3158109"/>
                  <a:ext cx="19116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15" name="Ink 14">
                  <a:extLst>
                    <a:ext uri="{FF2B5EF4-FFF2-40B4-BE49-F238E27FC236}">
                      <a16:creationId xmlns:a16="http://schemas.microsoft.com/office/drawing/2014/main" id="{CA94F1FC-620A-42FC-A073-D9057E98BE1D}"/>
                    </a:ext>
                  </a:extLst>
                </p14:cNvPr>
                <p14:cNvContentPartPr/>
                <p14:nvPr/>
              </p14:nvContentPartPr>
              <p14:xfrm>
                <a:off x="3440027" y="1828269"/>
                <a:ext cx="75240" cy="1936440"/>
              </p14:xfrm>
            </p:contentPart>
          </mc:Choice>
          <mc:Fallback>
            <p:pic>
              <p:nvPicPr>
                <p:cNvPr id="15" name="Ink 14">
                  <a:extLst>
                    <a:ext uri="{FF2B5EF4-FFF2-40B4-BE49-F238E27FC236}">
                      <a16:creationId xmlns:a16="http://schemas.microsoft.com/office/drawing/2014/main" id="{CA94F1FC-620A-42FC-A073-D9057E98BE1D}"/>
                    </a:ext>
                  </a:extLst>
                </p:cNvPr>
                <p:cNvPicPr/>
                <p:nvPr/>
              </p:nvPicPr>
              <p:blipFill>
                <a:blip r:embed="rId31"/>
                <a:stretch>
                  <a:fillRect/>
                </a:stretch>
              </p:blipFill>
              <p:spPr>
                <a:xfrm>
                  <a:off x="3422387" y="1810269"/>
                  <a:ext cx="110880" cy="1972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1" name="Ink 20">
                  <a:extLst>
                    <a:ext uri="{FF2B5EF4-FFF2-40B4-BE49-F238E27FC236}">
                      <a16:creationId xmlns:a16="http://schemas.microsoft.com/office/drawing/2014/main" id="{A644E4D6-10BC-4B63-BF73-938C0E71FC47}"/>
                    </a:ext>
                  </a:extLst>
                </p14:cNvPr>
                <p14:cNvContentPartPr/>
                <p14:nvPr/>
              </p14:nvContentPartPr>
              <p14:xfrm>
                <a:off x="3007307" y="2682549"/>
                <a:ext cx="360" cy="360"/>
              </p14:xfrm>
            </p:contentPart>
          </mc:Choice>
          <mc:Fallback>
            <p:pic>
              <p:nvPicPr>
                <p:cNvPr id="21" name="Ink 20">
                  <a:extLst>
                    <a:ext uri="{FF2B5EF4-FFF2-40B4-BE49-F238E27FC236}">
                      <a16:creationId xmlns:a16="http://schemas.microsoft.com/office/drawing/2014/main" id="{A644E4D6-10BC-4B63-BF73-938C0E71FC47}"/>
                    </a:ext>
                  </a:extLst>
                </p:cNvPr>
                <p:cNvPicPr/>
                <p:nvPr/>
              </p:nvPicPr>
              <p:blipFill>
                <a:blip r:embed="rId5"/>
                <a:stretch>
                  <a:fillRect/>
                </a:stretch>
              </p:blipFill>
              <p:spPr>
                <a:xfrm>
                  <a:off x="2989307" y="2664909"/>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9" name="Ink 8">
                  <a:extLst>
                    <a:ext uri="{FF2B5EF4-FFF2-40B4-BE49-F238E27FC236}">
                      <a16:creationId xmlns:a16="http://schemas.microsoft.com/office/drawing/2014/main" id="{740F605E-D13A-452E-B09E-053EB8C1B425}"/>
                    </a:ext>
                  </a:extLst>
                </p14:cNvPr>
                <p14:cNvContentPartPr/>
                <p14:nvPr/>
              </p14:nvContentPartPr>
              <p14:xfrm>
                <a:off x="2946827" y="2237589"/>
                <a:ext cx="131760" cy="2562120"/>
              </p14:xfrm>
            </p:contentPart>
          </mc:Choice>
          <mc:Fallback>
            <p:pic>
              <p:nvPicPr>
                <p:cNvPr id="9" name="Ink 8">
                  <a:extLst>
                    <a:ext uri="{FF2B5EF4-FFF2-40B4-BE49-F238E27FC236}">
                      <a16:creationId xmlns:a16="http://schemas.microsoft.com/office/drawing/2014/main" id="{740F605E-D13A-452E-B09E-053EB8C1B425}"/>
                    </a:ext>
                  </a:extLst>
                </p:cNvPr>
                <p:cNvPicPr/>
                <p:nvPr/>
              </p:nvPicPr>
              <p:blipFill>
                <a:blip r:embed="rId34"/>
                <a:stretch>
                  <a:fillRect/>
                </a:stretch>
              </p:blipFill>
              <p:spPr>
                <a:xfrm>
                  <a:off x="2928827" y="2219589"/>
                  <a:ext cx="167400" cy="25977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0" name="Ink 9">
                  <a:extLst>
                    <a:ext uri="{FF2B5EF4-FFF2-40B4-BE49-F238E27FC236}">
                      <a16:creationId xmlns:a16="http://schemas.microsoft.com/office/drawing/2014/main" id="{17A60DB5-02F3-45DD-AF43-AD617C92632A}"/>
                    </a:ext>
                  </a:extLst>
                </p14:cNvPr>
                <p14:cNvContentPartPr/>
                <p14:nvPr/>
              </p14:nvContentPartPr>
              <p14:xfrm>
                <a:off x="2871227" y="2172069"/>
                <a:ext cx="298440" cy="270720"/>
              </p14:xfrm>
            </p:contentPart>
          </mc:Choice>
          <mc:Fallback>
            <p:pic>
              <p:nvPicPr>
                <p:cNvPr id="10" name="Ink 9">
                  <a:extLst>
                    <a:ext uri="{FF2B5EF4-FFF2-40B4-BE49-F238E27FC236}">
                      <a16:creationId xmlns:a16="http://schemas.microsoft.com/office/drawing/2014/main" id="{17A60DB5-02F3-45DD-AF43-AD617C92632A}"/>
                    </a:ext>
                  </a:extLst>
                </p:cNvPr>
                <p:cNvPicPr/>
                <p:nvPr/>
              </p:nvPicPr>
              <p:blipFill>
                <a:blip r:embed="rId36"/>
                <a:stretch>
                  <a:fillRect/>
                </a:stretch>
              </p:blipFill>
              <p:spPr>
                <a:xfrm>
                  <a:off x="2853227" y="2154429"/>
                  <a:ext cx="33408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5" name="Ink 24">
                  <a:extLst>
                    <a:ext uri="{FF2B5EF4-FFF2-40B4-BE49-F238E27FC236}">
                      <a16:creationId xmlns:a16="http://schemas.microsoft.com/office/drawing/2014/main" id="{02F9F28C-95AF-4372-A95E-5479C9E20177}"/>
                    </a:ext>
                  </a:extLst>
                </p14:cNvPr>
                <p14:cNvContentPartPr/>
                <p14:nvPr/>
              </p14:nvContentPartPr>
              <p14:xfrm>
                <a:off x="3076427" y="3055509"/>
                <a:ext cx="148320" cy="31320"/>
              </p14:xfrm>
            </p:contentPart>
          </mc:Choice>
          <mc:Fallback>
            <p:pic>
              <p:nvPicPr>
                <p:cNvPr id="25" name="Ink 24">
                  <a:extLst>
                    <a:ext uri="{FF2B5EF4-FFF2-40B4-BE49-F238E27FC236}">
                      <a16:creationId xmlns:a16="http://schemas.microsoft.com/office/drawing/2014/main" id="{02F9F28C-95AF-4372-A95E-5479C9E20177}"/>
                    </a:ext>
                  </a:extLst>
                </p:cNvPr>
                <p:cNvPicPr/>
                <p:nvPr/>
              </p:nvPicPr>
              <p:blipFill>
                <a:blip r:embed="rId38"/>
                <a:stretch>
                  <a:fillRect/>
                </a:stretch>
              </p:blipFill>
              <p:spPr>
                <a:xfrm>
                  <a:off x="3058427" y="3037869"/>
                  <a:ext cx="18396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7" name="Ink 16">
                  <a:extLst>
                    <a:ext uri="{FF2B5EF4-FFF2-40B4-BE49-F238E27FC236}">
                      <a16:creationId xmlns:a16="http://schemas.microsoft.com/office/drawing/2014/main" id="{C4B48875-2815-48B3-ADBB-68B23C940ECE}"/>
                    </a:ext>
                  </a:extLst>
                </p14:cNvPr>
                <p14:cNvContentPartPr/>
                <p14:nvPr/>
              </p14:nvContentPartPr>
              <p14:xfrm>
                <a:off x="2105147" y="2826909"/>
                <a:ext cx="167760" cy="13320"/>
              </p14:xfrm>
            </p:contentPart>
          </mc:Choice>
          <mc:Fallback>
            <p:pic>
              <p:nvPicPr>
                <p:cNvPr id="17" name="Ink 16">
                  <a:extLst>
                    <a:ext uri="{FF2B5EF4-FFF2-40B4-BE49-F238E27FC236}">
                      <a16:creationId xmlns:a16="http://schemas.microsoft.com/office/drawing/2014/main" id="{C4B48875-2815-48B3-ADBB-68B23C940ECE}"/>
                    </a:ext>
                  </a:extLst>
                </p:cNvPr>
                <p:cNvPicPr/>
                <p:nvPr/>
              </p:nvPicPr>
              <p:blipFill>
                <a:blip r:embed="rId40"/>
                <a:stretch>
                  <a:fillRect/>
                </a:stretch>
              </p:blipFill>
              <p:spPr>
                <a:xfrm>
                  <a:off x="2087147" y="2808909"/>
                  <a:ext cx="2034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8" name="Ink 17">
                  <a:extLst>
                    <a:ext uri="{FF2B5EF4-FFF2-40B4-BE49-F238E27FC236}">
                      <a16:creationId xmlns:a16="http://schemas.microsoft.com/office/drawing/2014/main" id="{979E0D20-F878-4FFF-AA1A-0BCE1D3A38F0}"/>
                    </a:ext>
                  </a:extLst>
                </p14:cNvPr>
                <p14:cNvContentPartPr/>
                <p14:nvPr/>
              </p14:nvContentPartPr>
              <p14:xfrm>
                <a:off x="2178947" y="2706669"/>
                <a:ext cx="34560" cy="241560"/>
              </p14:xfrm>
            </p:contentPart>
          </mc:Choice>
          <mc:Fallback>
            <p:pic>
              <p:nvPicPr>
                <p:cNvPr id="18" name="Ink 17">
                  <a:extLst>
                    <a:ext uri="{FF2B5EF4-FFF2-40B4-BE49-F238E27FC236}">
                      <a16:creationId xmlns:a16="http://schemas.microsoft.com/office/drawing/2014/main" id="{979E0D20-F878-4FFF-AA1A-0BCE1D3A38F0}"/>
                    </a:ext>
                  </a:extLst>
                </p:cNvPr>
                <p:cNvPicPr/>
                <p:nvPr/>
              </p:nvPicPr>
              <p:blipFill>
                <a:blip r:embed="rId42"/>
                <a:stretch>
                  <a:fillRect/>
                </a:stretch>
              </p:blipFill>
              <p:spPr>
                <a:xfrm>
                  <a:off x="2160947" y="2689029"/>
                  <a:ext cx="70200" cy="2772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9" name="Ink 18">
                  <a:extLst>
                    <a:ext uri="{FF2B5EF4-FFF2-40B4-BE49-F238E27FC236}">
                      <a16:creationId xmlns:a16="http://schemas.microsoft.com/office/drawing/2014/main" id="{897E07CD-7662-4D45-B19B-AB6FB0C68E36}"/>
                    </a:ext>
                  </a:extLst>
                </p14:cNvPr>
                <p14:cNvContentPartPr/>
                <p14:nvPr/>
              </p14:nvContentPartPr>
              <p14:xfrm>
                <a:off x="2369747" y="2659869"/>
                <a:ext cx="156600" cy="172440"/>
              </p14:xfrm>
            </p:contentPart>
          </mc:Choice>
          <mc:Fallback>
            <p:pic>
              <p:nvPicPr>
                <p:cNvPr id="19" name="Ink 18">
                  <a:extLst>
                    <a:ext uri="{FF2B5EF4-FFF2-40B4-BE49-F238E27FC236}">
                      <a16:creationId xmlns:a16="http://schemas.microsoft.com/office/drawing/2014/main" id="{897E07CD-7662-4D45-B19B-AB6FB0C68E36}"/>
                    </a:ext>
                  </a:extLst>
                </p:cNvPr>
                <p:cNvPicPr/>
                <p:nvPr/>
              </p:nvPicPr>
              <p:blipFill>
                <a:blip r:embed="rId44"/>
                <a:stretch>
                  <a:fillRect/>
                </a:stretch>
              </p:blipFill>
              <p:spPr>
                <a:xfrm>
                  <a:off x="2352107" y="2641869"/>
                  <a:ext cx="19224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6" name="Ink 25">
                  <a:extLst>
                    <a:ext uri="{FF2B5EF4-FFF2-40B4-BE49-F238E27FC236}">
                      <a16:creationId xmlns:a16="http://schemas.microsoft.com/office/drawing/2014/main" id="{62CFB227-8B26-4D1A-AF7E-F46FCF5F67AF}"/>
                    </a:ext>
                  </a:extLst>
                </p14:cNvPr>
                <p14:cNvContentPartPr/>
                <p14:nvPr/>
              </p14:nvContentPartPr>
              <p14:xfrm>
                <a:off x="2321507" y="3091869"/>
                <a:ext cx="119520" cy="360"/>
              </p14:xfrm>
            </p:contentPart>
          </mc:Choice>
          <mc:Fallback>
            <p:pic>
              <p:nvPicPr>
                <p:cNvPr id="26" name="Ink 25">
                  <a:extLst>
                    <a:ext uri="{FF2B5EF4-FFF2-40B4-BE49-F238E27FC236}">
                      <a16:creationId xmlns:a16="http://schemas.microsoft.com/office/drawing/2014/main" id="{62CFB227-8B26-4D1A-AF7E-F46FCF5F67AF}"/>
                    </a:ext>
                  </a:extLst>
                </p:cNvPr>
                <p:cNvPicPr/>
                <p:nvPr/>
              </p:nvPicPr>
              <p:blipFill>
                <a:blip r:embed="rId46"/>
                <a:stretch>
                  <a:fillRect/>
                </a:stretch>
              </p:blipFill>
              <p:spPr>
                <a:xfrm>
                  <a:off x="2303867" y="3074229"/>
                  <a:ext cx="15516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7" name="Ink 26">
                  <a:extLst>
                    <a:ext uri="{FF2B5EF4-FFF2-40B4-BE49-F238E27FC236}">
                      <a16:creationId xmlns:a16="http://schemas.microsoft.com/office/drawing/2014/main" id="{22313052-1721-4F4D-A7B5-CEC26F2312AD}"/>
                    </a:ext>
                  </a:extLst>
                </p14:cNvPr>
                <p14:cNvContentPartPr/>
                <p14:nvPr/>
              </p14:nvContentPartPr>
              <p14:xfrm>
                <a:off x="2357867" y="3127869"/>
                <a:ext cx="37440" cy="143280"/>
              </p14:xfrm>
            </p:contentPart>
          </mc:Choice>
          <mc:Fallback>
            <p:pic>
              <p:nvPicPr>
                <p:cNvPr id="27" name="Ink 26">
                  <a:extLst>
                    <a:ext uri="{FF2B5EF4-FFF2-40B4-BE49-F238E27FC236}">
                      <a16:creationId xmlns:a16="http://schemas.microsoft.com/office/drawing/2014/main" id="{22313052-1721-4F4D-A7B5-CEC26F2312AD}"/>
                    </a:ext>
                  </a:extLst>
                </p:cNvPr>
                <p:cNvPicPr/>
                <p:nvPr/>
              </p:nvPicPr>
              <p:blipFill>
                <a:blip r:embed="rId48"/>
                <a:stretch>
                  <a:fillRect/>
                </a:stretch>
              </p:blipFill>
              <p:spPr>
                <a:xfrm>
                  <a:off x="2340227" y="3109869"/>
                  <a:ext cx="7308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8" name="Ink 27">
                  <a:extLst>
                    <a:ext uri="{FF2B5EF4-FFF2-40B4-BE49-F238E27FC236}">
                      <a16:creationId xmlns:a16="http://schemas.microsoft.com/office/drawing/2014/main" id="{E8F5635B-5FB8-4D8E-AD9E-4D41BC158B85}"/>
                    </a:ext>
                  </a:extLst>
                </p14:cNvPr>
                <p14:cNvContentPartPr/>
                <p14:nvPr/>
              </p14:nvContentPartPr>
              <p14:xfrm>
                <a:off x="2472347" y="3079629"/>
                <a:ext cx="126720" cy="306720"/>
              </p14:xfrm>
            </p:contentPart>
          </mc:Choice>
          <mc:Fallback>
            <p:pic>
              <p:nvPicPr>
                <p:cNvPr id="28" name="Ink 27">
                  <a:extLst>
                    <a:ext uri="{FF2B5EF4-FFF2-40B4-BE49-F238E27FC236}">
                      <a16:creationId xmlns:a16="http://schemas.microsoft.com/office/drawing/2014/main" id="{E8F5635B-5FB8-4D8E-AD9E-4D41BC158B85}"/>
                    </a:ext>
                  </a:extLst>
                </p:cNvPr>
                <p:cNvPicPr/>
                <p:nvPr/>
              </p:nvPicPr>
              <p:blipFill>
                <a:blip r:embed="rId50"/>
                <a:stretch>
                  <a:fillRect/>
                </a:stretch>
              </p:blipFill>
              <p:spPr>
                <a:xfrm>
                  <a:off x="2454347" y="3061989"/>
                  <a:ext cx="1623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9" name="Ink 28">
                  <a:extLst>
                    <a:ext uri="{FF2B5EF4-FFF2-40B4-BE49-F238E27FC236}">
                      <a16:creationId xmlns:a16="http://schemas.microsoft.com/office/drawing/2014/main" id="{0E10672E-CFC3-4E65-9344-45901F0934B1}"/>
                    </a:ext>
                  </a:extLst>
                </p14:cNvPr>
                <p14:cNvContentPartPr/>
                <p14:nvPr/>
              </p14:nvContentPartPr>
              <p14:xfrm>
                <a:off x="2586107" y="3316149"/>
                <a:ext cx="191880" cy="125640"/>
              </p14:xfrm>
            </p:contentPart>
          </mc:Choice>
          <mc:Fallback>
            <p:pic>
              <p:nvPicPr>
                <p:cNvPr id="29" name="Ink 28">
                  <a:extLst>
                    <a:ext uri="{FF2B5EF4-FFF2-40B4-BE49-F238E27FC236}">
                      <a16:creationId xmlns:a16="http://schemas.microsoft.com/office/drawing/2014/main" id="{0E10672E-CFC3-4E65-9344-45901F0934B1}"/>
                    </a:ext>
                  </a:extLst>
                </p:cNvPr>
                <p:cNvPicPr/>
                <p:nvPr/>
              </p:nvPicPr>
              <p:blipFill>
                <a:blip r:embed="rId52"/>
                <a:stretch>
                  <a:fillRect/>
                </a:stretch>
              </p:blipFill>
              <p:spPr>
                <a:xfrm>
                  <a:off x="2568467" y="3298149"/>
                  <a:ext cx="2275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31" name="Ink 30">
                  <a:extLst>
                    <a:ext uri="{FF2B5EF4-FFF2-40B4-BE49-F238E27FC236}">
                      <a16:creationId xmlns:a16="http://schemas.microsoft.com/office/drawing/2014/main" id="{59AF8C60-C5BD-475A-ABEC-D05EB929425E}"/>
                    </a:ext>
                  </a:extLst>
                </p14:cNvPr>
                <p14:cNvContentPartPr/>
                <p14:nvPr/>
              </p14:nvContentPartPr>
              <p14:xfrm>
                <a:off x="2237267" y="3091869"/>
                <a:ext cx="119160" cy="360"/>
              </p14:xfrm>
            </p:contentPart>
          </mc:Choice>
          <mc:Fallback>
            <p:pic>
              <p:nvPicPr>
                <p:cNvPr id="31" name="Ink 30">
                  <a:extLst>
                    <a:ext uri="{FF2B5EF4-FFF2-40B4-BE49-F238E27FC236}">
                      <a16:creationId xmlns:a16="http://schemas.microsoft.com/office/drawing/2014/main" id="{59AF8C60-C5BD-475A-ABEC-D05EB929425E}"/>
                    </a:ext>
                  </a:extLst>
                </p:cNvPr>
                <p:cNvPicPr/>
                <p:nvPr/>
              </p:nvPicPr>
              <p:blipFill>
                <a:blip r:embed="rId46"/>
                <a:stretch>
                  <a:fillRect/>
                </a:stretch>
              </p:blipFill>
              <p:spPr>
                <a:xfrm>
                  <a:off x="2219627" y="3074229"/>
                  <a:ext cx="154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0" name="Ink 39">
                  <a:extLst>
                    <a:ext uri="{FF2B5EF4-FFF2-40B4-BE49-F238E27FC236}">
                      <a16:creationId xmlns:a16="http://schemas.microsoft.com/office/drawing/2014/main" id="{98E6DCDE-92AB-418B-AD33-06636CC65401}"/>
                    </a:ext>
                  </a:extLst>
                </p14:cNvPr>
                <p14:cNvContentPartPr/>
                <p14:nvPr/>
              </p14:nvContentPartPr>
              <p14:xfrm>
                <a:off x="4427507" y="2742669"/>
                <a:ext cx="207000" cy="592920"/>
              </p14:xfrm>
            </p:contentPart>
          </mc:Choice>
          <mc:Fallback>
            <p:pic>
              <p:nvPicPr>
                <p:cNvPr id="40" name="Ink 39">
                  <a:extLst>
                    <a:ext uri="{FF2B5EF4-FFF2-40B4-BE49-F238E27FC236}">
                      <a16:creationId xmlns:a16="http://schemas.microsoft.com/office/drawing/2014/main" id="{98E6DCDE-92AB-418B-AD33-06636CC65401}"/>
                    </a:ext>
                  </a:extLst>
                </p:cNvPr>
                <p:cNvPicPr/>
                <p:nvPr/>
              </p:nvPicPr>
              <p:blipFill>
                <a:blip r:embed="rId55"/>
                <a:stretch>
                  <a:fillRect/>
                </a:stretch>
              </p:blipFill>
              <p:spPr>
                <a:xfrm>
                  <a:off x="4409507" y="2725029"/>
                  <a:ext cx="242640" cy="6285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1" name="Ink 40">
                  <a:extLst>
                    <a:ext uri="{FF2B5EF4-FFF2-40B4-BE49-F238E27FC236}">
                      <a16:creationId xmlns:a16="http://schemas.microsoft.com/office/drawing/2014/main" id="{FED034DA-B5AD-4D08-AD3B-CECA4E4B4ACB}"/>
                    </a:ext>
                  </a:extLst>
                </p14:cNvPr>
                <p14:cNvContentPartPr/>
                <p14:nvPr/>
              </p14:nvContentPartPr>
              <p14:xfrm>
                <a:off x="4439387" y="3163869"/>
                <a:ext cx="12600" cy="179640"/>
              </p14:xfrm>
            </p:contentPart>
          </mc:Choice>
          <mc:Fallback>
            <p:pic>
              <p:nvPicPr>
                <p:cNvPr id="41" name="Ink 40">
                  <a:extLst>
                    <a:ext uri="{FF2B5EF4-FFF2-40B4-BE49-F238E27FC236}">
                      <a16:creationId xmlns:a16="http://schemas.microsoft.com/office/drawing/2014/main" id="{FED034DA-B5AD-4D08-AD3B-CECA4E4B4ACB}"/>
                    </a:ext>
                  </a:extLst>
                </p:cNvPr>
                <p:cNvPicPr/>
                <p:nvPr/>
              </p:nvPicPr>
              <p:blipFill>
                <a:blip r:embed="rId57"/>
                <a:stretch>
                  <a:fillRect/>
                </a:stretch>
              </p:blipFill>
              <p:spPr>
                <a:xfrm>
                  <a:off x="4421387" y="3145869"/>
                  <a:ext cx="48240" cy="215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3" name="Ink 42">
                  <a:extLst>
                    <a:ext uri="{FF2B5EF4-FFF2-40B4-BE49-F238E27FC236}">
                      <a16:creationId xmlns:a16="http://schemas.microsoft.com/office/drawing/2014/main" id="{17CAB2EA-2AD4-40AA-B7F4-972C8527BD6C}"/>
                    </a:ext>
                  </a:extLst>
                </p14:cNvPr>
                <p14:cNvContentPartPr/>
                <p14:nvPr/>
              </p14:nvContentPartPr>
              <p14:xfrm>
                <a:off x="4667987" y="3339909"/>
                <a:ext cx="533520" cy="30960"/>
              </p14:xfrm>
            </p:contentPart>
          </mc:Choice>
          <mc:Fallback>
            <p:pic>
              <p:nvPicPr>
                <p:cNvPr id="43" name="Ink 42">
                  <a:extLst>
                    <a:ext uri="{FF2B5EF4-FFF2-40B4-BE49-F238E27FC236}">
                      <a16:creationId xmlns:a16="http://schemas.microsoft.com/office/drawing/2014/main" id="{17CAB2EA-2AD4-40AA-B7F4-972C8527BD6C}"/>
                    </a:ext>
                  </a:extLst>
                </p:cNvPr>
                <p:cNvPicPr/>
                <p:nvPr/>
              </p:nvPicPr>
              <p:blipFill>
                <a:blip r:embed="rId59"/>
                <a:stretch>
                  <a:fillRect/>
                </a:stretch>
              </p:blipFill>
              <p:spPr>
                <a:xfrm>
                  <a:off x="4650347" y="3321909"/>
                  <a:ext cx="56916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4" name="Ink 43">
                  <a:extLst>
                    <a:ext uri="{FF2B5EF4-FFF2-40B4-BE49-F238E27FC236}">
                      <a16:creationId xmlns:a16="http://schemas.microsoft.com/office/drawing/2014/main" id="{FC7369C5-1B24-4A1E-B10D-44FE327FF178}"/>
                    </a:ext>
                  </a:extLst>
                </p14:cNvPr>
                <p14:cNvContentPartPr/>
                <p14:nvPr/>
              </p14:nvContentPartPr>
              <p14:xfrm>
                <a:off x="5101067" y="3308229"/>
                <a:ext cx="263880" cy="25200"/>
              </p14:xfrm>
            </p:contentPart>
          </mc:Choice>
          <mc:Fallback>
            <p:pic>
              <p:nvPicPr>
                <p:cNvPr id="44" name="Ink 43">
                  <a:extLst>
                    <a:ext uri="{FF2B5EF4-FFF2-40B4-BE49-F238E27FC236}">
                      <a16:creationId xmlns:a16="http://schemas.microsoft.com/office/drawing/2014/main" id="{FC7369C5-1B24-4A1E-B10D-44FE327FF178}"/>
                    </a:ext>
                  </a:extLst>
                </p:cNvPr>
                <p:cNvPicPr/>
                <p:nvPr/>
              </p:nvPicPr>
              <p:blipFill>
                <a:blip r:embed="rId61"/>
                <a:stretch>
                  <a:fillRect/>
                </a:stretch>
              </p:blipFill>
              <p:spPr>
                <a:xfrm>
                  <a:off x="5083067" y="3290589"/>
                  <a:ext cx="29952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A81E5EF2-9F3C-4A40-9B12-7F4951921DBB}"/>
                    </a:ext>
                  </a:extLst>
                </p14:cNvPr>
                <p14:cNvContentPartPr/>
                <p14:nvPr/>
              </p14:nvContentPartPr>
              <p14:xfrm>
                <a:off x="5353787" y="3236229"/>
                <a:ext cx="360" cy="360"/>
              </p14:xfrm>
            </p:contentPart>
          </mc:Choice>
          <mc:Fallback>
            <p:pic>
              <p:nvPicPr>
                <p:cNvPr id="46" name="Ink 45">
                  <a:extLst>
                    <a:ext uri="{FF2B5EF4-FFF2-40B4-BE49-F238E27FC236}">
                      <a16:creationId xmlns:a16="http://schemas.microsoft.com/office/drawing/2014/main" id="{A81E5EF2-9F3C-4A40-9B12-7F4951921DBB}"/>
                    </a:ext>
                  </a:extLst>
                </p:cNvPr>
                <p:cNvPicPr/>
                <p:nvPr/>
              </p:nvPicPr>
              <p:blipFill>
                <a:blip r:embed="rId5"/>
                <a:stretch>
                  <a:fillRect/>
                </a:stretch>
              </p:blipFill>
              <p:spPr>
                <a:xfrm>
                  <a:off x="5335787" y="3218229"/>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0" name="Ink 49">
                  <a:extLst>
                    <a:ext uri="{FF2B5EF4-FFF2-40B4-BE49-F238E27FC236}">
                      <a16:creationId xmlns:a16="http://schemas.microsoft.com/office/drawing/2014/main" id="{CB62E6EA-E4A8-4BB4-9414-0ACF20A623FB}"/>
                    </a:ext>
                  </a:extLst>
                </p14:cNvPr>
                <p14:cNvContentPartPr/>
                <p14:nvPr/>
              </p14:nvContentPartPr>
              <p14:xfrm>
                <a:off x="5712707" y="2658429"/>
                <a:ext cx="14400" cy="685080"/>
              </p14:xfrm>
            </p:contentPart>
          </mc:Choice>
          <mc:Fallback>
            <p:pic>
              <p:nvPicPr>
                <p:cNvPr id="50" name="Ink 49">
                  <a:extLst>
                    <a:ext uri="{FF2B5EF4-FFF2-40B4-BE49-F238E27FC236}">
                      <a16:creationId xmlns:a16="http://schemas.microsoft.com/office/drawing/2014/main" id="{CB62E6EA-E4A8-4BB4-9414-0ACF20A623FB}"/>
                    </a:ext>
                  </a:extLst>
                </p:cNvPr>
                <p:cNvPicPr/>
                <p:nvPr/>
              </p:nvPicPr>
              <p:blipFill>
                <a:blip r:embed="rId64"/>
                <a:stretch>
                  <a:fillRect/>
                </a:stretch>
              </p:blipFill>
              <p:spPr>
                <a:xfrm>
                  <a:off x="5694707" y="2640789"/>
                  <a:ext cx="50040" cy="7207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2" name="Ink 51">
                  <a:extLst>
                    <a:ext uri="{FF2B5EF4-FFF2-40B4-BE49-F238E27FC236}">
                      <a16:creationId xmlns:a16="http://schemas.microsoft.com/office/drawing/2014/main" id="{1BCC65BB-999F-42C6-9D17-E2F13464D306}"/>
                    </a:ext>
                  </a:extLst>
                </p14:cNvPr>
                <p14:cNvContentPartPr/>
                <p14:nvPr/>
              </p14:nvContentPartPr>
              <p14:xfrm>
                <a:off x="5762387" y="2682549"/>
                <a:ext cx="20160" cy="360"/>
              </p14:xfrm>
            </p:contentPart>
          </mc:Choice>
          <mc:Fallback>
            <p:pic>
              <p:nvPicPr>
                <p:cNvPr id="52" name="Ink 51">
                  <a:extLst>
                    <a:ext uri="{FF2B5EF4-FFF2-40B4-BE49-F238E27FC236}">
                      <a16:creationId xmlns:a16="http://schemas.microsoft.com/office/drawing/2014/main" id="{1BCC65BB-999F-42C6-9D17-E2F13464D306}"/>
                    </a:ext>
                  </a:extLst>
                </p:cNvPr>
                <p:cNvPicPr/>
                <p:nvPr/>
              </p:nvPicPr>
              <p:blipFill>
                <a:blip r:embed="rId66"/>
                <a:stretch>
                  <a:fillRect/>
                </a:stretch>
              </p:blipFill>
              <p:spPr>
                <a:xfrm>
                  <a:off x="5744747" y="2664909"/>
                  <a:ext cx="558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55" name="Ink 54">
                  <a:extLst>
                    <a:ext uri="{FF2B5EF4-FFF2-40B4-BE49-F238E27FC236}">
                      <a16:creationId xmlns:a16="http://schemas.microsoft.com/office/drawing/2014/main" id="{E71047C2-FF4E-42C2-9F1C-59CA9B5CD715}"/>
                    </a:ext>
                  </a:extLst>
                </p14:cNvPr>
                <p14:cNvContentPartPr/>
                <p14:nvPr/>
              </p14:nvContentPartPr>
              <p14:xfrm>
                <a:off x="5991347" y="3283749"/>
                <a:ext cx="612720" cy="37440"/>
              </p14:xfrm>
            </p:contentPart>
          </mc:Choice>
          <mc:Fallback>
            <p:pic>
              <p:nvPicPr>
                <p:cNvPr id="55" name="Ink 54">
                  <a:extLst>
                    <a:ext uri="{FF2B5EF4-FFF2-40B4-BE49-F238E27FC236}">
                      <a16:creationId xmlns:a16="http://schemas.microsoft.com/office/drawing/2014/main" id="{E71047C2-FF4E-42C2-9F1C-59CA9B5CD715}"/>
                    </a:ext>
                  </a:extLst>
                </p:cNvPr>
                <p:cNvPicPr/>
                <p:nvPr/>
              </p:nvPicPr>
              <p:blipFill>
                <a:blip r:embed="rId68"/>
                <a:stretch>
                  <a:fillRect/>
                </a:stretch>
              </p:blipFill>
              <p:spPr>
                <a:xfrm>
                  <a:off x="5973347" y="3265749"/>
                  <a:ext cx="648360" cy="73080"/>
                </a:xfrm>
                <a:prstGeom prst="rect">
                  <a:avLst/>
                </a:prstGeom>
              </p:spPr>
            </p:pic>
          </mc:Fallback>
        </mc:AlternateContent>
      </p:grpSp>
      <p:sp>
        <p:nvSpPr>
          <p:cNvPr id="57" name="TextBox 56">
            <a:extLst>
              <a:ext uri="{FF2B5EF4-FFF2-40B4-BE49-F238E27FC236}">
                <a16:creationId xmlns:a16="http://schemas.microsoft.com/office/drawing/2014/main" id="{92D1608D-A663-4FB9-B25E-87A797456EAB}"/>
              </a:ext>
            </a:extLst>
          </p:cNvPr>
          <p:cNvSpPr txBox="1"/>
          <p:nvPr/>
        </p:nvSpPr>
        <p:spPr>
          <a:xfrm>
            <a:off x="4788568" y="2237589"/>
            <a:ext cx="1795605" cy="369332"/>
          </a:xfrm>
          <a:prstGeom prst="rect">
            <a:avLst/>
          </a:prstGeom>
          <a:noFill/>
        </p:spPr>
        <p:txBody>
          <a:bodyPr wrap="square" rtlCol="0">
            <a:spAutoFit/>
          </a:bodyPr>
          <a:lstStyle/>
          <a:p>
            <a:r>
              <a:rPr lang="en-US" dirty="0"/>
              <a:t>UNIPOLAR RZ</a:t>
            </a:r>
            <a:endParaRPr lang="en-IN" dirty="0"/>
          </a:p>
        </p:txBody>
      </p:sp>
      <mc:AlternateContent xmlns:mc="http://schemas.openxmlformats.org/markup-compatibility/2006">
        <mc:Choice xmlns:p14="http://schemas.microsoft.com/office/powerpoint/2010/main" Requires="p14">
          <p:contentPart p14:bwMode="auto" r:id="rId69">
            <p14:nvContentPartPr>
              <p14:cNvPr id="58" name="Ink 57">
                <a:extLst>
                  <a:ext uri="{FF2B5EF4-FFF2-40B4-BE49-F238E27FC236}">
                    <a16:creationId xmlns:a16="http://schemas.microsoft.com/office/drawing/2014/main" id="{F43AD156-F046-4CEB-89E2-DF9B3E1B9938}"/>
                  </a:ext>
                </a:extLst>
              </p14:cNvPr>
              <p14:cNvContentPartPr/>
              <p14:nvPr/>
            </p14:nvContentPartPr>
            <p14:xfrm>
              <a:off x="6412547" y="3849669"/>
              <a:ext cx="360" cy="360"/>
            </p14:xfrm>
          </p:contentPart>
        </mc:Choice>
        <mc:Fallback>
          <p:pic>
            <p:nvPicPr>
              <p:cNvPr id="58" name="Ink 57">
                <a:extLst>
                  <a:ext uri="{FF2B5EF4-FFF2-40B4-BE49-F238E27FC236}">
                    <a16:creationId xmlns:a16="http://schemas.microsoft.com/office/drawing/2014/main" id="{F43AD156-F046-4CEB-89E2-DF9B3E1B9938}"/>
                  </a:ext>
                </a:extLst>
              </p:cNvPr>
              <p:cNvPicPr/>
              <p:nvPr/>
            </p:nvPicPr>
            <p:blipFill>
              <a:blip r:embed="rId70"/>
              <a:stretch>
                <a:fillRect/>
              </a:stretch>
            </p:blipFill>
            <p:spPr>
              <a:xfrm>
                <a:off x="6403547" y="384066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76" name="Ink 75">
                <a:extLst>
                  <a:ext uri="{FF2B5EF4-FFF2-40B4-BE49-F238E27FC236}">
                    <a16:creationId xmlns:a16="http://schemas.microsoft.com/office/drawing/2014/main" id="{3BC8CAFC-64ED-4249-B2A4-9341C4806D5A}"/>
                  </a:ext>
                </a:extLst>
              </p14:cNvPr>
              <p14:cNvContentPartPr/>
              <p14:nvPr/>
            </p14:nvContentPartPr>
            <p14:xfrm>
              <a:off x="3031427" y="4138029"/>
              <a:ext cx="230760" cy="632160"/>
            </p14:xfrm>
          </p:contentPart>
        </mc:Choice>
        <mc:Fallback>
          <p:pic>
            <p:nvPicPr>
              <p:cNvPr id="76" name="Ink 75">
                <a:extLst>
                  <a:ext uri="{FF2B5EF4-FFF2-40B4-BE49-F238E27FC236}">
                    <a16:creationId xmlns:a16="http://schemas.microsoft.com/office/drawing/2014/main" id="{3BC8CAFC-64ED-4249-B2A4-9341C4806D5A}"/>
                  </a:ext>
                </a:extLst>
              </p:cNvPr>
              <p:cNvPicPr/>
              <p:nvPr/>
            </p:nvPicPr>
            <p:blipFill>
              <a:blip r:embed="rId72"/>
              <a:stretch>
                <a:fillRect/>
              </a:stretch>
            </p:blipFill>
            <p:spPr>
              <a:xfrm>
                <a:off x="3022427" y="4129389"/>
                <a:ext cx="248400" cy="6498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77" name="Ink 76">
                <a:extLst>
                  <a:ext uri="{FF2B5EF4-FFF2-40B4-BE49-F238E27FC236}">
                    <a16:creationId xmlns:a16="http://schemas.microsoft.com/office/drawing/2014/main" id="{F935F2D6-8C33-44D0-AC2F-E87E539F40B2}"/>
                  </a:ext>
                </a:extLst>
              </p14:cNvPr>
              <p14:cNvContentPartPr/>
              <p14:nvPr/>
            </p14:nvContentPartPr>
            <p14:xfrm>
              <a:off x="3167147" y="4727349"/>
              <a:ext cx="340200" cy="37800"/>
            </p14:xfrm>
          </p:contentPart>
        </mc:Choice>
        <mc:Fallback>
          <p:pic>
            <p:nvPicPr>
              <p:cNvPr id="77" name="Ink 76">
                <a:extLst>
                  <a:ext uri="{FF2B5EF4-FFF2-40B4-BE49-F238E27FC236}">
                    <a16:creationId xmlns:a16="http://schemas.microsoft.com/office/drawing/2014/main" id="{F935F2D6-8C33-44D0-AC2F-E87E539F40B2}"/>
                  </a:ext>
                </a:extLst>
              </p:cNvPr>
              <p:cNvPicPr/>
              <p:nvPr/>
            </p:nvPicPr>
            <p:blipFill>
              <a:blip r:embed="rId74"/>
              <a:stretch>
                <a:fillRect/>
              </a:stretch>
            </p:blipFill>
            <p:spPr>
              <a:xfrm>
                <a:off x="3158507" y="4718709"/>
                <a:ext cx="35784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86" name="Ink 85">
                <a:extLst>
                  <a:ext uri="{FF2B5EF4-FFF2-40B4-BE49-F238E27FC236}">
                    <a16:creationId xmlns:a16="http://schemas.microsoft.com/office/drawing/2014/main" id="{F3FC7BB9-EDF8-4BCD-9651-694619F7D75D}"/>
                  </a:ext>
                </a:extLst>
              </p14:cNvPr>
              <p14:cNvContentPartPr/>
              <p14:nvPr/>
            </p14:nvContentPartPr>
            <p14:xfrm>
              <a:off x="3945827" y="4138389"/>
              <a:ext cx="232560" cy="600840"/>
            </p14:xfrm>
          </p:contentPart>
        </mc:Choice>
        <mc:Fallback>
          <p:pic>
            <p:nvPicPr>
              <p:cNvPr id="86" name="Ink 85">
                <a:extLst>
                  <a:ext uri="{FF2B5EF4-FFF2-40B4-BE49-F238E27FC236}">
                    <a16:creationId xmlns:a16="http://schemas.microsoft.com/office/drawing/2014/main" id="{F3FC7BB9-EDF8-4BCD-9651-694619F7D75D}"/>
                  </a:ext>
                </a:extLst>
              </p:cNvPr>
              <p:cNvPicPr/>
              <p:nvPr/>
            </p:nvPicPr>
            <p:blipFill>
              <a:blip r:embed="rId76"/>
              <a:stretch>
                <a:fillRect/>
              </a:stretch>
            </p:blipFill>
            <p:spPr>
              <a:xfrm>
                <a:off x="3937187" y="4129389"/>
                <a:ext cx="250200" cy="6184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88" name="Ink 87">
                <a:extLst>
                  <a:ext uri="{FF2B5EF4-FFF2-40B4-BE49-F238E27FC236}">
                    <a16:creationId xmlns:a16="http://schemas.microsoft.com/office/drawing/2014/main" id="{0A0F5708-ED8A-43F2-BB0D-ADB6C29B348E}"/>
                  </a:ext>
                </a:extLst>
              </p14:cNvPr>
              <p14:cNvContentPartPr/>
              <p14:nvPr/>
            </p14:nvContentPartPr>
            <p14:xfrm>
              <a:off x="3645227" y="5184909"/>
              <a:ext cx="82080" cy="38160"/>
            </p14:xfrm>
          </p:contentPart>
        </mc:Choice>
        <mc:Fallback>
          <p:pic>
            <p:nvPicPr>
              <p:cNvPr id="88" name="Ink 87">
                <a:extLst>
                  <a:ext uri="{FF2B5EF4-FFF2-40B4-BE49-F238E27FC236}">
                    <a16:creationId xmlns:a16="http://schemas.microsoft.com/office/drawing/2014/main" id="{0A0F5708-ED8A-43F2-BB0D-ADB6C29B348E}"/>
                  </a:ext>
                </a:extLst>
              </p:cNvPr>
              <p:cNvPicPr/>
              <p:nvPr/>
            </p:nvPicPr>
            <p:blipFill>
              <a:blip r:embed="rId78"/>
              <a:stretch>
                <a:fillRect/>
              </a:stretch>
            </p:blipFill>
            <p:spPr>
              <a:xfrm>
                <a:off x="3636587" y="5176269"/>
                <a:ext cx="997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94" name="Ink 93">
                <a:extLst>
                  <a:ext uri="{FF2B5EF4-FFF2-40B4-BE49-F238E27FC236}">
                    <a16:creationId xmlns:a16="http://schemas.microsoft.com/office/drawing/2014/main" id="{BBFB8342-0508-4701-B2D3-AE8A7F39CE00}"/>
                  </a:ext>
                </a:extLst>
              </p14:cNvPr>
              <p14:cNvContentPartPr/>
              <p14:nvPr/>
            </p14:nvContentPartPr>
            <p14:xfrm>
              <a:off x="4523267" y="4162509"/>
              <a:ext cx="182880" cy="656280"/>
            </p14:xfrm>
          </p:contentPart>
        </mc:Choice>
        <mc:Fallback>
          <p:pic>
            <p:nvPicPr>
              <p:cNvPr id="94" name="Ink 93">
                <a:extLst>
                  <a:ext uri="{FF2B5EF4-FFF2-40B4-BE49-F238E27FC236}">
                    <a16:creationId xmlns:a16="http://schemas.microsoft.com/office/drawing/2014/main" id="{BBFB8342-0508-4701-B2D3-AE8A7F39CE00}"/>
                  </a:ext>
                </a:extLst>
              </p:cNvPr>
              <p:cNvPicPr/>
              <p:nvPr/>
            </p:nvPicPr>
            <p:blipFill>
              <a:blip r:embed="rId80"/>
              <a:stretch>
                <a:fillRect/>
              </a:stretch>
            </p:blipFill>
            <p:spPr>
              <a:xfrm>
                <a:off x="4514627" y="4153509"/>
                <a:ext cx="200520" cy="67392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93" name="Ink 92">
                <a:extLst>
                  <a:ext uri="{FF2B5EF4-FFF2-40B4-BE49-F238E27FC236}">
                    <a16:creationId xmlns:a16="http://schemas.microsoft.com/office/drawing/2014/main" id="{0E78C935-6276-4D82-B0FE-0161E9E8FAE5}"/>
                  </a:ext>
                </a:extLst>
              </p14:cNvPr>
              <p14:cNvContentPartPr/>
              <p14:nvPr/>
            </p14:nvContentPartPr>
            <p14:xfrm>
              <a:off x="4475027" y="4162509"/>
              <a:ext cx="39960" cy="559800"/>
            </p14:xfrm>
          </p:contentPart>
        </mc:Choice>
        <mc:Fallback>
          <p:pic>
            <p:nvPicPr>
              <p:cNvPr id="93" name="Ink 92">
                <a:extLst>
                  <a:ext uri="{FF2B5EF4-FFF2-40B4-BE49-F238E27FC236}">
                    <a16:creationId xmlns:a16="http://schemas.microsoft.com/office/drawing/2014/main" id="{0E78C935-6276-4D82-B0FE-0161E9E8FAE5}"/>
                  </a:ext>
                </a:extLst>
              </p:cNvPr>
              <p:cNvPicPr/>
              <p:nvPr/>
            </p:nvPicPr>
            <p:blipFill>
              <a:blip r:embed="rId82"/>
              <a:stretch>
                <a:fillRect/>
              </a:stretch>
            </p:blipFill>
            <p:spPr>
              <a:xfrm>
                <a:off x="4466387" y="4153509"/>
                <a:ext cx="57600" cy="577440"/>
              </a:xfrm>
              <a:prstGeom prst="rect">
                <a:avLst/>
              </a:prstGeom>
            </p:spPr>
          </p:pic>
        </mc:Fallback>
      </mc:AlternateContent>
      <p:grpSp>
        <p:nvGrpSpPr>
          <p:cNvPr id="109" name="Group 108">
            <a:extLst>
              <a:ext uri="{FF2B5EF4-FFF2-40B4-BE49-F238E27FC236}">
                <a16:creationId xmlns:a16="http://schemas.microsoft.com/office/drawing/2014/main" id="{53005B21-58F0-429B-82D4-36BA826435B4}"/>
              </a:ext>
            </a:extLst>
          </p:cNvPr>
          <p:cNvGrpSpPr/>
          <p:nvPr/>
        </p:nvGrpSpPr>
        <p:grpSpPr>
          <a:xfrm>
            <a:off x="2105147" y="3945789"/>
            <a:ext cx="5187960" cy="1739880"/>
            <a:chOff x="2105147" y="3945789"/>
            <a:chExt cx="5187960" cy="1739880"/>
          </a:xfrm>
        </p:grpSpPr>
        <mc:AlternateContent xmlns:mc="http://schemas.openxmlformats.org/markup-compatibility/2006">
          <mc:Choice xmlns:p14="http://schemas.microsoft.com/office/powerpoint/2010/main" Requires="p14">
            <p:contentPart p14:bwMode="auto" r:id="rId83">
              <p14:nvContentPartPr>
                <p14:cNvPr id="106" name="Ink 105">
                  <a:extLst>
                    <a:ext uri="{FF2B5EF4-FFF2-40B4-BE49-F238E27FC236}">
                      <a16:creationId xmlns:a16="http://schemas.microsoft.com/office/drawing/2014/main" id="{A3A478AB-C4CA-4AB7-B06E-72383E6236CF}"/>
                    </a:ext>
                  </a:extLst>
                </p14:cNvPr>
                <p14:cNvContentPartPr/>
                <p14:nvPr/>
              </p14:nvContentPartPr>
              <p14:xfrm>
                <a:off x="5690747" y="4220829"/>
                <a:ext cx="643320" cy="627840"/>
              </p14:xfrm>
            </p:contentPart>
          </mc:Choice>
          <mc:Fallback>
            <p:pic>
              <p:nvPicPr>
                <p:cNvPr id="106" name="Ink 105">
                  <a:extLst>
                    <a:ext uri="{FF2B5EF4-FFF2-40B4-BE49-F238E27FC236}">
                      <a16:creationId xmlns:a16="http://schemas.microsoft.com/office/drawing/2014/main" id="{A3A478AB-C4CA-4AB7-B06E-72383E6236CF}"/>
                    </a:ext>
                  </a:extLst>
                </p:cNvPr>
                <p:cNvPicPr/>
                <p:nvPr/>
              </p:nvPicPr>
              <p:blipFill>
                <a:blip r:embed="rId84"/>
                <a:stretch>
                  <a:fillRect/>
                </a:stretch>
              </p:blipFill>
              <p:spPr>
                <a:xfrm>
                  <a:off x="5681747" y="4211829"/>
                  <a:ext cx="660960" cy="6454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59" name="Ink 58">
                  <a:extLst>
                    <a:ext uri="{FF2B5EF4-FFF2-40B4-BE49-F238E27FC236}">
                      <a16:creationId xmlns:a16="http://schemas.microsoft.com/office/drawing/2014/main" id="{90C0E5C7-2E56-4F20-B52B-612F0F70AF52}"/>
                    </a:ext>
                  </a:extLst>
                </p14:cNvPr>
                <p14:cNvContentPartPr/>
                <p14:nvPr/>
              </p14:nvContentPartPr>
              <p14:xfrm>
                <a:off x="2934947" y="4655709"/>
                <a:ext cx="173520" cy="1029960"/>
              </p14:xfrm>
            </p:contentPart>
          </mc:Choice>
          <mc:Fallback>
            <p:pic>
              <p:nvPicPr>
                <p:cNvPr id="59" name="Ink 58">
                  <a:extLst>
                    <a:ext uri="{FF2B5EF4-FFF2-40B4-BE49-F238E27FC236}">
                      <a16:creationId xmlns:a16="http://schemas.microsoft.com/office/drawing/2014/main" id="{90C0E5C7-2E56-4F20-B52B-612F0F70AF52}"/>
                    </a:ext>
                  </a:extLst>
                </p:cNvPr>
                <p:cNvPicPr/>
                <p:nvPr/>
              </p:nvPicPr>
              <p:blipFill>
                <a:blip r:embed="rId86"/>
                <a:stretch>
                  <a:fillRect/>
                </a:stretch>
              </p:blipFill>
              <p:spPr>
                <a:xfrm>
                  <a:off x="2926307" y="4647069"/>
                  <a:ext cx="191160" cy="104760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60" name="Ink 59">
                  <a:extLst>
                    <a:ext uri="{FF2B5EF4-FFF2-40B4-BE49-F238E27FC236}">
                      <a16:creationId xmlns:a16="http://schemas.microsoft.com/office/drawing/2014/main" id="{E9A969A6-9393-4519-8331-0CEBCCE21B5D}"/>
                    </a:ext>
                  </a:extLst>
                </p14:cNvPr>
                <p14:cNvContentPartPr/>
                <p14:nvPr/>
              </p14:nvContentPartPr>
              <p14:xfrm>
                <a:off x="2971307" y="4629429"/>
                <a:ext cx="4268880" cy="220320"/>
              </p14:xfrm>
            </p:contentPart>
          </mc:Choice>
          <mc:Fallback>
            <p:pic>
              <p:nvPicPr>
                <p:cNvPr id="60" name="Ink 59">
                  <a:extLst>
                    <a:ext uri="{FF2B5EF4-FFF2-40B4-BE49-F238E27FC236}">
                      <a16:creationId xmlns:a16="http://schemas.microsoft.com/office/drawing/2014/main" id="{E9A969A6-9393-4519-8331-0CEBCCE21B5D}"/>
                    </a:ext>
                  </a:extLst>
                </p:cNvPr>
                <p:cNvPicPr/>
                <p:nvPr/>
              </p:nvPicPr>
              <p:blipFill>
                <a:blip r:embed="rId88"/>
                <a:stretch>
                  <a:fillRect/>
                </a:stretch>
              </p:blipFill>
              <p:spPr>
                <a:xfrm>
                  <a:off x="2962667" y="4620789"/>
                  <a:ext cx="4286520" cy="2379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1" name="Ink 60">
                  <a:extLst>
                    <a:ext uri="{FF2B5EF4-FFF2-40B4-BE49-F238E27FC236}">
                      <a16:creationId xmlns:a16="http://schemas.microsoft.com/office/drawing/2014/main" id="{F4FB09A3-1902-46FB-98F0-49CA0E440AE4}"/>
                    </a:ext>
                  </a:extLst>
                </p14:cNvPr>
                <p14:cNvContentPartPr/>
                <p14:nvPr/>
              </p14:nvContentPartPr>
              <p14:xfrm>
                <a:off x="7134347" y="4558869"/>
                <a:ext cx="158760" cy="282600"/>
              </p14:xfrm>
            </p:contentPart>
          </mc:Choice>
          <mc:Fallback>
            <p:pic>
              <p:nvPicPr>
                <p:cNvPr id="61" name="Ink 60">
                  <a:extLst>
                    <a:ext uri="{FF2B5EF4-FFF2-40B4-BE49-F238E27FC236}">
                      <a16:creationId xmlns:a16="http://schemas.microsoft.com/office/drawing/2014/main" id="{F4FB09A3-1902-46FB-98F0-49CA0E440AE4}"/>
                    </a:ext>
                  </a:extLst>
                </p:cNvPr>
                <p:cNvPicPr/>
                <p:nvPr/>
              </p:nvPicPr>
              <p:blipFill>
                <a:blip r:embed="rId90"/>
                <a:stretch>
                  <a:fillRect/>
                </a:stretch>
              </p:blipFill>
              <p:spPr>
                <a:xfrm>
                  <a:off x="7125707" y="4549869"/>
                  <a:ext cx="17640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3" name="Ink 62">
                  <a:extLst>
                    <a:ext uri="{FF2B5EF4-FFF2-40B4-BE49-F238E27FC236}">
                      <a16:creationId xmlns:a16="http://schemas.microsoft.com/office/drawing/2014/main" id="{8AFCEEF3-43A6-453C-A451-57921F06D605}"/>
                    </a:ext>
                  </a:extLst>
                </p14:cNvPr>
                <p14:cNvContentPartPr/>
                <p14:nvPr/>
              </p14:nvContentPartPr>
              <p14:xfrm>
                <a:off x="2935307" y="4162509"/>
                <a:ext cx="171720" cy="20160"/>
              </p14:xfrm>
            </p:contentPart>
          </mc:Choice>
          <mc:Fallback>
            <p:pic>
              <p:nvPicPr>
                <p:cNvPr id="63" name="Ink 62">
                  <a:extLst>
                    <a:ext uri="{FF2B5EF4-FFF2-40B4-BE49-F238E27FC236}">
                      <a16:creationId xmlns:a16="http://schemas.microsoft.com/office/drawing/2014/main" id="{8AFCEEF3-43A6-453C-A451-57921F06D605}"/>
                    </a:ext>
                  </a:extLst>
                </p:cNvPr>
                <p:cNvPicPr/>
                <p:nvPr/>
              </p:nvPicPr>
              <p:blipFill>
                <a:blip r:embed="rId92"/>
                <a:stretch>
                  <a:fillRect/>
                </a:stretch>
              </p:blipFill>
              <p:spPr>
                <a:xfrm>
                  <a:off x="2926667" y="4153509"/>
                  <a:ext cx="1893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4" name="Ink 63">
                  <a:extLst>
                    <a:ext uri="{FF2B5EF4-FFF2-40B4-BE49-F238E27FC236}">
                      <a16:creationId xmlns:a16="http://schemas.microsoft.com/office/drawing/2014/main" id="{E4D82F22-64A9-42A1-8315-50C85FBB1BE8}"/>
                    </a:ext>
                  </a:extLst>
                </p14:cNvPr>
                <p14:cNvContentPartPr/>
                <p14:nvPr/>
              </p14:nvContentPartPr>
              <p14:xfrm>
                <a:off x="2261387" y="4151349"/>
                <a:ext cx="227520" cy="24480"/>
              </p14:xfrm>
            </p:contentPart>
          </mc:Choice>
          <mc:Fallback>
            <p:pic>
              <p:nvPicPr>
                <p:cNvPr id="64" name="Ink 63">
                  <a:extLst>
                    <a:ext uri="{FF2B5EF4-FFF2-40B4-BE49-F238E27FC236}">
                      <a16:creationId xmlns:a16="http://schemas.microsoft.com/office/drawing/2014/main" id="{E4D82F22-64A9-42A1-8315-50C85FBB1BE8}"/>
                    </a:ext>
                  </a:extLst>
                </p:cNvPr>
                <p:cNvPicPr/>
                <p:nvPr/>
              </p:nvPicPr>
              <p:blipFill>
                <a:blip r:embed="rId94"/>
                <a:stretch>
                  <a:fillRect/>
                </a:stretch>
              </p:blipFill>
              <p:spPr>
                <a:xfrm>
                  <a:off x="2252747" y="4142349"/>
                  <a:ext cx="2451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65" name="Ink 64">
                  <a:extLst>
                    <a:ext uri="{FF2B5EF4-FFF2-40B4-BE49-F238E27FC236}">
                      <a16:creationId xmlns:a16="http://schemas.microsoft.com/office/drawing/2014/main" id="{8C0B1C36-C514-4CDD-ACEF-71C9BB50339A}"/>
                    </a:ext>
                  </a:extLst>
                </p14:cNvPr>
                <p14:cNvContentPartPr/>
                <p14:nvPr/>
              </p14:nvContentPartPr>
              <p14:xfrm>
                <a:off x="2393867" y="4078269"/>
                <a:ext cx="10080" cy="202680"/>
              </p14:xfrm>
            </p:contentPart>
          </mc:Choice>
          <mc:Fallback>
            <p:pic>
              <p:nvPicPr>
                <p:cNvPr id="65" name="Ink 64">
                  <a:extLst>
                    <a:ext uri="{FF2B5EF4-FFF2-40B4-BE49-F238E27FC236}">
                      <a16:creationId xmlns:a16="http://schemas.microsoft.com/office/drawing/2014/main" id="{8C0B1C36-C514-4CDD-ACEF-71C9BB50339A}"/>
                    </a:ext>
                  </a:extLst>
                </p:cNvPr>
                <p:cNvPicPr/>
                <p:nvPr/>
              </p:nvPicPr>
              <p:blipFill>
                <a:blip r:embed="rId96"/>
                <a:stretch>
                  <a:fillRect/>
                </a:stretch>
              </p:blipFill>
              <p:spPr>
                <a:xfrm>
                  <a:off x="2384867" y="4069269"/>
                  <a:ext cx="2772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6" name="Ink 65">
                  <a:extLst>
                    <a:ext uri="{FF2B5EF4-FFF2-40B4-BE49-F238E27FC236}">
                      <a16:creationId xmlns:a16="http://schemas.microsoft.com/office/drawing/2014/main" id="{051D1CCF-D04C-4CE8-B315-E25092C7C700}"/>
                    </a:ext>
                  </a:extLst>
                </p14:cNvPr>
                <p14:cNvContentPartPr/>
                <p14:nvPr/>
              </p14:nvContentPartPr>
              <p14:xfrm>
                <a:off x="2478107" y="4014549"/>
                <a:ext cx="126360" cy="155160"/>
              </p14:xfrm>
            </p:contentPart>
          </mc:Choice>
          <mc:Fallback>
            <p:pic>
              <p:nvPicPr>
                <p:cNvPr id="66" name="Ink 65">
                  <a:extLst>
                    <a:ext uri="{FF2B5EF4-FFF2-40B4-BE49-F238E27FC236}">
                      <a16:creationId xmlns:a16="http://schemas.microsoft.com/office/drawing/2014/main" id="{051D1CCF-D04C-4CE8-B315-E25092C7C700}"/>
                    </a:ext>
                  </a:extLst>
                </p:cNvPr>
                <p:cNvPicPr/>
                <p:nvPr/>
              </p:nvPicPr>
              <p:blipFill>
                <a:blip r:embed="rId98"/>
                <a:stretch>
                  <a:fillRect/>
                </a:stretch>
              </p:blipFill>
              <p:spPr>
                <a:xfrm>
                  <a:off x="2469107" y="4005909"/>
                  <a:ext cx="14400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7" name="Ink 66">
                  <a:extLst>
                    <a:ext uri="{FF2B5EF4-FFF2-40B4-BE49-F238E27FC236}">
                      <a16:creationId xmlns:a16="http://schemas.microsoft.com/office/drawing/2014/main" id="{338E872E-F073-45D5-9C34-56EF6FD13B9E}"/>
                    </a:ext>
                  </a:extLst>
                </p14:cNvPr>
                <p14:cNvContentPartPr/>
                <p14:nvPr/>
              </p14:nvContentPartPr>
              <p14:xfrm>
                <a:off x="2549747" y="3945789"/>
                <a:ext cx="168480" cy="464040"/>
              </p14:xfrm>
            </p:contentPart>
          </mc:Choice>
          <mc:Fallback>
            <p:pic>
              <p:nvPicPr>
                <p:cNvPr id="67" name="Ink 66">
                  <a:extLst>
                    <a:ext uri="{FF2B5EF4-FFF2-40B4-BE49-F238E27FC236}">
                      <a16:creationId xmlns:a16="http://schemas.microsoft.com/office/drawing/2014/main" id="{338E872E-F073-45D5-9C34-56EF6FD13B9E}"/>
                    </a:ext>
                  </a:extLst>
                </p:cNvPr>
                <p:cNvPicPr/>
                <p:nvPr/>
              </p:nvPicPr>
              <p:blipFill>
                <a:blip r:embed="rId100"/>
                <a:stretch>
                  <a:fillRect/>
                </a:stretch>
              </p:blipFill>
              <p:spPr>
                <a:xfrm>
                  <a:off x="2540747" y="3937149"/>
                  <a:ext cx="186120" cy="4816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68" name="Ink 67">
                  <a:extLst>
                    <a:ext uri="{FF2B5EF4-FFF2-40B4-BE49-F238E27FC236}">
                      <a16:creationId xmlns:a16="http://schemas.microsoft.com/office/drawing/2014/main" id="{44F30C54-7884-4496-9679-4EAB8320E61D}"/>
                    </a:ext>
                  </a:extLst>
                </p14:cNvPr>
                <p14:cNvContentPartPr/>
                <p14:nvPr/>
              </p14:nvContentPartPr>
              <p14:xfrm>
                <a:off x="2662787" y="4235949"/>
                <a:ext cx="112680" cy="181440"/>
              </p14:xfrm>
            </p:contentPart>
          </mc:Choice>
          <mc:Fallback>
            <p:pic>
              <p:nvPicPr>
                <p:cNvPr id="68" name="Ink 67">
                  <a:extLst>
                    <a:ext uri="{FF2B5EF4-FFF2-40B4-BE49-F238E27FC236}">
                      <a16:creationId xmlns:a16="http://schemas.microsoft.com/office/drawing/2014/main" id="{44F30C54-7884-4496-9679-4EAB8320E61D}"/>
                    </a:ext>
                  </a:extLst>
                </p:cNvPr>
                <p:cNvPicPr/>
                <p:nvPr/>
              </p:nvPicPr>
              <p:blipFill>
                <a:blip r:embed="rId102"/>
                <a:stretch>
                  <a:fillRect/>
                </a:stretch>
              </p:blipFill>
              <p:spPr>
                <a:xfrm>
                  <a:off x="2654147" y="4227309"/>
                  <a:ext cx="1303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70" name="Ink 69">
                  <a:extLst>
                    <a:ext uri="{FF2B5EF4-FFF2-40B4-BE49-F238E27FC236}">
                      <a16:creationId xmlns:a16="http://schemas.microsoft.com/office/drawing/2014/main" id="{B686D1DB-6A6F-4117-A006-464D77B6072A}"/>
                    </a:ext>
                  </a:extLst>
                </p14:cNvPr>
                <p14:cNvContentPartPr/>
                <p14:nvPr/>
              </p14:nvContentPartPr>
              <p14:xfrm>
                <a:off x="2935307" y="5161149"/>
                <a:ext cx="82080" cy="360"/>
              </p14:xfrm>
            </p:contentPart>
          </mc:Choice>
          <mc:Fallback>
            <p:pic>
              <p:nvPicPr>
                <p:cNvPr id="70" name="Ink 69">
                  <a:extLst>
                    <a:ext uri="{FF2B5EF4-FFF2-40B4-BE49-F238E27FC236}">
                      <a16:creationId xmlns:a16="http://schemas.microsoft.com/office/drawing/2014/main" id="{B686D1DB-6A6F-4117-A006-464D77B6072A}"/>
                    </a:ext>
                  </a:extLst>
                </p:cNvPr>
                <p:cNvPicPr/>
                <p:nvPr/>
              </p:nvPicPr>
              <p:blipFill>
                <a:blip r:embed="rId104"/>
                <a:stretch>
                  <a:fillRect/>
                </a:stretch>
              </p:blipFill>
              <p:spPr>
                <a:xfrm>
                  <a:off x="2926667" y="5152149"/>
                  <a:ext cx="99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71" name="Ink 70">
                  <a:extLst>
                    <a:ext uri="{FF2B5EF4-FFF2-40B4-BE49-F238E27FC236}">
                      <a16:creationId xmlns:a16="http://schemas.microsoft.com/office/drawing/2014/main" id="{E13D9C6D-4485-4C7B-BE1A-FEA195C926D7}"/>
                    </a:ext>
                  </a:extLst>
                </p14:cNvPr>
                <p14:cNvContentPartPr/>
                <p14:nvPr/>
              </p14:nvContentPartPr>
              <p14:xfrm>
                <a:off x="2105147" y="5184909"/>
                <a:ext cx="131400" cy="360"/>
              </p14:xfrm>
            </p:contentPart>
          </mc:Choice>
          <mc:Fallback>
            <p:pic>
              <p:nvPicPr>
                <p:cNvPr id="71" name="Ink 70">
                  <a:extLst>
                    <a:ext uri="{FF2B5EF4-FFF2-40B4-BE49-F238E27FC236}">
                      <a16:creationId xmlns:a16="http://schemas.microsoft.com/office/drawing/2014/main" id="{E13D9C6D-4485-4C7B-BE1A-FEA195C926D7}"/>
                    </a:ext>
                  </a:extLst>
                </p:cNvPr>
                <p:cNvPicPr/>
                <p:nvPr/>
              </p:nvPicPr>
              <p:blipFill>
                <a:blip r:embed="rId106"/>
                <a:stretch>
                  <a:fillRect/>
                </a:stretch>
              </p:blipFill>
              <p:spPr>
                <a:xfrm>
                  <a:off x="2096147" y="5176269"/>
                  <a:ext cx="1490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72" name="Ink 71">
                  <a:extLst>
                    <a:ext uri="{FF2B5EF4-FFF2-40B4-BE49-F238E27FC236}">
                      <a16:creationId xmlns:a16="http://schemas.microsoft.com/office/drawing/2014/main" id="{C3D82A36-5984-4CDE-AFC7-8F98E7A38625}"/>
                    </a:ext>
                  </a:extLst>
                </p14:cNvPr>
                <p14:cNvContentPartPr/>
                <p14:nvPr/>
              </p14:nvContentPartPr>
              <p14:xfrm>
                <a:off x="2297387" y="4946949"/>
                <a:ext cx="201240" cy="217800"/>
              </p14:xfrm>
            </p:contentPart>
          </mc:Choice>
          <mc:Fallback>
            <p:pic>
              <p:nvPicPr>
                <p:cNvPr id="72" name="Ink 71">
                  <a:extLst>
                    <a:ext uri="{FF2B5EF4-FFF2-40B4-BE49-F238E27FC236}">
                      <a16:creationId xmlns:a16="http://schemas.microsoft.com/office/drawing/2014/main" id="{C3D82A36-5984-4CDE-AFC7-8F98E7A38625}"/>
                    </a:ext>
                  </a:extLst>
                </p:cNvPr>
                <p:cNvPicPr/>
                <p:nvPr/>
              </p:nvPicPr>
              <p:blipFill>
                <a:blip r:embed="rId108"/>
                <a:stretch>
                  <a:fillRect/>
                </a:stretch>
              </p:blipFill>
              <p:spPr>
                <a:xfrm>
                  <a:off x="2288747" y="4937949"/>
                  <a:ext cx="21888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73" name="Ink 72">
                  <a:extLst>
                    <a:ext uri="{FF2B5EF4-FFF2-40B4-BE49-F238E27FC236}">
                      <a16:creationId xmlns:a16="http://schemas.microsoft.com/office/drawing/2014/main" id="{8B3934C0-68A0-4397-8E23-91904F2728C2}"/>
                    </a:ext>
                  </a:extLst>
                </p14:cNvPr>
                <p14:cNvContentPartPr/>
                <p14:nvPr/>
              </p14:nvContentPartPr>
              <p14:xfrm>
                <a:off x="2443547" y="4908789"/>
                <a:ext cx="191160" cy="350280"/>
              </p14:xfrm>
            </p:contentPart>
          </mc:Choice>
          <mc:Fallback>
            <p:pic>
              <p:nvPicPr>
                <p:cNvPr id="73" name="Ink 72">
                  <a:extLst>
                    <a:ext uri="{FF2B5EF4-FFF2-40B4-BE49-F238E27FC236}">
                      <a16:creationId xmlns:a16="http://schemas.microsoft.com/office/drawing/2014/main" id="{8B3934C0-68A0-4397-8E23-91904F2728C2}"/>
                    </a:ext>
                  </a:extLst>
                </p:cNvPr>
                <p:cNvPicPr/>
                <p:nvPr/>
              </p:nvPicPr>
              <p:blipFill>
                <a:blip r:embed="rId110"/>
                <a:stretch>
                  <a:fillRect/>
                </a:stretch>
              </p:blipFill>
              <p:spPr>
                <a:xfrm>
                  <a:off x="2434907" y="4899789"/>
                  <a:ext cx="208800" cy="36792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74" name="Ink 73">
                  <a:extLst>
                    <a:ext uri="{FF2B5EF4-FFF2-40B4-BE49-F238E27FC236}">
                      <a16:creationId xmlns:a16="http://schemas.microsoft.com/office/drawing/2014/main" id="{0BBED47C-E704-4AD5-8A75-5D29330EAD01}"/>
                    </a:ext>
                  </a:extLst>
                </p14:cNvPr>
                <p14:cNvContentPartPr/>
                <p14:nvPr/>
              </p14:nvContentPartPr>
              <p14:xfrm>
                <a:off x="2540027" y="5135229"/>
                <a:ext cx="177480" cy="159480"/>
              </p14:xfrm>
            </p:contentPart>
          </mc:Choice>
          <mc:Fallback>
            <p:pic>
              <p:nvPicPr>
                <p:cNvPr id="74" name="Ink 73">
                  <a:extLst>
                    <a:ext uri="{FF2B5EF4-FFF2-40B4-BE49-F238E27FC236}">
                      <a16:creationId xmlns:a16="http://schemas.microsoft.com/office/drawing/2014/main" id="{0BBED47C-E704-4AD5-8A75-5D29330EAD01}"/>
                    </a:ext>
                  </a:extLst>
                </p:cNvPr>
                <p:cNvPicPr/>
                <p:nvPr/>
              </p:nvPicPr>
              <p:blipFill>
                <a:blip r:embed="rId112"/>
                <a:stretch>
                  <a:fillRect/>
                </a:stretch>
              </p:blipFill>
              <p:spPr>
                <a:xfrm>
                  <a:off x="2531387" y="5126229"/>
                  <a:ext cx="19512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80" name="Ink 79">
                  <a:extLst>
                    <a:ext uri="{FF2B5EF4-FFF2-40B4-BE49-F238E27FC236}">
                      <a16:creationId xmlns:a16="http://schemas.microsoft.com/office/drawing/2014/main" id="{E2F7D819-0407-4730-B942-9846795D1876}"/>
                    </a:ext>
                  </a:extLst>
                </p14:cNvPr>
                <p14:cNvContentPartPr/>
                <p14:nvPr/>
              </p14:nvContentPartPr>
              <p14:xfrm>
                <a:off x="3487547" y="4728069"/>
                <a:ext cx="192960" cy="484920"/>
              </p14:xfrm>
            </p:contentPart>
          </mc:Choice>
          <mc:Fallback>
            <p:pic>
              <p:nvPicPr>
                <p:cNvPr id="80" name="Ink 79">
                  <a:extLst>
                    <a:ext uri="{FF2B5EF4-FFF2-40B4-BE49-F238E27FC236}">
                      <a16:creationId xmlns:a16="http://schemas.microsoft.com/office/drawing/2014/main" id="{E2F7D819-0407-4730-B942-9846795D1876}"/>
                    </a:ext>
                  </a:extLst>
                </p:cNvPr>
                <p:cNvPicPr/>
                <p:nvPr/>
              </p:nvPicPr>
              <p:blipFill>
                <a:blip r:embed="rId114"/>
                <a:stretch>
                  <a:fillRect/>
                </a:stretch>
              </p:blipFill>
              <p:spPr>
                <a:xfrm>
                  <a:off x="3478547" y="4719429"/>
                  <a:ext cx="21060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81" name="Ink 80">
                  <a:extLst>
                    <a:ext uri="{FF2B5EF4-FFF2-40B4-BE49-F238E27FC236}">
                      <a16:creationId xmlns:a16="http://schemas.microsoft.com/office/drawing/2014/main" id="{EF489923-1503-4906-B121-27439126C326}"/>
                    </a:ext>
                  </a:extLst>
                </p14:cNvPr>
                <p14:cNvContentPartPr/>
                <p14:nvPr/>
              </p14:nvContentPartPr>
              <p14:xfrm>
                <a:off x="3716147" y="4715829"/>
                <a:ext cx="51120" cy="485640"/>
              </p14:xfrm>
            </p:contentPart>
          </mc:Choice>
          <mc:Fallback>
            <p:pic>
              <p:nvPicPr>
                <p:cNvPr id="81" name="Ink 80">
                  <a:extLst>
                    <a:ext uri="{FF2B5EF4-FFF2-40B4-BE49-F238E27FC236}">
                      <a16:creationId xmlns:a16="http://schemas.microsoft.com/office/drawing/2014/main" id="{EF489923-1503-4906-B121-27439126C326}"/>
                    </a:ext>
                  </a:extLst>
                </p:cNvPr>
                <p:cNvPicPr/>
                <p:nvPr/>
              </p:nvPicPr>
              <p:blipFill>
                <a:blip r:embed="rId116"/>
                <a:stretch>
                  <a:fillRect/>
                </a:stretch>
              </p:blipFill>
              <p:spPr>
                <a:xfrm>
                  <a:off x="3707147" y="4706829"/>
                  <a:ext cx="68760" cy="5032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83" name="Ink 82">
                  <a:extLst>
                    <a:ext uri="{FF2B5EF4-FFF2-40B4-BE49-F238E27FC236}">
                      <a16:creationId xmlns:a16="http://schemas.microsoft.com/office/drawing/2014/main" id="{30B74B4D-4AEF-4C3D-B125-5543A86806D0}"/>
                    </a:ext>
                  </a:extLst>
                </p14:cNvPr>
                <p14:cNvContentPartPr/>
                <p14:nvPr/>
              </p14:nvContentPartPr>
              <p14:xfrm>
                <a:off x="3717587" y="4728069"/>
                <a:ext cx="198360" cy="360"/>
              </p14:xfrm>
            </p:contentPart>
          </mc:Choice>
          <mc:Fallback>
            <p:pic>
              <p:nvPicPr>
                <p:cNvPr id="83" name="Ink 82">
                  <a:extLst>
                    <a:ext uri="{FF2B5EF4-FFF2-40B4-BE49-F238E27FC236}">
                      <a16:creationId xmlns:a16="http://schemas.microsoft.com/office/drawing/2014/main" id="{30B74B4D-4AEF-4C3D-B125-5543A86806D0}"/>
                    </a:ext>
                  </a:extLst>
                </p:cNvPr>
                <p:cNvPicPr/>
                <p:nvPr/>
              </p:nvPicPr>
              <p:blipFill>
                <a:blip r:embed="rId118"/>
                <a:stretch>
                  <a:fillRect/>
                </a:stretch>
              </p:blipFill>
              <p:spPr>
                <a:xfrm>
                  <a:off x="3708947" y="4719429"/>
                  <a:ext cx="216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85" name="Ink 84">
                  <a:extLst>
                    <a:ext uri="{FF2B5EF4-FFF2-40B4-BE49-F238E27FC236}">
                      <a16:creationId xmlns:a16="http://schemas.microsoft.com/office/drawing/2014/main" id="{F0936178-E6E2-454F-AEA7-EAB8A636EC53}"/>
                    </a:ext>
                  </a:extLst>
                </p14:cNvPr>
                <p14:cNvContentPartPr/>
                <p14:nvPr/>
              </p14:nvContentPartPr>
              <p14:xfrm>
                <a:off x="3919907" y="4126509"/>
                <a:ext cx="38520" cy="583560"/>
              </p14:xfrm>
            </p:contentPart>
          </mc:Choice>
          <mc:Fallback>
            <p:pic>
              <p:nvPicPr>
                <p:cNvPr id="85" name="Ink 84">
                  <a:extLst>
                    <a:ext uri="{FF2B5EF4-FFF2-40B4-BE49-F238E27FC236}">
                      <a16:creationId xmlns:a16="http://schemas.microsoft.com/office/drawing/2014/main" id="{F0936178-E6E2-454F-AEA7-EAB8A636EC53}"/>
                    </a:ext>
                  </a:extLst>
                </p:cNvPr>
                <p:cNvPicPr/>
                <p:nvPr/>
              </p:nvPicPr>
              <p:blipFill>
                <a:blip r:embed="rId120"/>
                <a:stretch>
                  <a:fillRect/>
                </a:stretch>
              </p:blipFill>
              <p:spPr>
                <a:xfrm>
                  <a:off x="3910907" y="4117509"/>
                  <a:ext cx="56160" cy="6012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0" name="Ink 89">
                  <a:extLst>
                    <a:ext uri="{FF2B5EF4-FFF2-40B4-BE49-F238E27FC236}">
                      <a16:creationId xmlns:a16="http://schemas.microsoft.com/office/drawing/2014/main" id="{804293F5-417E-499A-B7A1-B393DA6982AB}"/>
                    </a:ext>
                  </a:extLst>
                </p14:cNvPr>
                <p14:cNvContentPartPr/>
                <p14:nvPr/>
              </p14:nvContentPartPr>
              <p14:xfrm>
                <a:off x="4186307" y="4668669"/>
                <a:ext cx="179280" cy="35640"/>
              </p14:xfrm>
            </p:contentPart>
          </mc:Choice>
          <mc:Fallback>
            <p:pic>
              <p:nvPicPr>
                <p:cNvPr id="90" name="Ink 89">
                  <a:extLst>
                    <a:ext uri="{FF2B5EF4-FFF2-40B4-BE49-F238E27FC236}">
                      <a16:creationId xmlns:a16="http://schemas.microsoft.com/office/drawing/2014/main" id="{804293F5-417E-499A-B7A1-B393DA6982AB}"/>
                    </a:ext>
                  </a:extLst>
                </p:cNvPr>
                <p:cNvPicPr/>
                <p:nvPr/>
              </p:nvPicPr>
              <p:blipFill>
                <a:blip r:embed="rId122"/>
                <a:stretch>
                  <a:fillRect/>
                </a:stretch>
              </p:blipFill>
              <p:spPr>
                <a:xfrm>
                  <a:off x="4177667" y="4659669"/>
                  <a:ext cx="19692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91" name="Ink 90">
                  <a:extLst>
                    <a:ext uri="{FF2B5EF4-FFF2-40B4-BE49-F238E27FC236}">
                      <a16:creationId xmlns:a16="http://schemas.microsoft.com/office/drawing/2014/main" id="{4558D98F-A1EF-49B0-A42F-BE8B990A5EB6}"/>
                    </a:ext>
                  </a:extLst>
                </p14:cNvPr>
                <p14:cNvContentPartPr/>
                <p14:nvPr/>
              </p14:nvContentPartPr>
              <p14:xfrm>
                <a:off x="4270907" y="4679829"/>
                <a:ext cx="227520" cy="73080"/>
              </p14:xfrm>
            </p:contentPart>
          </mc:Choice>
          <mc:Fallback>
            <p:pic>
              <p:nvPicPr>
                <p:cNvPr id="91" name="Ink 90">
                  <a:extLst>
                    <a:ext uri="{FF2B5EF4-FFF2-40B4-BE49-F238E27FC236}">
                      <a16:creationId xmlns:a16="http://schemas.microsoft.com/office/drawing/2014/main" id="{4558D98F-A1EF-49B0-A42F-BE8B990A5EB6}"/>
                    </a:ext>
                  </a:extLst>
                </p:cNvPr>
                <p:cNvPicPr/>
                <p:nvPr/>
              </p:nvPicPr>
              <p:blipFill>
                <a:blip r:embed="rId124"/>
                <a:stretch>
                  <a:fillRect/>
                </a:stretch>
              </p:blipFill>
              <p:spPr>
                <a:xfrm>
                  <a:off x="4262267" y="4671189"/>
                  <a:ext cx="2451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95" name="Ink 94">
                  <a:extLst>
                    <a:ext uri="{FF2B5EF4-FFF2-40B4-BE49-F238E27FC236}">
                      <a16:creationId xmlns:a16="http://schemas.microsoft.com/office/drawing/2014/main" id="{FE5B9E46-4AE5-4AC7-87E6-2732C5C79021}"/>
                    </a:ext>
                  </a:extLst>
                </p14:cNvPr>
                <p14:cNvContentPartPr/>
                <p14:nvPr/>
              </p14:nvContentPartPr>
              <p14:xfrm>
                <a:off x="4667987" y="4764069"/>
                <a:ext cx="304200" cy="48960"/>
              </p14:xfrm>
            </p:contentPart>
          </mc:Choice>
          <mc:Fallback>
            <p:pic>
              <p:nvPicPr>
                <p:cNvPr id="95" name="Ink 94">
                  <a:extLst>
                    <a:ext uri="{FF2B5EF4-FFF2-40B4-BE49-F238E27FC236}">
                      <a16:creationId xmlns:a16="http://schemas.microsoft.com/office/drawing/2014/main" id="{FE5B9E46-4AE5-4AC7-87E6-2732C5C79021}"/>
                    </a:ext>
                  </a:extLst>
                </p:cNvPr>
                <p:cNvPicPr/>
                <p:nvPr/>
              </p:nvPicPr>
              <p:blipFill>
                <a:blip r:embed="rId126"/>
                <a:stretch>
                  <a:fillRect/>
                </a:stretch>
              </p:blipFill>
              <p:spPr>
                <a:xfrm>
                  <a:off x="4659347" y="4755069"/>
                  <a:ext cx="321840" cy="666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9" name="Ink 98">
                  <a:extLst>
                    <a:ext uri="{FF2B5EF4-FFF2-40B4-BE49-F238E27FC236}">
                      <a16:creationId xmlns:a16="http://schemas.microsoft.com/office/drawing/2014/main" id="{51B22E07-63D0-4F2A-9066-DC58002170B3}"/>
                    </a:ext>
                  </a:extLst>
                </p14:cNvPr>
                <p14:cNvContentPartPr/>
                <p14:nvPr/>
              </p14:nvContentPartPr>
              <p14:xfrm>
                <a:off x="4787147" y="4775229"/>
                <a:ext cx="204120" cy="37800"/>
              </p14:xfrm>
            </p:contentPart>
          </mc:Choice>
          <mc:Fallback>
            <p:pic>
              <p:nvPicPr>
                <p:cNvPr id="99" name="Ink 98">
                  <a:extLst>
                    <a:ext uri="{FF2B5EF4-FFF2-40B4-BE49-F238E27FC236}">
                      <a16:creationId xmlns:a16="http://schemas.microsoft.com/office/drawing/2014/main" id="{51B22E07-63D0-4F2A-9066-DC58002170B3}"/>
                    </a:ext>
                  </a:extLst>
                </p:cNvPr>
                <p:cNvPicPr/>
                <p:nvPr/>
              </p:nvPicPr>
              <p:blipFill>
                <a:blip r:embed="rId128"/>
                <a:stretch>
                  <a:fillRect/>
                </a:stretch>
              </p:blipFill>
              <p:spPr>
                <a:xfrm>
                  <a:off x="4778507" y="4766589"/>
                  <a:ext cx="2217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0" name="Ink 99">
                  <a:extLst>
                    <a:ext uri="{FF2B5EF4-FFF2-40B4-BE49-F238E27FC236}">
                      <a16:creationId xmlns:a16="http://schemas.microsoft.com/office/drawing/2014/main" id="{26612BC9-E134-4C11-B0A6-B4F174F4D1F2}"/>
                    </a:ext>
                  </a:extLst>
                </p14:cNvPr>
                <p14:cNvContentPartPr/>
                <p14:nvPr/>
              </p14:nvContentPartPr>
              <p14:xfrm>
                <a:off x="4931147" y="4800429"/>
                <a:ext cx="237960" cy="460800"/>
              </p14:xfrm>
            </p:contentPart>
          </mc:Choice>
          <mc:Fallback>
            <p:pic>
              <p:nvPicPr>
                <p:cNvPr id="100" name="Ink 99">
                  <a:extLst>
                    <a:ext uri="{FF2B5EF4-FFF2-40B4-BE49-F238E27FC236}">
                      <a16:creationId xmlns:a16="http://schemas.microsoft.com/office/drawing/2014/main" id="{26612BC9-E134-4C11-B0A6-B4F174F4D1F2}"/>
                    </a:ext>
                  </a:extLst>
                </p:cNvPr>
                <p:cNvPicPr/>
                <p:nvPr/>
              </p:nvPicPr>
              <p:blipFill>
                <a:blip r:embed="rId130"/>
                <a:stretch>
                  <a:fillRect/>
                </a:stretch>
              </p:blipFill>
              <p:spPr>
                <a:xfrm>
                  <a:off x="4922507" y="4791429"/>
                  <a:ext cx="255600" cy="4784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2" name="Ink 101">
                  <a:extLst>
                    <a:ext uri="{FF2B5EF4-FFF2-40B4-BE49-F238E27FC236}">
                      <a16:creationId xmlns:a16="http://schemas.microsoft.com/office/drawing/2014/main" id="{85F9B884-91C1-4D68-866A-8CDE4FA1DCFB}"/>
                    </a:ext>
                  </a:extLst>
                </p14:cNvPr>
                <p14:cNvContentPartPr/>
                <p14:nvPr/>
              </p14:nvContentPartPr>
              <p14:xfrm>
                <a:off x="5173067" y="4824549"/>
                <a:ext cx="287640" cy="360"/>
              </p14:xfrm>
            </p:contentPart>
          </mc:Choice>
          <mc:Fallback>
            <p:pic>
              <p:nvPicPr>
                <p:cNvPr id="102" name="Ink 101">
                  <a:extLst>
                    <a:ext uri="{FF2B5EF4-FFF2-40B4-BE49-F238E27FC236}">
                      <a16:creationId xmlns:a16="http://schemas.microsoft.com/office/drawing/2014/main" id="{85F9B884-91C1-4D68-866A-8CDE4FA1DCFB}"/>
                    </a:ext>
                  </a:extLst>
                </p:cNvPr>
                <p:cNvPicPr/>
                <p:nvPr/>
              </p:nvPicPr>
              <p:blipFill>
                <a:blip r:embed="rId132"/>
                <a:stretch>
                  <a:fillRect/>
                </a:stretch>
              </p:blipFill>
              <p:spPr>
                <a:xfrm>
                  <a:off x="5164427" y="4815549"/>
                  <a:ext cx="3052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3" name="Ink 102">
                  <a:extLst>
                    <a:ext uri="{FF2B5EF4-FFF2-40B4-BE49-F238E27FC236}">
                      <a16:creationId xmlns:a16="http://schemas.microsoft.com/office/drawing/2014/main" id="{89C21329-F317-4D8D-B9C3-BFBF6527CBB9}"/>
                    </a:ext>
                  </a:extLst>
                </p14:cNvPr>
                <p14:cNvContentPartPr/>
                <p14:nvPr/>
              </p14:nvContentPartPr>
              <p14:xfrm>
                <a:off x="5464307" y="4860549"/>
                <a:ext cx="224640" cy="447840"/>
              </p14:xfrm>
            </p:contentPart>
          </mc:Choice>
          <mc:Fallback>
            <p:pic>
              <p:nvPicPr>
                <p:cNvPr id="103" name="Ink 102">
                  <a:extLst>
                    <a:ext uri="{FF2B5EF4-FFF2-40B4-BE49-F238E27FC236}">
                      <a16:creationId xmlns:a16="http://schemas.microsoft.com/office/drawing/2014/main" id="{89C21329-F317-4D8D-B9C3-BFBF6527CBB9}"/>
                    </a:ext>
                  </a:extLst>
                </p:cNvPr>
                <p:cNvPicPr/>
                <p:nvPr/>
              </p:nvPicPr>
              <p:blipFill>
                <a:blip r:embed="rId134"/>
                <a:stretch>
                  <a:fillRect/>
                </a:stretch>
              </p:blipFill>
              <p:spPr>
                <a:xfrm>
                  <a:off x="5455307" y="4851549"/>
                  <a:ext cx="242280" cy="46548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4" name="Ink 103">
                  <a:extLst>
                    <a:ext uri="{FF2B5EF4-FFF2-40B4-BE49-F238E27FC236}">
                      <a16:creationId xmlns:a16="http://schemas.microsoft.com/office/drawing/2014/main" id="{5080A8A2-A60D-464A-B9AA-DAFC181DAFBB}"/>
                    </a:ext>
                  </a:extLst>
                </p14:cNvPr>
                <p14:cNvContentPartPr/>
                <p14:nvPr/>
              </p14:nvContentPartPr>
              <p14:xfrm>
                <a:off x="5690747" y="4836429"/>
                <a:ext cx="36720" cy="504360"/>
              </p14:xfrm>
            </p:contentPart>
          </mc:Choice>
          <mc:Fallback>
            <p:pic>
              <p:nvPicPr>
                <p:cNvPr id="104" name="Ink 103">
                  <a:extLst>
                    <a:ext uri="{FF2B5EF4-FFF2-40B4-BE49-F238E27FC236}">
                      <a16:creationId xmlns:a16="http://schemas.microsoft.com/office/drawing/2014/main" id="{5080A8A2-A60D-464A-B9AA-DAFC181DAFBB}"/>
                    </a:ext>
                  </a:extLst>
                </p:cNvPr>
                <p:cNvPicPr/>
                <p:nvPr/>
              </p:nvPicPr>
              <p:blipFill>
                <a:blip r:embed="rId136"/>
                <a:stretch>
                  <a:fillRect/>
                </a:stretch>
              </p:blipFill>
              <p:spPr>
                <a:xfrm>
                  <a:off x="5681747" y="4827429"/>
                  <a:ext cx="54360" cy="522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7">
            <p14:nvContentPartPr>
              <p14:cNvPr id="107" name="Ink 106">
                <a:extLst>
                  <a:ext uri="{FF2B5EF4-FFF2-40B4-BE49-F238E27FC236}">
                    <a16:creationId xmlns:a16="http://schemas.microsoft.com/office/drawing/2014/main" id="{863FDBDC-2187-485E-A838-2CF31F485043}"/>
                  </a:ext>
                </a:extLst>
              </p14:cNvPr>
              <p14:cNvContentPartPr/>
              <p14:nvPr/>
            </p14:nvContentPartPr>
            <p14:xfrm>
              <a:off x="6183587" y="4643829"/>
              <a:ext cx="729360" cy="361800"/>
            </p14:xfrm>
          </p:contentPart>
        </mc:Choice>
        <mc:Fallback>
          <p:pic>
            <p:nvPicPr>
              <p:cNvPr id="107" name="Ink 106">
                <a:extLst>
                  <a:ext uri="{FF2B5EF4-FFF2-40B4-BE49-F238E27FC236}">
                    <a16:creationId xmlns:a16="http://schemas.microsoft.com/office/drawing/2014/main" id="{863FDBDC-2187-485E-A838-2CF31F485043}"/>
                  </a:ext>
                </a:extLst>
              </p:cNvPr>
              <p:cNvPicPr/>
              <p:nvPr/>
            </p:nvPicPr>
            <p:blipFill>
              <a:blip r:embed="rId138"/>
              <a:stretch>
                <a:fillRect/>
              </a:stretch>
            </p:blipFill>
            <p:spPr>
              <a:xfrm>
                <a:off x="6174947" y="4634829"/>
                <a:ext cx="747000" cy="379440"/>
              </a:xfrm>
              <a:prstGeom prst="rect">
                <a:avLst/>
              </a:prstGeom>
            </p:spPr>
          </p:pic>
        </mc:Fallback>
      </mc:AlternateContent>
      <p:grpSp>
        <p:nvGrpSpPr>
          <p:cNvPr id="112" name="Group 111">
            <a:extLst>
              <a:ext uri="{FF2B5EF4-FFF2-40B4-BE49-F238E27FC236}">
                <a16:creationId xmlns:a16="http://schemas.microsoft.com/office/drawing/2014/main" id="{EB942D86-ACFE-48DE-B3C1-80DCB1D0A94A}"/>
              </a:ext>
            </a:extLst>
          </p:cNvPr>
          <p:cNvGrpSpPr/>
          <p:nvPr/>
        </p:nvGrpSpPr>
        <p:grpSpPr>
          <a:xfrm>
            <a:off x="5245427" y="2345589"/>
            <a:ext cx="156960" cy="48600"/>
            <a:chOff x="5245427" y="2345589"/>
            <a:chExt cx="156960" cy="48600"/>
          </a:xfrm>
        </p:grpSpPr>
        <mc:AlternateContent xmlns:mc="http://schemas.openxmlformats.org/markup-compatibility/2006">
          <mc:Choice xmlns:p14="http://schemas.microsoft.com/office/powerpoint/2010/main" Requires="p14">
            <p:contentPart p14:bwMode="auto" r:id="rId139">
              <p14:nvContentPartPr>
                <p14:cNvPr id="110" name="Ink 109">
                  <a:extLst>
                    <a:ext uri="{FF2B5EF4-FFF2-40B4-BE49-F238E27FC236}">
                      <a16:creationId xmlns:a16="http://schemas.microsoft.com/office/drawing/2014/main" id="{B05D73CE-C8BC-41D7-96D3-F9EA01B62A03}"/>
                    </a:ext>
                  </a:extLst>
                </p14:cNvPr>
                <p14:cNvContentPartPr/>
                <p14:nvPr/>
              </p14:nvContentPartPr>
              <p14:xfrm>
                <a:off x="5245427" y="2393829"/>
                <a:ext cx="360" cy="360"/>
              </p14:xfrm>
            </p:contentPart>
          </mc:Choice>
          <mc:Fallback>
            <p:pic>
              <p:nvPicPr>
                <p:cNvPr id="110" name="Ink 109">
                  <a:extLst>
                    <a:ext uri="{FF2B5EF4-FFF2-40B4-BE49-F238E27FC236}">
                      <a16:creationId xmlns:a16="http://schemas.microsoft.com/office/drawing/2014/main" id="{B05D73CE-C8BC-41D7-96D3-F9EA01B62A03}"/>
                    </a:ext>
                  </a:extLst>
                </p:cNvPr>
                <p:cNvPicPr/>
                <p:nvPr/>
              </p:nvPicPr>
              <p:blipFill>
                <a:blip r:embed="rId70"/>
                <a:stretch>
                  <a:fillRect/>
                </a:stretch>
              </p:blipFill>
              <p:spPr>
                <a:xfrm>
                  <a:off x="5236787" y="238518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11" name="Ink 110">
                  <a:extLst>
                    <a:ext uri="{FF2B5EF4-FFF2-40B4-BE49-F238E27FC236}">
                      <a16:creationId xmlns:a16="http://schemas.microsoft.com/office/drawing/2014/main" id="{5FC461D6-B960-45A9-983B-646DDF02CB41}"/>
                    </a:ext>
                  </a:extLst>
                </p14:cNvPr>
                <p14:cNvContentPartPr/>
                <p14:nvPr/>
              </p14:nvContentPartPr>
              <p14:xfrm>
                <a:off x="5402027" y="2345589"/>
                <a:ext cx="360" cy="360"/>
              </p14:xfrm>
            </p:contentPart>
          </mc:Choice>
          <mc:Fallback>
            <p:pic>
              <p:nvPicPr>
                <p:cNvPr id="111" name="Ink 110">
                  <a:extLst>
                    <a:ext uri="{FF2B5EF4-FFF2-40B4-BE49-F238E27FC236}">
                      <a16:creationId xmlns:a16="http://schemas.microsoft.com/office/drawing/2014/main" id="{5FC461D6-B960-45A9-983B-646DDF02CB41}"/>
                    </a:ext>
                  </a:extLst>
                </p:cNvPr>
                <p:cNvPicPr/>
                <p:nvPr/>
              </p:nvPicPr>
              <p:blipFill>
                <a:blip r:embed="rId70"/>
                <a:stretch>
                  <a:fillRect/>
                </a:stretch>
              </p:blipFill>
              <p:spPr>
                <a:xfrm>
                  <a:off x="5393027" y="2336949"/>
                  <a:ext cx="18000" cy="18000"/>
                </a:xfrm>
                <a:prstGeom prst="rect">
                  <a:avLst/>
                </a:prstGeom>
              </p:spPr>
            </p:pic>
          </mc:Fallback>
        </mc:AlternateContent>
      </p:grpSp>
      <p:sp>
        <p:nvSpPr>
          <p:cNvPr id="113" name="TextBox 112">
            <a:extLst>
              <a:ext uri="{FF2B5EF4-FFF2-40B4-BE49-F238E27FC236}">
                <a16:creationId xmlns:a16="http://schemas.microsoft.com/office/drawing/2014/main" id="{97786F7B-D918-4934-8829-43A3925DF4A9}"/>
              </a:ext>
            </a:extLst>
          </p:cNvPr>
          <p:cNvSpPr txBox="1"/>
          <p:nvPr/>
        </p:nvSpPr>
        <p:spPr>
          <a:xfrm>
            <a:off x="4663939" y="3784703"/>
            <a:ext cx="1795605" cy="369332"/>
          </a:xfrm>
          <a:prstGeom prst="rect">
            <a:avLst/>
          </a:prstGeom>
          <a:noFill/>
        </p:spPr>
        <p:txBody>
          <a:bodyPr wrap="square" rtlCol="0">
            <a:spAutoFit/>
          </a:bodyPr>
          <a:lstStyle/>
          <a:p>
            <a:r>
              <a:rPr lang="en-US" dirty="0"/>
              <a:t>POLAR RZ</a:t>
            </a:r>
            <a:endParaRPr lang="en-IN" dirty="0"/>
          </a:p>
        </p:txBody>
      </p:sp>
    </p:spTree>
    <p:extLst>
      <p:ext uri="{BB962C8B-B14F-4D97-AF65-F5344CB8AC3E}">
        <p14:creationId xmlns:p14="http://schemas.microsoft.com/office/powerpoint/2010/main" val="316686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4.</a:t>
            </a:r>
            <a:fld id="{E2D17B1B-3BC8-4365-BD7D-CF0369E513F5}" type="slidenum">
              <a:rPr lang="en-US" smtClean="0"/>
              <a:pPr>
                <a:defRPr/>
              </a:pPr>
              <a:t>26</a:t>
            </a:fld>
            <a:endParaRPr lang="en-US"/>
          </a:p>
        </p:txBody>
      </p:sp>
      <p:pic>
        <p:nvPicPr>
          <p:cNvPr id="5" name="Content Placeholder 4"/>
          <p:cNvPicPr>
            <a:picLocks noGrp="1" noChangeAspect="1"/>
          </p:cNvPicPr>
          <p:nvPr>
            <p:ph idx="1"/>
          </p:nvPr>
        </p:nvPicPr>
        <p:blipFill rotWithShape="1">
          <a:blip r:embed="rId2"/>
          <a:srcRect t="50694"/>
          <a:stretch/>
        </p:blipFill>
        <p:spPr>
          <a:xfrm>
            <a:off x="1775520" y="1412776"/>
            <a:ext cx="8028371" cy="5010742"/>
          </a:xfrm>
          <a:prstGeom prst="rect">
            <a:avLst/>
          </a:prstGeom>
        </p:spPr>
      </p:pic>
      <p:pic>
        <p:nvPicPr>
          <p:cNvPr id="6" name="Content Placeholder 4"/>
          <p:cNvPicPr>
            <a:picLocks noChangeAspect="1"/>
          </p:cNvPicPr>
          <p:nvPr/>
        </p:nvPicPr>
        <p:blipFill rotWithShape="1">
          <a:blip r:embed="rId2"/>
          <a:srcRect t="22793" b="70624"/>
          <a:stretch/>
        </p:blipFill>
        <p:spPr>
          <a:xfrm>
            <a:off x="1775521" y="764704"/>
            <a:ext cx="8028371" cy="669032"/>
          </a:xfrm>
          <a:prstGeom prst="rect">
            <a:avLst/>
          </a:prstGeom>
        </p:spPr>
      </p:pic>
    </p:spTree>
    <p:extLst>
      <p:ext uri="{BB962C8B-B14F-4D97-AF65-F5344CB8AC3E}">
        <p14:creationId xmlns:p14="http://schemas.microsoft.com/office/powerpoint/2010/main" val="2509025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C46862-DA52-495B-98A2-E80FB4E7192C}"/>
              </a:ext>
            </a:extLst>
          </p:cNvPr>
          <p:cNvPicPr>
            <a:picLocks noChangeAspect="1"/>
          </p:cNvPicPr>
          <p:nvPr/>
        </p:nvPicPr>
        <p:blipFill>
          <a:blip r:embed="rId2"/>
          <a:stretch>
            <a:fillRect/>
          </a:stretch>
        </p:blipFill>
        <p:spPr>
          <a:xfrm>
            <a:off x="1799417" y="360947"/>
            <a:ext cx="4625445" cy="1323474"/>
          </a:xfrm>
          <a:prstGeom prst="rect">
            <a:avLst/>
          </a:prstGeom>
        </p:spPr>
      </p:pic>
      <p:pic>
        <p:nvPicPr>
          <p:cNvPr id="7" name="Picture 6">
            <a:extLst>
              <a:ext uri="{FF2B5EF4-FFF2-40B4-BE49-F238E27FC236}">
                <a16:creationId xmlns:a16="http://schemas.microsoft.com/office/drawing/2014/main" id="{97D5B2A2-0CE0-402E-A199-24306E249363}"/>
              </a:ext>
            </a:extLst>
          </p:cNvPr>
          <p:cNvPicPr>
            <a:picLocks noChangeAspect="1"/>
          </p:cNvPicPr>
          <p:nvPr/>
        </p:nvPicPr>
        <p:blipFill>
          <a:blip r:embed="rId3"/>
          <a:stretch>
            <a:fillRect/>
          </a:stretch>
        </p:blipFill>
        <p:spPr>
          <a:xfrm>
            <a:off x="7068412" y="562197"/>
            <a:ext cx="5611008" cy="4001058"/>
          </a:xfrm>
          <a:prstGeom prst="rect">
            <a:avLst/>
          </a:prstGeom>
        </p:spPr>
      </p:pic>
      <mc:AlternateContent xmlns:mc="http://schemas.openxmlformats.org/markup-compatibility/2006">
        <mc:Choice xmlns:p14="http://schemas.microsoft.com/office/powerpoint/2010/main" Requires="p14">
          <p:contentPart p14:bwMode="auto" r:id="rId4">
            <p14:nvContentPartPr>
              <p14:cNvPr id="8" name="Ink 7">
                <a:extLst>
                  <a:ext uri="{FF2B5EF4-FFF2-40B4-BE49-F238E27FC236}">
                    <a16:creationId xmlns:a16="http://schemas.microsoft.com/office/drawing/2014/main" id="{7406A8CD-6228-40BC-BCEF-3A2B22D1A971}"/>
                  </a:ext>
                </a:extLst>
              </p14:cNvPr>
              <p14:cNvContentPartPr/>
              <p14:nvPr/>
            </p14:nvContentPartPr>
            <p14:xfrm>
              <a:off x="2129267" y="2622789"/>
              <a:ext cx="360" cy="360"/>
            </p14:xfrm>
          </p:contentPart>
        </mc:Choice>
        <mc:Fallback>
          <p:pic>
            <p:nvPicPr>
              <p:cNvPr id="8" name="Ink 7">
                <a:extLst>
                  <a:ext uri="{FF2B5EF4-FFF2-40B4-BE49-F238E27FC236}">
                    <a16:creationId xmlns:a16="http://schemas.microsoft.com/office/drawing/2014/main" id="{7406A8CD-6228-40BC-BCEF-3A2B22D1A971}"/>
                  </a:ext>
                </a:extLst>
              </p:cNvPr>
              <p:cNvPicPr/>
              <p:nvPr/>
            </p:nvPicPr>
            <p:blipFill>
              <a:blip r:embed="rId5"/>
              <a:stretch>
                <a:fillRect/>
              </a:stretch>
            </p:blipFill>
            <p:spPr>
              <a:xfrm>
                <a:off x="2093267" y="2550789"/>
                <a:ext cx="720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9" name="Ink 8">
                <a:extLst>
                  <a:ext uri="{FF2B5EF4-FFF2-40B4-BE49-F238E27FC236}">
                    <a16:creationId xmlns:a16="http://schemas.microsoft.com/office/drawing/2014/main" id="{F3227456-1DB5-46AA-8D08-CEC176544307}"/>
                  </a:ext>
                </a:extLst>
              </p14:cNvPr>
              <p14:cNvContentPartPr/>
              <p14:nvPr/>
            </p14:nvContentPartPr>
            <p14:xfrm>
              <a:off x="2898947" y="1828269"/>
              <a:ext cx="133560" cy="4048200"/>
            </p14:xfrm>
          </p:contentPart>
        </mc:Choice>
        <mc:Fallback>
          <p:pic>
            <p:nvPicPr>
              <p:cNvPr id="9" name="Ink 8">
                <a:extLst>
                  <a:ext uri="{FF2B5EF4-FFF2-40B4-BE49-F238E27FC236}">
                    <a16:creationId xmlns:a16="http://schemas.microsoft.com/office/drawing/2014/main" id="{F3227456-1DB5-46AA-8D08-CEC176544307}"/>
                  </a:ext>
                </a:extLst>
              </p:cNvPr>
              <p:cNvPicPr/>
              <p:nvPr/>
            </p:nvPicPr>
            <p:blipFill>
              <a:blip r:embed="rId7"/>
              <a:stretch>
                <a:fillRect/>
              </a:stretch>
            </p:blipFill>
            <p:spPr>
              <a:xfrm>
                <a:off x="2863307" y="1756269"/>
                <a:ext cx="205200" cy="4191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F29A89D2-51EF-4289-B123-BAA834DB43FB}"/>
                  </a:ext>
                </a:extLst>
              </p14:cNvPr>
              <p14:cNvContentPartPr/>
              <p14:nvPr/>
            </p14:nvContentPartPr>
            <p14:xfrm>
              <a:off x="2995427" y="2621709"/>
              <a:ext cx="3567240" cy="121680"/>
            </p14:xfrm>
          </p:contentPart>
        </mc:Choice>
        <mc:Fallback>
          <p:pic>
            <p:nvPicPr>
              <p:cNvPr id="10" name="Ink 9">
                <a:extLst>
                  <a:ext uri="{FF2B5EF4-FFF2-40B4-BE49-F238E27FC236}">
                    <a16:creationId xmlns:a16="http://schemas.microsoft.com/office/drawing/2014/main" id="{F29A89D2-51EF-4289-B123-BAA834DB43FB}"/>
                  </a:ext>
                </a:extLst>
              </p:cNvPr>
              <p:cNvPicPr/>
              <p:nvPr/>
            </p:nvPicPr>
            <p:blipFill>
              <a:blip r:embed="rId9"/>
              <a:stretch>
                <a:fillRect/>
              </a:stretch>
            </p:blipFill>
            <p:spPr>
              <a:xfrm>
                <a:off x="2959787" y="2550069"/>
                <a:ext cx="36388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25D39E4A-8F60-416A-AB37-4C6725ED0788}"/>
                  </a:ext>
                </a:extLst>
              </p14:cNvPr>
              <p14:cNvContentPartPr/>
              <p14:nvPr/>
            </p14:nvContentPartPr>
            <p14:xfrm>
              <a:off x="4463507" y="1972989"/>
              <a:ext cx="360" cy="360"/>
            </p14:xfrm>
          </p:contentPart>
        </mc:Choice>
        <mc:Fallback>
          <p:pic>
            <p:nvPicPr>
              <p:cNvPr id="11" name="Ink 10">
                <a:extLst>
                  <a:ext uri="{FF2B5EF4-FFF2-40B4-BE49-F238E27FC236}">
                    <a16:creationId xmlns:a16="http://schemas.microsoft.com/office/drawing/2014/main" id="{25D39E4A-8F60-416A-AB37-4C6725ED0788}"/>
                  </a:ext>
                </a:extLst>
              </p:cNvPr>
              <p:cNvPicPr/>
              <p:nvPr/>
            </p:nvPicPr>
            <p:blipFill>
              <a:blip r:embed="rId11"/>
              <a:stretch>
                <a:fillRect/>
              </a:stretch>
            </p:blipFill>
            <p:spPr>
              <a:xfrm>
                <a:off x="4445507" y="1954989"/>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49B243D4-4E30-442D-8E73-42C43DD0871B}"/>
                  </a:ext>
                </a:extLst>
              </p14:cNvPr>
              <p14:cNvContentPartPr/>
              <p14:nvPr/>
            </p14:nvContentPartPr>
            <p14:xfrm>
              <a:off x="2779067" y="2032749"/>
              <a:ext cx="261000" cy="7920"/>
            </p14:xfrm>
          </p:contentPart>
        </mc:Choice>
        <mc:Fallback>
          <p:pic>
            <p:nvPicPr>
              <p:cNvPr id="12" name="Ink 11">
                <a:extLst>
                  <a:ext uri="{FF2B5EF4-FFF2-40B4-BE49-F238E27FC236}">
                    <a16:creationId xmlns:a16="http://schemas.microsoft.com/office/drawing/2014/main" id="{49B243D4-4E30-442D-8E73-42C43DD0871B}"/>
                  </a:ext>
                </a:extLst>
              </p:cNvPr>
              <p:cNvPicPr/>
              <p:nvPr/>
            </p:nvPicPr>
            <p:blipFill>
              <a:blip r:embed="rId13"/>
              <a:stretch>
                <a:fillRect/>
              </a:stretch>
            </p:blipFill>
            <p:spPr>
              <a:xfrm>
                <a:off x="2761067" y="2015109"/>
                <a:ext cx="296640" cy="43560"/>
              </a:xfrm>
              <a:prstGeom prst="rect">
                <a:avLst/>
              </a:prstGeom>
            </p:spPr>
          </p:pic>
        </mc:Fallback>
      </mc:AlternateContent>
      <p:grpSp>
        <p:nvGrpSpPr>
          <p:cNvPr id="18" name="Group 17">
            <a:extLst>
              <a:ext uri="{FF2B5EF4-FFF2-40B4-BE49-F238E27FC236}">
                <a16:creationId xmlns:a16="http://schemas.microsoft.com/office/drawing/2014/main" id="{492CC065-1A5F-4EAF-AF1A-6D72954888F5}"/>
              </a:ext>
            </a:extLst>
          </p:cNvPr>
          <p:cNvGrpSpPr/>
          <p:nvPr/>
        </p:nvGrpSpPr>
        <p:grpSpPr>
          <a:xfrm>
            <a:off x="1961867" y="1804869"/>
            <a:ext cx="555840" cy="263520"/>
            <a:chOff x="1961867" y="1804869"/>
            <a:chExt cx="555840" cy="263520"/>
          </a:xfrm>
        </p:grpSpPr>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0D089B0A-911E-410F-AA3A-01A9B57EFCC9}"/>
                    </a:ext>
                  </a:extLst>
                </p14:cNvPr>
                <p14:cNvContentPartPr/>
                <p14:nvPr/>
              </p14:nvContentPartPr>
              <p14:xfrm>
                <a:off x="2056907" y="1961829"/>
                <a:ext cx="179640" cy="11520"/>
              </p14:xfrm>
            </p:contentPart>
          </mc:Choice>
          <mc:Fallback>
            <p:pic>
              <p:nvPicPr>
                <p:cNvPr id="13" name="Ink 12">
                  <a:extLst>
                    <a:ext uri="{FF2B5EF4-FFF2-40B4-BE49-F238E27FC236}">
                      <a16:creationId xmlns:a16="http://schemas.microsoft.com/office/drawing/2014/main" id="{0D089B0A-911E-410F-AA3A-01A9B57EFCC9}"/>
                    </a:ext>
                  </a:extLst>
                </p:cNvPr>
                <p:cNvPicPr/>
                <p:nvPr/>
              </p:nvPicPr>
              <p:blipFill>
                <a:blip r:embed="rId15"/>
                <a:stretch>
                  <a:fillRect/>
                </a:stretch>
              </p:blipFill>
              <p:spPr>
                <a:xfrm>
                  <a:off x="2038907" y="1943829"/>
                  <a:ext cx="2152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356FB14D-B890-4E58-924D-0E5B4E90AE5A}"/>
                    </a:ext>
                  </a:extLst>
                </p14:cNvPr>
                <p14:cNvContentPartPr/>
                <p14:nvPr/>
              </p14:nvContentPartPr>
              <p14:xfrm>
                <a:off x="2081027" y="1852389"/>
                <a:ext cx="360" cy="177480"/>
              </p14:xfrm>
            </p:contentPart>
          </mc:Choice>
          <mc:Fallback>
            <p:pic>
              <p:nvPicPr>
                <p:cNvPr id="14" name="Ink 13">
                  <a:extLst>
                    <a:ext uri="{FF2B5EF4-FFF2-40B4-BE49-F238E27FC236}">
                      <a16:creationId xmlns:a16="http://schemas.microsoft.com/office/drawing/2014/main" id="{356FB14D-B890-4E58-924D-0E5B4E90AE5A}"/>
                    </a:ext>
                  </a:extLst>
                </p:cNvPr>
                <p:cNvPicPr/>
                <p:nvPr/>
              </p:nvPicPr>
              <p:blipFill>
                <a:blip r:embed="rId17"/>
                <a:stretch>
                  <a:fillRect/>
                </a:stretch>
              </p:blipFill>
              <p:spPr>
                <a:xfrm>
                  <a:off x="2063027" y="1834389"/>
                  <a:ext cx="3600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0272BD96-055D-4D4C-8C87-CDE21B9AF144}"/>
                    </a:ext>
                  </a:extLst>
                </p14:cNvPr>
                <p14:cNvContentPartPr/>
                <p14:nvPr/>
              </p14:nvContentPartPr>
              <p14:xfrm>
                <a:off x="2297387" y="1804869"/>
                <a:ext cx="220320" cy="237600"/>
              </p14:xfrm>
            </p:contentPart>
          </mc:Choice>
          <mc:Fallback>
            <p:pic>
              <p:nvPicPr>
                <p:cNvPr id="15" name="Ink 14">
                  <a:extLst>
                    <a:ext uri="{FF2B5EF4-FFF2-40B4-BE49-F238E27FC236}">
                      <a16:creationId xmlns:a16="http://schemas.microsoft.com/office/drawing/2014/main" id="{0272BD96-055D-4D4C-8C87-CDE21B9AF144}"/>
                    </a:ext>
                  </a:extLst>
                </p:cNvPr>
                <p:cNvPicPr/>
                <p:nvPr/>
              </p:nvPicPr>
              <p:blipFill>
                <a:blip r:embed="rId19"/>
                <a:stretch>
                  <a:fillRect/>
                </a:stretch>
              </p:blipFill>
              <p:spPr>
                <a:xfrm>
                  <a:off x="2279747" y="1787229"/>
                  <a:ext cx="2559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2D5E6617-5C39-4B7A-8B17-E3DD3A935EC1}"/>
                    </a:ext>
                  </a:extLst>
                </p14:cNvPr>
                <p14:cNvContentPartPr/>
                <p14:nvPr/>
              </p14:nvContentPartPr>
              <p14:xfrm>
                <a:off x="1961867" y="1948869"/>
                <a:ext cx="179640" cy="360"/>
              </p14:xfrm>
            </p:contentPart>
          </mc:Choice>
          <mc:Fallback>
            <p:pic>
              <p:nvPicPr>
                <p:cNvPr id="16" name="Ink 15">
                  <a:extLst>
                    <a:ext uri="{FF2B5EF4-FFF2-40B4-BE49-F238E27FC236}">
                      <a16:creationId xmlns:a16="http://schemas.microsoft.com/office/drawing/2014/main" id="{2D5E6617-5C39-4B7A-8B17-E3DD3A935EC1}"/>
                    </a:ext>
                  </a:extLst>
                </p:cNvPr>
                <p:cNvPicPr/>
                <p:nvPr/>
              </p:nvPicPr>
              <p:blipFill>
                <a:blip r:embed="rId21"/>
                <a:stretch>
                  <a:fillRect/>
                </a:stretch>
              </p:blipFill>
              <p:spPr>
                <a:xfrm>
                  <a:off x="1943867" y="1930869"/>
                  <a:ext cx="2152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CEB672BA-ACA4-44CB-897F-938F21111305}"/>
                    </a:ext>
                  </a:extLst>
                </p14:cNvPr>
                <p14:cNvContentPartPr/>
                <p14:nvPr/>
              </p14:nvContentPartPr>
              <p14:xfrm>
                <a:off x="2105147" y="1876509"/>
                <a:ext cx="360" cy="191880"/>
              </p14:xfrm>
            </p:contentPart>
          </mc:Choice>
          <mc:Fallback>
            <p:pic>
              <p:nvPicPr>
                <p:cNvPr id="17" name="Ink 16">
                  <a:extLst>
                    <a:ext uri="{FF2B5EF4-FFF2-40B4-BE49-F238E27FC236}">
                      <a16:creationId xmlns:a16="http://schemas.microsoft.com/office/drawing/2014/main" id="{CEB672BA-ACA4-44CB-897F-938F21111305}"/>
                    </a:ext>
                  </a:extLst>
                </p:cNvPr>
                <p:cNvPicPr/>
                <p:nvPr/>
              </p:nvPicPr>
              <p:blipFill>
                <a:blip r:embed="rId23"/>
                <a:stretch>
                  <a:fillRect/>
                </a:stretch>
              </p:blipFill>
              <p:spPr>
                <a:xfrm>
                  <a:off x="2087147" y="1858509"/>
                  <a:ext cx="36000" cy="227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A326F015-F379-420A-A019-EA1BE88837BC}"/>
                  </a:ext>
                </a:extLst>
              </p14:cNvPr>
              <p14:cNvContentPartPr/>
              <p14:nvPr/>
            </p14:nvContentPartPr>
            <p14:xfrm>
              <a:off x="2863307" y="3307869"/>
              <a:ext cx="167400" cy="12600"/>
            </p14:xfrm>
          </p:contentPart>
        </mc:Choice>
        <mc:Fallback>
          <p:pic>
            <p:nvPicPr>
              <p:cNvPr id="19" name="Ink 18">
                <a:extLst>
                  <a:ext uri="{FF2B5EF4-FFF2-40B4-BE49-F238E27FC236}">
                    <a16:creationId xmlns:a16="http://schemas.microsoft.com/office/drawing/2014/main" id="{A326F015-F379-420A-A019-EA1BE88837BC}"/>
                  </a:ext>
                </a:extLst>
              </p:cNvPr>
              <p:cNvPicPr/>
              <p:nvPr/>
            </p:nvPicPr>
            <p:blipFill>
              <a:blip r:embed="rId25"/>
              <a:stretch>
                <a:fillRect/>
              </a:stretch>
            </p:blipFill>
            <p:spPr>
              <a:xfrm>
                <a:off x="2845307" y="3290229"/>
                <a:ext cx="203040" cy="48240"/>
              </a:xfrm>
              <a:prstGeom prst="rect">
                <a:avLst/>
              </a:prstGeom>
            </p:spPr>
          </p:pic>
        </mc:Fallback>
      </mc:AlternateContent>
      <p:grpSp>
        <p:nvGrpSpPr>
          <p:cNvPr id="22" name="Group 21">
            <a:extLst>
              <a:ext uri="{FF2B5EF4-FFF2-40B4-BE49-F238E27FC236}">
                <a16:creationId xmlns:a16="http://schemas.microsoft.com/office/drawing/2014/main" id="{18DE4EE1-6A66-49B5-85A2-DC337E20FA82}"/>
              </a:ext>
            </a:extLst>
          </p:cNvPr>
          <p:cNvGrpSpPr/>
          <p:nvPr/>
        </p:nvGrpSpPr>
        <p:grpSpPr>
          <a:xfrm>
            <a:off x="2008667" y="3061989"/>
            <a:ext cx="523080" cy="296280"/>
            <a:chOff x="2008667" y="3061989"/>
            <a:chExt cx="523080" cy="296280"/>
          </a:xfrm>
        </p:grpSpPr>
        <mc:AlternateContent xmlns:mc="http://schemas.openxmlformats.org/markup-compatibility/2006">
          <mc:Choice xmlns:p14="http://schemas.microsoft.com/office/powerpoint/2010/main" Requires="p14">
            <p:contentPart p14:bwMode="auto" r:id="rId26">
              <p14:nvContentPartPr>
                <p14:cNvPr id="20" name="Ink 19">
                  <a:extLst>
                    <a:ext uri="{FF2B5EF4-FFF2-40B4-BE49-F238E27FC236}">
                      <a16:creationId xmlns:a16="http://schemas.microsoft.com/office/drawing/2014/main" id="{02717B27-BE97-4DE4-A0C2-D57F96E10BDD}"/>
                    </a:ext>
                  </a:extLst>
                </p14:cNvPr>
                <p14:cNvContentPartPr/>
                <p14:nvPr/>
              </p14:nvContentPartPr>
              <p14:xfrm>
                <a:off x="2008667" y="3259989"/>
                <a:ext cx="179640" cy="24840"/>
              </p14:xfrm>
            </p:contentPart>
          </mc:Choice>
          <mc:Fallback>
            <p:pic>
              <p:nvPicPr>
                <p:cNvPr id="20" name="Ink 19">
                  <a:extLst>
                    <a:ext uri="{FF2B5EF4-FFF2-40B4-BE49-F238E27FC236}">
                      <a16:creationId xmlns:a16="http://schemas.microsoft.com/office/drawing/2014/main" id="{02717B27-BE97-4DE4-A0C2-D57F96E10BDD}"/>
                    </a:ext>
                  </a:extLst>
                </p:cNvPr>
                <p:cNvPicPr/>
                <p:nvPr/>
              </p:nvPicPr>
              <p:blipFill>
                <a:blip r:embed="rId27"/>
                <a:stretch>
                  <a:fillRect/>
                </a:stretch>
              </p:blipFill>
              <p:spPr>
                <a:xfrm>
                  <a:off x="1991027" y="3241989"/>
                  <a:ext cx="215280" cy="60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Ink 20">
                  <a:extLst>
                    <a:ext uri="{FF2B5EF4-FFF2-40B4-BE49-F238E27FC236}">
                      <a16:creationId xmlns:a16="http://schemas.microsoft.com/office/drawing/2014/main" id="{339B34C9-ABE7-43B1-9C93-B460ADBC741E}"/>
                    </a:ext>
                  </a:extLst>
                </p14:cNvPr>
                <p14:cNvContentPartPr/>
                <p14:nvPr/>
              </p14:nvContentPartPr>
              <p14:xfrm>
                <a:off x="2309627" y="3061989"/>
                <a:ext cx="222120" cy="296280"/>
              </p14:xfrm>
            </p:contentPart>
          </mc:Choice>
          <mc:Fallback>
            <p:pic>
              <p:nvPicPr>
                <p:cNvPr id="21" name="Ink 20">
                  <a:extLst>
                    <a:ext uri="{FF2B5EF4-FFF2-40B4-BE49-F238E27FC236}">
                      <a16:creationId xmlns:a16="http://schemas.microsoft.com/office/drawing/2014/main" id="{339B34C9-ABE7-43B1-9C93-B460ADBC741E}"/>
                    </a:ext>
                  </a:extLst>
                </p:cNvPr>
                <p:cNvPicPr/>
                <p:nvPr/>
              </p:nvPicPr>
              <p:blipFill>
                <a:blip r:embed="rId29"/>
                <a:stretch>
                  <a:fillRect/>
                </a:stretch>
              </p:blipFill>
              <p:spPr>
                <a:xfrm>
                  <a:off x="2291987" y="3043989"/>
                  <a:ext cx="257760" cy="331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AB92608B-9A41-408D-8767-9DEF2B7F296C}"/>
                  </a:ext>
                </a:extLst>
              </p14:cNvPr>
              <p14:cNvContentPartPr/>
              <p14:nvPr/>
            </p14:nvContentPartPr>
            <p14:xfrm>
              <a:off x="2887067" y="1984149"/>
              <a:ext cx="311040" cy="38160"/>
            </p14:xfrm>
          </p:contentPart>
        </mc:Choice>
        <mc:Fallback>
          <p:pic>
            <p:nvPicPr>
              <p:cNvPr id="23" name="Ink 22">
                <a:extLst>
                  <a:ext uri="{FF2B5EF4-FFF2-40B4-BE49-F238E27FC236}">
                    <a16:creationId xmlns:a16="http://schemas.microsoft.com/office/drawing/2014/main" id="{AB92608B-9A41-408D-8767-9DEF2B7F296C}"/>
                  </a:ext>
                </a:extLst>
              </p:cNvPr>
              <p:cNvPicPr/>
              <p:nvPr/>
            </p:nvPicPr>
            <p:blipFill>
              <a:blip r:embed="rId31"/>
              <a:stretch>
                <a:fillRect/>
              </a:stretch>
            </p:blipFill>
            <p:spPr>
              <a:xfrm>
                <a:off x="2869427" y="1966149"/>
                <a:ext cx="346680" cy="738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51E41D92-4E81-4695-8957-D85E77B57F1A}"/>
                  </a:ext>
                </a:extLst>
              </p14:cNvPr>
              <p14:cNvContentPartPr/>
              <p14:nvPr/>
            </p14:nvContentPartPr>
            <p14:xfrm>
              <a:off x="2983547" y="2032029"/>
              <a:ext cx="376560" cy="548640"/>
            </p14:xfrm>
          </p:contentPart>
        </mc:Choice>
        <mc:Fallback>
          <p:pic>
            <p:nvPicPr>
              <p:cNvPr id="24" name="Ink 23">
                <a:extLst>
                  <a:ext uri="{FF2B5EF4-FFF2-40B4-BE49-F238E27FC236}">
                    <a16:creationId xmlns:a16="http://schemas.microsoft.com/office/drawing/2014/main" id="{51E41D92-4E81-4695-8957-D85E77B57F1A}"/>
                  </a:ext>
                </a:extLst>
              </p:cNvPr>
              <p:cNvPicPr/>
              <p:nvPr/>
            </p:nvPicPr>
            <p:blipFill>
              <a:blip r:embed="rId33"/>
              <a:stretch>
                <a:fillRect/>
              </a:stretch>
            </p:blipFill>
            <p:spPr>
              <a:xfrm>
                <a:off x="2965907" y="2014029"/>
                <a:ext cx="412200" cy="584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BFC68674-144D-43F3-A17F-389B05E72FAC}"/>
                  </a:ext>
                </a:extLst>
              </p14:cNvPr>
              <p14:cNvContentPartPr/>
              <p14:nvPr/>
            </p14:nvContentPartPr>
            <p14:xfrm>
              <a:off x="3296027" y="2609469"/>
              <a:ext cx="427680" cy="50040"/>
            </p14:xfrm>
          </p:contentPart>
        </mc:Choice>
        <mc:Fallback>
          <p:pic>
            <p:nvPicPr>
              <p:cNvPr id="25" name="Ink 24">
                <a:extLst>
                  <a:ext uri="{FF2B5EF4-FFF2-40B4-BE49-F238E27FC236}">
                    <a16:creationId xmlns:a16="http://schemas.microsoft.com/office/drawing/2014/main" id="{BFC68674-144D-43F3-A17F-389B05E72FAC}"/>
                  </a:ext>
                </a:extLst>
              </p:cNvPr>
              <p:cNvPicPr/>
              <p:nvPr/>
            </p:nvPicPr>
            <p:blipFill>
              <a:blip r:embed="rId35"/>
              <a:stretch>
                <a:fillRect/>
              </a:stretch>
            </p:blipFill>
            <p:spPr>
              <a:xfrm>
                <a:off x="3278387" y="2591829"/>
                <a:ext cx="463320" cy="85680"/>
              </a:xfrm>
              <a:prstGeom prst="rect">
                <a:avLst/>
              </a:prstGeom>
            </p:spPr>
          </p:pic>
        </mc:Fallback>
      </mc:AlternateContent>
      <p:grpSp>
        <p:nvGrpSpPr>
          <p:cNvPr id="30" name="Group 29">
            <a:extLst>
              <a:ext uri="{FF2B5EF4-FFF2-40B4-BE49-F238E27FC236}">
                <a16:creationId xmlns:a16="http://schemas.microsoft.com/office/drawing/2014/main" id="{CBEA1C8C-4068-42AF-9FFB-E9228053073E}"/>
              </a:ext>
            </a:extLst>
          </p:cNvPr>
          <p:cNvGrpSpPr/>
          <p:nvPr/>
        </p:nvGrpSpPr>
        <p:grpSpPr>
          <a:xfrm>
            <a:off x="3668627" y="2030589"/>
            <a:ext cx="1744560" cy="1281600"/>
            <a:chOff x="3668627" y="2030589"/>
            <a:chExt cx="1744560" cy="1281600"/>
          </a:xfrm>
        </p:grpSpPr>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3AD2352F-F0FE-46EC-ABE1-C86B57FD49CB}"/>
                    </a:ext>
                  </a:extLst>
                </p14:cNvPr>
                <p14:cNvContentPartPr/>
                <p14:nvPr/>
              </p14:nvContentPartPr>
              <p14:xfrm>
                <a:off x="3668627" y="2670309"/>
                <a:ext cx="397080" cy="641880"/>
              </p14:xfrm>
            </p:contentPart>
          </mc:Choice>
          <mc:Fallback>
            <p:pic>
              <p:nvPicPr>
                <p:cNvPr id="26" name="Ink 25">
                  <a:extLst>
                    <a:ext uri="{FF2B5EF4-FFF2-40B4-BE49-F238E27FC236}">
                      <a16:creationId xmlns:a16="http://schemas.microsoft.com/office/drawing/2014/main" id="{3AD2352F-F0FE-46EC-ABE1-C86B57FD49CB}"/>
                    </a:ext>
                  </a:extLst>
                </p:cNvPr>
                <p:cNvPicPr/>
                <p:nvPr/>
              </p:nvPicPr>
              <p:blipFill>
                <a:blip r:embed="rId37"/>
                <a:stretch>
                  <a:fillRect/>
                </a:stretch>
              </p:blipFill>
              <p:spPr>
                <a:xfrm>
                  <a:off x="3650627" y="2652669"/>
                  <a:ext cx="432720" cy="677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7" name="Ink 26">
                  <a:extLst>
                    <a:ext uri="{FF2B5EF4-FFF2-40B4-BE49-F238E27FC236}">
                      <a16:creationId xmlns:a16="http://schemas.microsoft.com/office/drawing/2014/main" id="{50A12875-63BA-41A3-A6A9-D824F8E65343}"/>
                    </a:ext>
                  </a:extLst>
                </p14:cNvPr>
                <p14:cNvContentPartPr/>
                <p14:nvPr/>
              </p14:nvContentPartPr>
              <p14:xfrm>
                <a:off x="4102427" y="2682549"/>
                <a:ext cx="49680" cy="619560"/>
              </p14:xfrm>
            </p:contentPart>
          </mc:Choice>
          <mc:Fallback>
            <p:pic>
              <p:nvPicPr>
                <p:cNvPr id="27" name="Ink 26">
                  <a:extLst>
                    <a:ext uri="{FF2B5EF4-FFF2-40B4-BE49-F238E27FC236}">
                      <a16:creationId xmlns:a16="http://schemas.microsoft.com/office/drawing/2014/main" id="{50A12875-63BA-41A3-A6A9-D824F8E65343}"/>
                    </a:ext>
                  </a:extLst>
                </p:cNvPr>
                <p:cNvPicPr/>
                <p:nvPr/>
              </p:nvPicPr>
              <p:blipFill>
                <a:blip r:embed="rId39"/>
                <a:stretch>
                  <a:fillRect/>
                </a:stretch>
              </p:blipFill>
              <p:spPr>
                <a:xfrm>
                  <a:off x="4084427" y="2664909"/>
                  <a:ext cx="85320" cy="6552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EF22FE4C-8925-4E7C-877D-6A50CD4621C0}"/>
                    </a:ext>
                  </a:extLst>
                </p14:cNvPr>
                <p14:cNvContentPartPr/>
                <p14:nvPr/>
              </p14:nvContentPartPr>
              <p14:xfrm>
                <a:off x="4150667" y="2030589"/>
                <a:ext cx="1262520" cy="641880"/>
              </p14:xfrm>
            </p:contentPart>
          </mc:Choice>
          <mc:Fallback>
            <p:pic>
              <p:nvPicPr>
                <p:cNvPr id="29" name="Ink 28">
                  <a:extLst>
                    <a:ext uri="{FF2B5EF4-FFF2-40B4-BE49-F238E27FC236}">
                      <a16:creationId xmlns:a16="http://schemas.microsoft.com/office/drawing/2014/main" id="{EF22FE4C-8925-4E7C-877D-6A50CD4621C0}"/>
                    </a:ext>
                  </a:extLst>
                </p:cNvPr>
                <p:cNvPicPr/>
                <p:nvPr/>
              </p:nvPicPr>
              <p:blipFill>
                <a:blip r:embed="rId41"/>
                <a:stretch>
                  <a:fillRect/>
                </a:stretch>
              </p:blipFill>
              <p:spPr>
                <a:xfrm>
                  <a:off x="4132667" y="2012949"/>
                  <a:ext cx="1298160" cy="677520"/>
                </a:xfrm>
                <a:prstGeom prst="rect">
                  <a:avLst/>
                </a:prstGeom>
              </p:spPr>
            </p:pic>
          </mc:Fallback>
        </mc:AlternateContent>
      </p:grpSp>
      <p:grpSp>
        <p:nvGrpSpPr>
          <p:cNvPr id="34" name="Group 33">
            <a:extLst>
              <a:ext uri="{FF2B5EF4-FFF2-40B4-BE49-F238E27FC236}">
                <a16:creationId xmlns:a16="http://schemas.microsoft.com/office/drawing/2014/main" id="{A863A58E-59E9-415D-8F6A-4AE431BDF59D}"/>
              </a:ext>
            </a:extLst>
          </p:cNvPr>
          <p:cNvGrpSpPr/>
          <p:nvPr/>
        </p:nvGrpSpPr>
        <p:grpSpPr>
          <a:xfrm>
            <a:off x="5376467" y="2646909"/>
            <a:ext cx="833040" cy="627840"/>
            <a:chOff x="5376467" y="2646909"/>
            <a:chExt cx="833040" cy="627840"/>
          </a:xfrm>
        </p:grpSpPr>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396D7B19-21DE-4033-8D3C-B80DA0160C75}"/>
                    </a:ext>
                  </a:extLst>
                </p14:cNvPr>
                <p14:cNvContentPartPr/>
                <p14:nvPr/>
              </p14:nvContentPartPr>
              <p14:xfrm>
                <a:off x="5376467" y="2646909"/>
                <a:ext cx="350280" cy="627840"/>
              </p14:xfrm>
            </p:contentPart>
          </mc:Choice>
          <mc:Fallback>
            <p:pic>
              <p:nvPicPr>
                <p:cNvPr id="31" name="Ink 30">
                  <a:extLst>
                    <a:ext uri="{FF2B5EF4-FFF2-40B4-BE49-F238E27FC236}">
                      <a16:creationId xmlns:a16="http://schemas.microsoft.com/office/drawing/2014/main" id="{396D7B19-21DE-4033-8D3C-B80DA0160C75}"/>
                    </a:ext>
                  </a:extLst>
                </p:cNvPr>
                <p:cNvPicPr/>
                <p:nvPr/>
              </p:nvPicPr>
              <p:blipFill>
                <a:blip r:embed="rId43"/>
                <a:stretch>
                  <a:fillRect/>
                </a:stretch>
              </p:blipFill>
              <p:spPr>
                <a:xfrm>
                  <a:off x="5358827" y="2628909"/>
                  <a:ext cx="385920" cy="6634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89506D14-852E-4338-BDED-1F613E110A86}"/>
                    </a:ext>
                  </a:extLst>
                </p14:cNvPr>
                <p14:cNvContentPartPr/>
                <p14:nvPr/>
              </p14:nvContentPartPr>
              <p14:xfrm>
                <a:off x="5750147" y="2682549"/>
                <a:ext cx="50040" cy="576000"/>
              </p14:xfrm>
            </p:contentPart>
          </mc:Choice>
          <mc:Fallback>
            <p:pic>
              <p:nvPicPr>
                <p:cNvPr id="32" name="Ink 31">
                  <a:extLst>
                    <a:ext uri="{FF2B5EF4-FFF2-40B4-BE49-F238E27FC236}">
                      <a16:creationId xmlns:a16="http://schemas.microsoft.com/office/drawing/2014/main" id="{89506D14-852E-4338-BDED-1F613E110A86}"/>
                    </a:ext>
                  </a:extLst>
                </p:cNvPr>
                <p:cNvPicPr/>
                <p:nvPr/>
              </p:nvPicPr>
              <p:blipFill>
                <a:blip r:embed="rId45"/>
                <a:stretch>
                  <a:fillRect/>
                </a:stretch>
              </p:blipFill>
              <p:spPr>
                <a:xfrm>
                  <a:off x="5732507" y="2664909"/>
                  <a:ext cx="85680" cy="6116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6A8D6FFC-F7F1-48ED-827E-EE6094DF51AB}"/>
                    </a:ext>
                  </a:extLst>
                </p14:cNvPr>
                <p14:cNvContentPartPr/>
                <p14:nvPr/>
              </p14:nvContentPartPr>
              <p14:xfrm>
                <a:off x="5762027" y="2693349"/>
                <a:ext cx="447480" cy="40320"/>
              </p14:xfrm>
            </p:contentPart>
          </mc:Choice>
          <mc:Fallback>
            <p:pic>
              <p:nvPicPr>
                <p:cNvPr id="33" name="Ink 32">
                  <a:extLst>
                    <a:ext uri="{FF2B5EF4-FFF2-40B4-BE49-F238E27FC236}">
                      <a16:creationId xmlns:a16="http://schemas.microsoft.com/office/drawing/2014/main" id="{6A8D6FFC-F7F1-48ED-827E-EE6094DF51AB}"/>
                    </a:ext>
                  </a:extLst>
                </p:cNvPr>
                <p:cNvPicPr/>
                <p:nvPr/>
              </p:nvPicPr>
              <p:blipFill>
                <a:blip r:embed="rId47"/>
                <a:stretch>
                  <a:fillRect/>
                </a:stretch>
              </p:blipFill>
              <p:spPr>
                <a:xfrm>
                  <a:off x="5744027" y="2675349"/>
                  <a:ext cx="483120" cy="75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8">
            <p14:nvContentPartPr>
              <p14:cNvPr id="35" name="Ink 34">
                <a:extLst>
                  <a:ext uri="{FF2B5EF4-FFF2-40B4-BE49-F238E27FC236}">
                    <a16:creationId xmlns:a16="http://schemas.microsoft.com/office/drawing/2014/main" id="{E9D9C500-6C77-4D4D-A56B-2F01A26061CF}"/>
                  </a:ext>
                </a:extLst>
              </p14:cNvPr>
              <p14:cNvContentPartPr/>
              <p14:nvPr/>
            </p14:nvContentPartPr>
            <p14:xfrm>
              <a:off x="6761027" y="4595589"/>
              <a:ext cx="360" cy="360"/>
            </p14:xfrm>
          </p:contentPart>
        </mc:Choice>
        <mc:Fallback>
          <p:pic>
            <p:nvPicPr>
              <p:cNvPr id="35" name="Ink 34">
                <a:extLst>
                  <a:ext uri="{FF2B5EF4-FFF2-40B4-BE49-F238E27FC236}">
                    <a16:creationId xmlns:a16="http://schemas.microsoft.com/office/drawing/2014/main" id="{E9D9C500-6C77-4D4D-A56B-2F01A26061CF}"/>
                  </a:ext>
                </a:extLst>
              </p:cNvPr>
              <p:cNvPicPr/>
              <p:nvPr/>
            </p:nvPicPr>
            <p:blipFill>
              <a:blip r:embed="rId49"/>
              <a:stretch>
                <a:fillRect/>
              </a:stretch>
            </p:blipFill>
            <p:spPr>
              <a:xfrm>
                <a:off x="6752387" y="458694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6" name="Ink 35">
                <a:extLst>
                  <a:ext uri="{FF2B5EF4-FFF2-40B4-BE49-F238E27FC236}">
                    <a16:creationId xmlns:a16="http://schemas.microsoft.com/office/drawing/2014/main" id="{A2E763AA-7D0C-44BB-8578-6F12D98E9A05}"/>
                  </a:ext>
                </a:extLst>
              </p14:cNvPr>
              <p14:cNvContentPartPr/>
              <p14:nvPr/>
            </p14:nvContentPartPr>
            <p14:xfrm>
              <a:off x="3016069" y="4148495"/>
              <a:ext cx="360" cy="360"/>
            </p14:xfrm>
          </p:contentPart>
        </mc:Choice>
        <mc:Fallback>
          <p:pic>
            <p:nvPicPr>
              <p:cNvPr id="36" name="Ink 35">
                <a:extLst>
                  <a:ext uri="{FF2B5EF4-FFF2-40B4-BE49-F238E27FC236}">
                    <a16:creationId xmlns:a16="http://schemas.microsoft.com/office/drawing/2014/main" id="{A2E763AA-7D0C-44BB-8578-6F12D98E9A05}"/>
                  </a:ext>
                </a:extLst>
              </p:cNvPr>
              <p:cNvPicPr/>
              <p:nvPr/>
            </p:nvPicPr>
            <p:blipFill>
              <a:blip r:embed="rId51"/>
              <a:stretch>
                <a:fillRect/>
              </a:stretch>
            </p:blipFill>
            <p:spPr>
              <a:xfrm>
                <a:off x="2980069" y="4112495"/>
                <a:ext cx="72000" cy="72000"/>
              </a:xfrm>
              <a:prstGeom prst="rect">
                <a:avLst/>
              </a:prstGeom>
            </p:spPr>
          </p:pic>
        </mc:Fallback>
      </mc:AlternateContent>
      <p:grpSp>
        <p:nvGrpSpPr>
          <p:cNvPr id="39" name="Group 38">
            <a:extLst>
              <a:ext uri="{FF2B5EF4-FFF2-40B4-BE49-F238E27FC236}">
                <a16:creationId xmlns:a16="http://schemas.microsoft.com/office/drawing/2014/main" id="{C876C51F-070B-4801-AA2C-B392680C20DC}"/>
              </a:ext>
            </a:extLst>
          </p:cNvPr>
          <p:cNvGrpSpPr/>
          <p:nvPr/>
        </p:nvGrpSpPr>
        <p:grpSpPr>
          <a:xfrm>
            <a:off x="3016069" y="3834935"/>
            <a:ext cx="4098960" cy="479160"/>
            <a:chOff x="3016069" y="3834935"/>
            <a:chExt cx="4098960" cy="479160"/>
          </a:xfrm>
        </p:grpSpPr>
        <mc:AlternateContent xmlns:mc="http://schemas.openxmlformats.org/markup-compatibility/2006">
          <mc:Choice xmlns:p14="http://schemas.microsoft.com/office/powerpoint/2010/main" Requires="p14">
            <p:contentPart p14:bwMode="auto" r:id="rId52">
              <p14:nvContentPartPr>
                <p14:cNvPr id="37" name="Ink 36">
                  <a:extLst>
                    <a:ext uri="{FF2B5EF4-FFF2-40B4-BE49-F238E27FC236}">
                      <a16:creationId xmlns:a16="http://schemas.microsoft.com/office/drawing/2014/main" id="{EC2B8CF4-EB28-4B73-9CB1-91E9B28D07A9}"/>
                    </a:ext>
                  </a:extLst>
                </p14:cNvPr>
                <p14:cNvContentPartPr/>
                <p14:nvPr/>
              </p14:nvContentPartPr>
              <p14:xfrm>
                <a:off x="3016069" y="3996575"/>
                <a:ext cx="4098960" cy="317520"/>
              </p14:xfrm>
            </p:contentPart>
          </mc:Choice>
          <mc:Fallback>
            <p:pic>
              <p:nvPicPr>
                <p:cNvPr id="37" name="Ink 36">
                  <a:extLst>
                    <a:ext uri="{FF2B5EF4-FFF2-40B4-BE49-F238E27FC236}">
                      <a16:creationId xmlns:a16="http://schemas.microsoft.com/office/drawing/2014/main" id="{EC2B8CF4-EB28-4B73-9CB1-91E9B28D07A9}"/>
                    </a:ext>
                  </a:extLst>
                </p:cNvPr>
                <p:cNvPicPr/>
                <p:nvPr/>
              </p:nvPicPr>
              <p:blipFill>
                <a:blip r:embed="rId53"/>
                <a:stretch>
                  <a:fillRect/>
                </a:stretch>
              </p:blipFill>
              <p:spPr>
                <a:xfrm>
                  <a:off x="2980069" y="3960935"/>
                  <a:ext cx="4170600" cy="389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8" name="Ink 37">
                  <a:extLst>
                    <a:ext uri="{FF2B5EF4-FFF2-40B4-BE49-F238E27FC236}">
                      <a16:creationId xmlns:a16="http://schemas.microsoft.com/office/drawing/2014/main" id="{85B7EA5C-B7F7-4173-A128-31776FD2BC5E}"/>
                    </a:ext>
                  </a:extLst>
                </p14:cNvPr>
                <p14:cNvContentPartPr/>
                <p14:nvPr/>
              </p14:nvContentPartPr>
              <p14:xfrm>
                <a:off x="6946549" y="3834935"/>
                <a:ext cx="162000" cy="475200"/>
              </p14:xfrm>
            </p:contentPart>
          </mc:Choice>
          <mc:Fallback>
            <p:pic>
              <p:nvPicPr>
                <p:cNvPr id="38" name="Ink 37">
                  <a:extLst>
                    <a:ext uri="{FF2B5EF4-FFF2-40B4-BE49-F238E27FC236}">
                      <a16:creationId xmlns:a16="http://schemas.microsoft.com/office/drawing/2014/main" id="{85B7EA5C-B7F7-4173-A128-31776FD2BC5E}"/>
                    </a:ext>
                  </a:extLst>
                </p:cNvPr>
                <p:cNvPicPr/>
                <p:nvPr/>
              </p:nvPicPr>
              <p:blipFill>
                <a:blip r:embed="rId55"/>
                <a:stretch>
                  <a:fillRect/>
                </a:stretch>
              </p:blipFill>
              <p:spPr>
                <a:xfrm>
                  <a:off x="6910549" y="3798935"/>
                  <a:ext cx="233640" cy="546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6">
            <p14:nvContentPartPr>
              <p14:cNvPr id="40" name="Ink 39">
                <a:extLst>
                  <a:ext uri="{FF2B5EF4-FFF2-40B4-BE49-F238E27FC236}">
                    <a16:creationId xmlns:a16="http://schemas.microsoft.com/office/drawing/2014/main" id="{B8A1C2B9-1536-4DC5-915E-B00B22773284}"/>
                  </a:ext>
                </a:extLst>
              </p14:cNvPr>
              <p14:cNvContentPartPr/>
              <p14:nvPr/>
            </p14:nvContentPartPr>
            <p14:xfrm>
              <a:off x="2974669" y="3737375"/>
              <a:ext cx="217800" cy="505440"/>
            </p14:xfrm>
          </p:contentPart>
        </mc:Choice>
        <mc:Fallback>
          <p:pic>
            <p:nvPicPr>
              <p:cNvPr id="40" name="Ink 39">
                <a:extLst>
                  <a:ext uri="{FF2B5EF4-FFF2-40B4-BE49-F238E27FC236}">
                    <a16:creationId xmlns:a16="http://schemas.microsoft.com/office/drawing/2014/main" id="{B8A1C2B9-1536-4DC5-915E-B00B22773284}"/>
                  </a:ext>
                </a:extLst>
              </p:cNvPr>
              <p:cNvPicPr/>
              <p:nvPr/>
            </p:nvPicPr>
            <p:blipFill>
              <a:blip r:embed="rId57"/>
              <a:stretch>
                <a:fillRect/>
              </a:stretch>
            </p:blipFill>
            <p:spPr>
              <a:xfrm>
                <a:off x="2939029" y="3701375"/>
                <a:ext cx="289440" cy="5770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1" name="Ink 40">
                <a:extLst>
                  <a:ext uri="{FF2B5EF4-FFF2-40B4-BE49-F238E27FC236}">
                    <a16:creationId xmlns:a16="http://schemas.microsoft.com/office/drawing/2014/main" id="{5F1C523E-E229-4B38-B658-7AFBCB3B8320}"/>
                  </a:ext>
                </a:extLst>
              </p14:cNvPr>
              <p14:cNvContentPartPr/>
              <p14:nvPr/>
            </p14:nvContentPartPr>
            <p14:xfrm>
              <a:off x="7737829" y="4885415"/>
              <a:ext cx="360" cy="360"/>
            </p14:xfrm>
          </p:contentPart>
        </mc:Choice>
        <mc:Fallback>
          <p:pic>
            <p:nvPicPr>
              <p:cNvPr id="41" name="Ink 40">
                <a:extLst>
                  <a:ext uri="{FF2B5EF4-FFF2-40B4-BE49-F238E27FC236}">
                    <a16:creationId xmlns:a16="http://schemas.microsoft.com/office/drawing/2014/main" id="{5F1C523E-E229-4B38-B658-7AFBCB3B8320}"/>
                  </a:ext>
                </a:extLst>
              </p:cNvPr>
              <p:cNvPicPr/>
              <p:nvPr/>
            </p:nvPicPr>
            <p:blipFill>
              <a:blip r:embed="rId59"/>
              <a:stretch>
                <a:fillRect/>
              </a:stretch>
            </p:blipFill>
            <p:spPr>
              <a:xfrm>
                <a:off x="7719829" y="4867775"/>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2" name="Ink 41">
                <a:extLst>
                  <a:ext uri="{FF2B5EF4-FFF2-40B4-BE49-F238E27FC236}">
                    <a16:creationId xmlns:a16="http://schemas.microsoft.com/office/drawing/2014/main" id="{8F6F89B8-EBEC-4018-B7AB-AB3C79D0E1CA}"/>
                  </a:ext>
                </a:extLst>
              </p14:cNvPr>
              <p14:cNvContentPartPr/>
              <p14:nvPr/>
            </p14:nvContentPartPr>
            <p14:xfrm>
              <a:off x="3179509" y="4271255"/>
              <a:ext cx="14760" cy="79200"/>
            </p14:xfrm>
          </p:contentPart>
        </mc:Choice>
        <mc:Fallback>
          <p:pic>
            <p:nvPicPr>
              <p:cNvPr id="42" name="Ink 41">
                <a:extLst>
                  <a:ext uri="{FF2B5EF4-FFF2-40B4-BE49-F238E27FC236}">
                    <a16:creationId xmlns:a16="http://schemas.microsoft.com/office/drawing/2014/main" id="{8F6F89B8-EBEC-4018-B7AB-AB3C79D0E1CA}"/>
                  </a:ext>
                </a:extLst>
              </p:cNvPr>
              <p:cNvPicPr/>
              <p:nvPr/>
            </p:nvPicPr>
            <p:blipFill>
              <a:blip r:embed="rId61"/>
              <a:stretch>
                <a:fillRect/>
              </a:stretch>
            </p:blipFill>
            <p:spPr>
              <a:xfrm>
                <a:off x="3161509" y="4253255"/>
                <a:ext cx="50400" cy="114840"/>
              </a:xfrm>
              <a:prstGeom prst="rect">
                <a:avLst/>
              </a:prstGeom>
            </p:spPr>
          </p:pic>
        </mc:Fallback>
      </mc:AlternateContent>
      <p:grpSp>
        <p:nvGrpSpPr>
          <p:cNvPr id="49" name="Group 48">
            <a:extLst>
              <a:ext uri="{FF2B5EF4-FFF2-40B4-BE49-F238E27FC236}">
                <a16:creationId xmlns:a16="http://schemas.microsoft.com/office/drawing/2014/main" id="{F4CA6702-CB2F-4FC3-BE3D-D2E5F6C32562}"/>
              </a:ext>
            </a:extLst>
          </p:cNvPr>
          <p:cNvGrpSpPr/>
          <p:nvPr/>
        </p:nvGrpSpPr>
        <p:grpSpPr>
          <a:xfrm>
            <a:off x="3193549" y="3718655"/>
            <a:ext cx="710280" cy="1056600"/>
            <a:chOff x="3193549" y="3718655"/>
            <a:chExt cx="710280" cy="1056600"/>
          </a:xfrm>
        </p:grpSpPr>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6DA81FA3-5C00-42D3-BF54-D0E89B9032E1}"/>
                    </a:ext>
                  </a:extLst>
                </p14:cNvPr>
                <p14:cNvContentPartPr/>
                <p14:nvPr/>
              </p14:nvContentPartPr>
              <p14:xfrm>
                <a:off x="3402349" y="3718655"/>
                <a:ext cx="501480" cy="1044000"/>
              </p14:xfrm>
            </p:contentPart>
          </mc:Choice>
          <mc:Fallback>
            <p:pic>
              <p:nvPicPr>
                <p:cNvPr id="46" name="Ink 45">
                  <a:extLst>
                    <a:ext uri="{FF2B5EF4-FFF2-40B4-BE49-F238E27FC236}">
                      <a16:creationId xmlns:a16="http://schemas.microsoft.com/office/drawing/2014/main" id="{6DA81FA3-5C00-42D3-BF54-D0E89B9032E1}"/>
                    </a:ext>
                  </a:extLst>
                </p:cNvPr>
                <p:cNvPicPr/>
                <p:nvPr/>
              </p:nvPicPr>
              <p:blipFill>
                <a:blip r:embed="rId63"/>
                <a:stretch>
                  <a:fillRect/>
                </a:stretch>
              </p:blipFill>
              <p:spPr>
                <a:xfrm>
                  <a:off x="3384349" y="3700655"/>
                  <a:ext cx="537120" cy="10796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3" name="Ink 42">
                  <a:extLst>
                    <a:ext uri="{FF2B5EF4-FFF2-40B4-BE49-F238E27FC236}">
                      <a16:creationId xmlns:a16="http://schemas.microsoft.com/office/drawing/2014/main" id="{80962CA0-C5C9-4F42-92BC-37319DADF812}"/>
                    </a:ext>
                  </a:extLst>
                </p14:cNvPr>
                <p14:cNvContentPartPr/>
                <p14:nvPr/>
              </p14:nvContentPartPr>
              <p14:xfrm>
                <a:off x="3193549" y="4353335"/>
                <a:ext cx="203400" cy="385560"/>
              </p14:xfrm>
            </p:contentPart>
          </mc:Choice>
          <mc:Fallback>
            <p:pic>
              <p:nvPicPr>
                <p:cNvPr id="43" name="Ink 42">
                  <a:extLst>
                    <a:ext uri="{FF2B5EF4-FFF2-40B4-BE49-F238E27FC236}">
                      <a16:creationId xmlns:a16="http://schemas.microsoft.com/office/drawing/2014/main" id="{80962CA0-C5C9-4F42-92BC-37319DADF812}"/>
                    </a:ext>
                  </a:extLst>
                </p:cNvPr>
                <p:cNvPicPr/>
                <p:nvPr/>
              </p:nvPicPr>
              <p:blipFill>
                <a:blip r:embed="rId65"/>
                <a:stretch>
                  <a:fillRect/>
                </a:stretch>
              </p:blipFill>
              <p:spPr>
                <a:xfrm>
                  <a:off x="3175549" y="4335335"/>
                  <a:ext cx="239040" cy="4212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4" name="Ink 43">
                  <a:extLst>
                    <a:ext uri="{FF2B5EF4-FFF2-40B4-BE49-F238E27FC236}">
                      <a16:creationId xmlns:a16="http://schemas.microsoft.com/office/drawing/2014/main" id="{0F78F406-8461-40F5-8746-CFE84B7E61DC}"/>
                    </a:ext>
                  </a:extLst>
                </p14:cNvPr>
                <p14:cNvContentPartPr/>
                <p14:nvPr/>
              </p14:nvContentPartPr>
              <p14:xfrm>
                <a:off x="3370669" y="4298615"/>
                <a:ext cx="29520" cy="476640"/>
              </p14:xfrm>
            </p:contentPart>
          </mc:Choice>
          <mc:Fallback>
            <p:pic>
              <p:nvPicPr>
                <p:cNvPr id="44" name="Ink 43">
                  <a:extLst>
                    <a:ext uri="{FF2B5EF4-FFF2-40B4-BE49-F238E27FC236}">
                      <a16:creationId xmlns:a16="http://schemas.microsoft.com/office/drawing/2014/main" id="{0F78F406-8461-40F5-8746-CFE84B7E61DC}"/>
                    </a:ext>
                  </a:extLst>
                </p:cNvPr>
                <p:cNvPicPr/>
                <p:nvPr/>
              </p:nvPicPr>
              <p:blipFill>
                <a:blip r:embed="rId67"/>
                <a:stretch>
                  <a:fillRect/>
                </a:stretch>
              </p:blipFill>
              <p:spPr>
                <a:xfrm>
                  <a:off x="3353029" y="4280615"/>
                  <a:ext cx="65160" cy="512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8">
            <p14:nvContentPartPr>
              <p14:cNvPr id="47" name="Ink 46">
                <a:extLst>
                  <a:ext uri="{FF2B5EF4-FFF2-40B4-BE49-F238E27FC236}">
                    <a16:creationId xmlns:a16="http://schemas.microsoft.com/office/drawing/2014/main" id="{CA871D98-9D49-4B7A-A8F6-9BB58ACC8812}"/>
                  </a:ext>
                </a:extLst>
              </p14:cNvPr>
              <p14:cNvContentPartPr/>
              <p14:nvPr/>
            </p14:nvContentPartPr>
            <p14:xfrm>
              <a:off x="3807349" y="3985055"/>
              <a:ext cx="52560" cy="224640"/>
            </p14:xfrm>
          </p:contentPart>
        </mc:Choice>
        <mc:Fallback>
          <p:pic>
            <p:nvPicPr>
              <p:cNvPr id="47" name="Ink 46">
                <a:extLst>
                  <a:ext uri="{FF2B5EF4-FFF2-40B4-BE49-F238E27FC236}">
                    <a16:creationId xmlns:a16="http://schemas.microsoft.com/office/drawing/2014/main" id="{CA871D98-9D49-4B7A-A8F6-9BB58ACC8812}"/>
                  </a:ext>
                </a:extLst>
              </p:cNvPr>
              <p:cNvPicPr/>
              <p:nvPr/>
            </p:nvPicPr>
            <p:blipFill>
              <a:blip r:embed="rId69"/>
              <a:stretch>
                <a:fillRect/>
              </a:stretch>
            </p:blipFill>
            <p:spPr>
              <a:xfrm>
                <a:off x="3789349" y="3967055"/>
                <a:ext cx="88200" cy="260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0" name="Ink 49">
                <a:extLst>
                  <a:ext uri="{FF2B5EF4-FFF2-40B4-BE49-F238E27FC236}">
                    <a16:creationId xmlns:a16="http://schemas.microsoft.com/office/drawing/2014/main" id="{8659AA35-A080-4E3C-AE25-86718E6001E5}"/>
                  </a:ext>
                </a:extLst>
              </p14:cNvPr>
              <p14:cNvContentPartPr/>
              <p14:nvPr/>
            </p14:nvContentPartPr>
            <p14:xfrm>
              <a:off x="3834709" y="3698135"/>
              <a:ext cx="84960" cy="52920"/>
            </p14:xfrm>
          </p:contentPart>
        </mc:Choice>
        <mc:Fallback>
          <p:pic>
            <p:nvPicPr>
              <p:cNvPr id="50" name="Ink 49">
                <a:extLst>
                  <a:ext uri="{FF2B5EF4-FFF2-40B4-BE49-F238E27FC236}">
                    <a16:creationId xmlns:a16="http://schemas.microsoft.com/office/drawing/2014/main" id="{8659AA35-A080-4E3C-AE25-86718E6001E5}"/>
                  </a:ext>
                </a:extLst>
              </p:cNvPr>
              <p:cNvPicPr/>
              <p:nvPr/>
            </p:nvPicPr>
            <p:blipFill>
              <a:blip r:embed="rId71"/>
              <a:stretch>
                <a:fillRect/>
              </a:stretch>
            </p:blipFill>
            <p:spPr>
              <a:xfrm>
                <a:off x="3816709" y="3680135"/>
                <a:ext cx="12060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CBE9F4CB-ED2F-43FE-81F1-D07E830C7623}"/>
                  </a:ext>
                </a:extLst>
              </p14:cNvPr>
              <p14:cNvContentPartPr/>
              <p14:nvPr/>
            </p14:nvContentPartPr>
            <p14:xfrm>
              <a:off x="3875389" y="3680855"/>
              <a:ext cx="784440" cy="1140480"/>
            </p14:xfrm>
          </p:contentPart>
        </mc:Choice>
        <mc:Fallback>
          <p:pic>
            <p:nvPicPr>
              <p:cNvPr id="51" name="Ink 50">
                <a:extLst>
                  <a:ext uri="{FF2B5EF4-FFF2-40B4-BE49-F238E27FC236}">
                    <a16:creationId xmlns:a16="http://schemas.microsoft.com/office/drawing/2014/main" id="{CBE9F4CB-ED2F-43FE-81F1-D07E830C7623}"/>
                  </a:ext>
                </a:extLst>
              </p:cNvPr>
              <p:cNvPicPr/>
              <p:nvPr/>
            </p:nvPicPr>
            <p:blipFill>
              <a:blip r:embed="rId73"/>
              <a:stretch>
                <a:fillRect/>
              </a:stretch>
            </p:blipFill>
            <p:spPr>
              <a:xfrm>
                <a:off x="3857389" y="3662855"/>
                <a:ext cx="820080" cy="1176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98ED9C72-61F5-4273-877B-73EC1CF74E7F}"/>
                  </a:ext>
                </a:extLst>
              </p14:cNvPr>
              <p14:cNvContentPartPr/>
              <p14:nvPr/>
            </p14:nvContentPartPr>
            <p14:xfrm>
              <a:off x="4612309" y="4612535"/>
              <a:ext cx="360" cy="360"/>
            </p14:xfrm>
          </p:contentPart>
        </mc:Choice>
        <mc:Fallback>
          <p:pic>
            <p:nvPicPr>
              <p:cNvPr id="52" name="Ink 51">
                <a:extLst>
                  <a:ext uri="{FF2B5EF4-FFF2-40B4-BE49-F238E27FC236}">
                    <a16:creationId xmlns:a16="http://schemas.microsoft.com/office/drawing/2014/main" id="{98ED9C72-61F5-4273-877B-73EC1CF74E7F}"/>
                  </a:ext>
                </a:extLst>
              </p:cNvPr>
              <p:cNvPicPr/>
              <p:nvPr/>
            </p:nvPicPr>
            <p:blipFill>
              <a:blip r:embed="rId59"/>
              <a:stretch>
                <a:fillRect/>
              </a:stretch>
            </p:blipFill>
            <p:spPr>
              <a:xfrm>
                <a:off x="4594669" y="4594895"/>
                <a:ext cx="36000" cy="36000"/>
              </a:xfrm>
              <a:prstGeom prst="rect">
                <a:avLst/>
              </a:prstGeom>
            </p:spPr>
          </p:pic>
        </mc:Fallback>
      </mc:AlternateContent>
      <p:grpSp>
        <p:nvGrpSpPr>
          <p:cNvPr id="57" name="Group 56">
            <a:extLst>
              <a:ext uri="{FF2B5EF4-FFF2-40B4-BE49-F238E27FC236}">
                <a16:creationId xmlns:a16="http://schemas.microsoft.com/office/drawing/2014/main" id="{BD933884-D93B-4B4E-8300-7029BC5D9B64}"/>
              </a:ext>
            </a:extLst>
          </p:cNvPr>
          <p:cNvGrpSpPr/>
          <p:nvPr/>
        </p:nvGrpSpPr>
        <p:grpSpPr>
          <a:xfrm>
            <a:off x="4639669" y="3670775"/>
            <a:ext cx="984240" cy="1172880"/>
            <a:chOff x="4639669" y="3670775"/>
            <a:chExt cx="984240" cy="1172880"/>
          </a:xfrm>
        </p:grpSpPr>
        <mc:AlternateContent xmlns:mc="http://schemas.openxmlformats.org/markup-compatibility/2006">
          <mc:Choice xmlns:p14="http://schemas.microsoft.com/office/powerpoint/2010/main" Requires="p14">
            <p:contentPart p14:bwMode="auto" r:id="rId75">
              <p14:nvContentPartPr>
                <p14:cNvPr id="53" name="Ink 52">
                  <a:extLst>
                    <a:ext uri="{FF2B5EF4-FFF2-40B4-BE49-F238E27FC236}">
                      <a16:creationId xmlns:a16="http://schemas.microsoft.com/office/drawing/2014/main" id="{688F9B1A-31CE-4499-8D4F-2A4CD4A5B6E8}"/>
                    </a:ext>
                  </a:extLst>
                </p14:cNvPr>
                <p14:cNvContentPartPr/>
                <p14:nvPr/>
              </p14:nvContentPartPr>
              <p14:xfrm>
                <a:off x="4639669" y="3754655"/>
                <a:ext cx="222840" cy="1089000"/>
              </p14:xfrm>
            </p:contentPart>
          </mc:Choice>
          <mc:Fallback>
            <p:pic>
              <p:nvPicPr>
                <p:cNvPr id="53" name="Ink 52">
                  <a:extLst>
                    <a:ext uri="{FF2B5EF4-FFF2-40B4-BE49-F238E27FC236}">
                      <a16:creationId xmlns:a16="http://schemas.microsoft.com/office/drawing/2014/main" id="{688F9B1A-31CE-4499-8D4F-2A4CD4A5B6E8}"/>
                    </a:ext>
                  </a:extLst>
                </p:cNvPr>
                <p:cNvPicPr/>
                <p:nvPr/>
              </p:nvPicPr>
              <p:blipFill>
                <a:blip r:embed="rId76"/>
                <a:stretch>
                  <a:fillRect/>
                </a:stretch>
              </p:blipFill>
              <p:spPr>
                <a:xfrm>
                  <a:off x="4622029" y="3737015"/>
                  <a:ext cx="258480" cy="11246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54" name="Ink 53">
                  <a:extLst>
                    <a:ext uri="{FF2B5EF4-FFF2-40B4-BE49-F238E27FC236}">
                      <a16:creationId xmlns:a16="http://schemas.microsoft.com/office/drawing/2014/main" id="{16D6E293-5750-45BB-BE36-62914E4E7203}"/>
                    </a:ext>
                  </a:extLst>
                </p14:cNvPr>
                <p14:cNvContentPartPr/>
                <p14:nvPr/>
              </p14:nvContentPartPr>
              <p14:xfrm>
                <a:off x="4817149" y="3670775"/>
                <a:ext cx="276480" cy="503640"/>
              </p14:xfrm>
            </p:contentPart>
          </mc:Choice>
          <mc:Fallback>
            <p:pic>
              <p:nvPicPr>
                <p:cNvPr id="54" name="Ink 53">
                  <a:extLst>
                    <a:ext uri="{FF2B5EF4-FFF2-40B4-BE49-F238E27FC236}">
                      <a16:creationId xmlns:a16="http://schemas.microsoft.com/office/drawing/2014/main" id="{16D6E293-5750-45BB-BE36-62914E4E7203}"/>
                    </a:ext>
                  </a:extLst>
                </p:cNvPr>
                <p:cNvPicPr/>
                <p:nvPr/>
              </p:nvPicPr>
              <p:blipFill>
                <a:blip r:embed="rId78"/>
                <a:stretch>
                  <a:fillRect/>
                </a:stretch>
              </p:blipFill>
              <p:spPr>
                <a:xfrm>
                  <a:off x="4799509" y="3653135"/>
                  <a:ext cx="312120" cy="5392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56" name="Ink 55">
                  <a:extLst>
                    <a:ext uri="{FF2B5EF4-FFF2-40B4-BE49-F238E27FC236}">
                      <a16:creationId xmlns:a16="http://schemas.microsoft.com/office/drawing/2014/main" id="{623B25C7-4148-42C1-9672-CB5CA91B1101}"/>
                    </a:ext>
                  </a:extLst>
                </p14:cNvPr>
                <p14:cNvContentPartPr/>
                <p14:nvPr/>
              </p14:nvContentPartPr>
              <p14:xfrm>
                <a:off x="5089309" y="3673655"/>
                <a:ext cx="534600" cy="1146240"/>
              </p14:xfrm>
            </p:contentPart>
          </mc:Choice>
          <mc:Fallback>
            <p:pic>
              <p:nvPicPr>
                <p:cNvPr id="56" name="Ink 55">
                  <a:extLst>
                    <a:ext uri="{FF2B5EF4-FFF2-40B4-BE49-F238E27FC236}">
                      <a16:creationId xmlns:a16="http://schemas.microsoft.com/office/drawing/2014/main" id="{623B25C7-4148-42C1-9672-CB5CA91B1101}"/>
                    </a:ext>
                  </a:extLst>
                </p:cNvPr>
                <p:cNvPicPr/>
                <p:nvPr/>
              </p:nvPicPr>
              <p:blipFill>
                <a:blip r:embed="rId80"/>
                <a:stretch>
                  <a:fillRect/>
                </a:stretch>
              </p:blipFill>
              <p:spPr>
                <a:xfrm>
                  <a:off x="5071669" y="3656015"/>
                  <a:ext cx="570240" cy="1181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1">
            <p14:nvContentPartPr>
              <p14:cNvPr id="58" name="Ink 57">
                <a:extLst>
                  <a:ext uri="{FF2B5EF4-FFF2-40B4-BE49-F238E27FC236}">
                    <a16:creationId xmlns:a16="http://schemas.microsoft.com/office/drawing/2014/main" id="{EDB50801-BCF4-45C3-AE98-3C8ED425D935}"/>
                  </a:ext>
                </a:extLst>
              </p14:cNvPr>
              <p14:cNvContentPartPr/>
              <p14:nvPr/>
            </p14:nvContentPartPr>
            <p14:xfrm>
              <a:off x="2851539" y="5731415"/>
              <a:ext cx="138960" cy="928440"/>
            </p14:xfrm>
          </p:contentPart>
        </mc:Choice>
        <mc:Fallback>
          <p:pic>
            <p:nvPicPr>
              <p:cNvPr id="58" name="Ink 57">
                <a:extLst>
                  <a:ext uri="{FF2B5EF4-FFF2-40B4-BE49-F238E27FC236}">
                    <a16:creationId xmlns:a16="http://schemas.microsoft.com/office/drawing/2014/main" id="{EDB50801-BCF4-45C3-AE98-3C8ED425D935}"/>
                  </a:ext>
                </a:extLst>
              </p:cNvPr>
              <p:cNvPicPr/>
              <p:nvPr/>
            </p:nvPicPr>
            <p:blipFill>
              <a:blip r:embed="rId82"/>
              <a:stretch>
                <a:fillRect/>
              </a:stretch>
            </p:blipFill>
            <p:spPr>
              <a:xfrm>
                <a:off x="2833539" y="5713775"/>
                <a:ext cx="174600" cy="964080"/>
              </a:xfrm>
              <a:prstGeom prst="rect">
                <a:avLst/>
              </a:prstGeom>
            </p:spPr>
          </p:pic>
        </mc:Fallback>
      </mc:AlternateContent>
      <p:grpSp>
        <p:nvGrpSpPr>
          <p:cNvPr id="61" name="Group 60">
            <a:extLst>
              <a:ext uri="{FF2B5EF4-FFF2-40B4-BE49-F238E27FC236}">
                <a16:creationId xmlns:a16="http://schemas.microsoft.com/office/drawing/2014/main" id="{6765B5C4-A9B5-47AD-8450-FAEFE8A1727A}"/>
              </a:ext>
            </a:extLst>
          </p:cNvPr>
          <p:cNvGrpSpPr/>
          <p:nvPr/>
        </p:nvGrpSpPr>
        <p:grpSpPr>
          <a:xfrm>
            <a:off x="3015699" y="5772815"/>
            <a:ext cx="4504680" cy="407160"/>
            <a:chOff x="3015699" y="5772815"/>
            <a:chExt cx="4504680" cy="407160"/>
          </a:xfrm>
        </p:grpSpPr>
        <mc:AlternateContent xmlns:mc="http://schemas.openxmlformats.org/markup-compatibility/2006">
          <mc:Choice xmlns:p14="http://schemas.microsoft.com/office/powerpoint/2010/main" Requires="p14">
            <p:contentPart p14:bwMode="auto" r:id="rId83">
              <p14:nvContentPartPr>
                <p14:cNvPr id="59" name="Ink 58">
                  <a:extLst>
                    <a:ext uri="{FF2B5EF4-FFF2-40B4-BE49-F238E27FC236}">
                      <a16:creationId xmlns:a16="http://schemas.microsoft.com/office/drawing/2014/main" id="{6F3B4113-DDD9-4CF0-AF51-F2B48F223330}"/>
                    </a:ext>
                  </a:extLst>
                </p14:cNvPr>
                <p14:cNvContentPartPr/>
                <p14:nvPr/>
              </p14:nvContentPartPr>
              <p14:xfrm>
                <a:off x="3015699" y="5904575"/>
                <a:ext cx="4421880" cy="225360"/>
              </p14:xfrm>
            </p:contentPart>
          </mc:Choice>
          <mc:Fallback>
            <p:pic>
              <p:nvPicPr>
                <p:cNvPr id="59" name="Ink 58">
                  <a:extLst>
                    <a:ext uri="{FF2B5EF4-FFF2-40B4-BE49-F238E27FC236}">
                      <a16:creationId xmlns:a16="http://schemas.microsoft.com/office/drawing/2014/main" id="{6F3B4113-DDD9-4CF0-AF51-F2B48F223330}"/>
                    </a:ext>
                  </a:extLst>
                </p:cNvPr>
                <p:cNvPicPr/>
                <p:nvPr/>
              </p:nvPicPr>
              <p:blipFill>
                <a:blip r:embed="rId84"/>
                <a:stretch>
                  <a:fillRect/>
                </a:stretch>
              </p:blipFill>
              <p:spPr>
                <a:xfrm>
                  <a:off x="2997699" y="5886575"/>
                  <a:ext cx="445752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60" name="Ink 59">
                  <a:extLst>
                    <a:ext uri="{FF2B5EF4-FFF2-40B4-BE49-F238E27FC236}">
                      <a16:creationId xmlns:a16="http://schemas.microsoft.com/office/drawing/2014/main" id="{471662E0-6E17-4542-BBDD-485C5676C764}"/>
                    </a:ext>
                  </a:extLst>
                </p14:cNvPr>
                <p14:cNvContentPartPr/>
                <p14:nvPr/>
              </p14:nvContentPartPr>
              <p14:xfrm>
                <a:off x="7355859" y="5772815"/>
                <a:ext cx="164520" cy="407160"/>
              </p14:xfrm>
            </p:contentPart>
          </mc:Choice>
          <mc:Fallback>
            <p:pic>
              <p:nvPicPr>
                <p:cNvPr id="60" name="Ink 59">
                  <a:extLst>
                    <a:ext uri="{FF2B5EF4-FFF2-40B4-BE49-F238E27FC236}">
                      <a16:creationId xmlns:a16="http://schemas.microsoft.com/office/drawing/2014/main" id="{471662E0-6E17-4542-BBDD-485C5676C764}"/>
                    </a:ext>
                  </a:extLst>
                </p:cNvPr>
                <p:cNvPicPr/>
                <p:nvPr/>
              </p:nvPicPr>
              <p:blipFill>
                <a:blip r:embed="rId86"/>
                <a:stretch>
                  <a:fillRect/>
                </a:stretch>
              </p:blipFill>
              <p:spPr>
                <a:xfrm>
                  <a:off x="7337859" y="5754815"/>
                  <a:ext cx="200160" cy="442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7">
            <p14:nvContentPartPr>
              <p14:cNvPr id="62" name="Ink 61">
                <a:extLst>
                  <a:ext uri="{FF2B5EF4-FFF2-40B4-BE49-F238E27FC236}">
                    <a16:creationId xmlns:a16="http://schemas.microsoft.com/office/drawing/2014/main" id="{32E230F2-BF8B-49A5-A8C5-2A51908CDE4F}"/>
                  </a:ext>
                </a:extLst>
              </p14:cNvPr>
              <p14:cNvContentPartPr/>
              <p14:nvPr/>
            </p14:nvContentPartPr>
            <p14:xfrm>
              <a:off x="2892939" y="5441615"/>
              <a:ext cx="525960" cy="947160"/>
            </p14:xfrm>
          </p:contentPart>
        </mc:Choice>
        <mc:Fallback>
          <p:pic>
            <p:nvPicPr>
              <p:cNvPr id="62" name="Ink 61">
                <a:extLst>
                  <a:ext uri="{FF2B5EF4-FFF2-40B4-BE49-F238E27FC236}">
                    <a16:creationId xmlns:a16="http://schemas.microsoft.com/office/drawing/2014/main" id="{32E230F2-BF8B-49A5-A8C5-2A51908CDE4F}"/>
                  </a:ext>
                </a:extLst>
              </p:cNvPr>
              <p:cNvPicPr/>
              <p:nvPr/>
            </p:nvPicPr>
            <p:blipFill>
              <a:blip r:embed="rId88"/>
              <a:stretch>
                <a:fillRect/>
              </a:stretch>
            </p:blipFill>
            <p:spPr>
              <a:xfrm>
                <a:off x="2874939" y="5423615"/>
                <a:ext cx="561600" cy="98280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63" name="Ink 62">
                <a:extLst>
                  <a:ext uri="{FF2B5EF4-FFF2-40B4-BE49-F238E27FC236}">
                    <a16:creationId xmlns:a16="http://schemas.microsoft.com/office/drawing/2014/main" id="{14E2AEED-2BBE-4303-A046-0025A4AC887D}"/>
                  </a:ext>
                </a:extLst>
              </p14:cNvPr>
              <p14:cNvContentPartPr/>
              <p14:nvPr/>
            </p14:nvContentPartPr>
            <p14:xfrm>
              <a:off x="3383979" y="5458535"/>
              <a:ext cx="28080" cy="517680"/>
            </p14:xfrm>
          </p:contentPart>
        </mc:Choice>
        <mc:Fallback>
          <p:pic>
            <p:nvPicPr>
              <p:cNvPr id="63" name="Ink 62">
                <a:extLst>
                  <a:ext uri="{FF2B5EF4-FFF2-40B4-BE49-F238E27FC236}">
                    <a16:creationId xmlns:a16="http://schemas.microsoft.com/office/drawing/2014/main" id="{14E2AEED-2BBE-4303-A046-0025A4AC887D}"/>
                  </a:ext>
                </a:extLst>
              </p:cNvPr>
              <p:cNvPicPr/>
              <p:nvPr/>
            </p:nvPicPr>
            <p:blipFill>
              <a:blip r:embed="rId90"/>
              <a:stretch>
                <a:fillRect/>
              </a:stretch>
            </p:blipFill>
            <p:spPr>
              <a:xfrm>
                <a:off x="3366339" y="5440895"/>
                <a:ext cx="6372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64" name="Ink 63">
                <a:extLst>
                  <a:ext uri="{FF2B5EF4-FFF2-40B4-BE49-F238E27FC236}">
                    <a16:creationId xmlns:a16="http://schemas.microsoft.com/office/drawing/2014/main" id="{18B95EF1-8744-46D5-8F2C-1E03AF6D0061}"/>
                  </a:ext>
                </a:extLst>
              </p14:cNvPr>
              <p14:cNvContentPartPr/>
              <p14:nvPr/>
            </p14:nvContentPartPr>
            <p14:xfrm>
              <a:off x="3438699" y="5417855"/>
              <a:ext cx="37440" cy="360"/>
            </p14:xfrm>
          </p:contentPart>
        </mc:Choice>
        <mc:Fallback>
          <p:pic>
            <p:nvPicPr>
              <p:cNvPr id="64" name="Ink 63">
                <a:extLst>
                  <a:ext uri="{FF2B5EF4-FFF2-40B4-BE49-F238E27FC236}">
                    <a16:creationId xmlns:a16="http://schemas.microsoft.com/office/drawing/2014/main" id="{18B95EF1-8744-46D5-8F2C-1E03AF6D0061}"/>
                  </a:ext>
                </a:extLst>
              </p:cNvPr>
              <p:cNvPicPr/>
              <p:nvPr/>
            </p:nvPicPr>
            <p:blipFill>
              <a:blip r:embed="rId92"/>
              <a:stretch>
                <a:fillRect/>
              </a:stretch>
            </p:blipFill>
            <p:spPr>
              <a:xfrm>
                <a:off x="3420699" y="5400215"/>
                <a:ext cx="730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65" name="Ink 64">
                <a:extLst>
                  <a:ext uri="{FF2B5EF4-FFF2-40B4-BE49-F238E27FC236}">
                    <a16:creationId xmlns:a16="http://schemas.microsoft.com/office/drawing/2014/main" id="{07E86E4F-E51D-4132-9D80-2D548570AC76}"/>
                  </a:ext>
                </a:extLst>
              </p14:cNvPr>
              <p14:cNvContentPartPr/>
              <p14:nvPr/>
            </p14:nvContentPartPr>
            <p14:xfrm>
              <a:off x="3438699" y="5430455"/>
              <a:ext cx="670680" cy="1014480"/>
            </p14:xfrm>
          </p:contentPart>
        </mc:Choice>
        <mc:Fallback>
          <p:pic>
            <p:nvPicPr>
              <p:cNvPr id="65" name="Ink 64">
                <a:extLst>
                  <a:ext uri="{FF2B5EF4-FFF2-40B4-BE49-F238E27FC236}">
                    <a16:creationId xmlns:a16="http://schemas.microsoft.com/office/drawing/2014/main" id="{07E86E4F-E51D-4132-9D80-2D548570AC76}"/>
                  </a:ext>
                </a:extLst>
              </p:cNvPr>
              <p:cNvPicPr/>
              <p:nvPr/>
            </p:nvPicPr>
            <p:blipFill>
              <a:blip r:embed="rId94"/>
              <a:stretch>
                <a:fillRect/>
              </a:stretch>
            </p:blipFill>
            <p:spPr>
              <a:xfrm>
                <a:off x="3420699" y="5412815"/>
                <a:ext cx="706320" cy="1050120"/>
              </a:xfrm>
              <a:prstGeom prst="rect">
                <a:avLst/>
              </a:prstGeom>
            </p:spPr>
          </p:pic>
        </mc:Fallback>
      </mc:AlternateContent>
      <p:grpSp>
        <p:nvGrpSpPr>
          <p:cNvPr id="73" name="Group 72">
            <a:extLst>
              <a:ext uri="{FF2B5EF4-FFF2-40B4-BE49-F238E27FC236}">
                <a16:creationId xmlns:a16="http://schemas.microsoft.com/office/drawing/2014/main" id="{39EF2D5E-8884-45D1-A200-051D645B96C4}"/>
              </a:ext>
            </a:extLst>
          </p:cNvPr>
          <p:cNvGrpSpPr/>
          <p:nvPr/>
        </p:nvGrpSpPr>
        <p:grpSpPr>
          <a:xfrm>
            <a:off x="4106859" y="5483735"/>
            <a:ext cx="507600" cy="1008360"/>
            <a:chOff x="4106859" y="5483735"/>
            <a:chExt cx="507600" cy="1008360"/>
          </a:xfrm>
        </p:grpSpPr>
        <mc:AlternateContent xmlns:mc="http://schemas.openxmlformats.org/markup-compatibility/2006">
          <mc:Choice xmlns:p14="http://schemas.microsoft.com/office/powerpoint/2010/main" Requires="p14">
            <p:contentPart p14:bwMode="auto" r:id="rId95">
              <p14:nvContentPartPr>
                <p14:cNvPr id="70" name="Ink 69">
                  <a:extLst>
                    <a:ext uri="{FF2B5EF4-FFF2-40B4-BE49-F238E27FC236}">
                      <a16:creationId xmlns:a16="http://schemas.microsoft.com/office/drawing/2014/main" id="{7785CE06-2DB9-4A7D-A792-7B1DD9CCDECC}"/>
                    </a:ext>
                  </a:extLst>
                </p14:cNvPr>
                <p14:cNvContentPartPr/>
                <p14:nvPr/>
              </p14:nvContentPartPr>
              <p14:xfrm>
                <a:off x="4474779" y="5607215"/>
                <a:ext cx="139680" cy="834120"/>
              </p14:xfrm>
            </p:contentPart>
          </mc:Choice>
          <mc:Fallback>
            <p:pic>
              <p:nvPicPr>
                <p:cNvPr id="70" name="Ink 69">
                  <a:extLst>
                    <a:ext uri="{FF2B5EF4-FFF2-40B4-BE49-F238E27FC236}">
                      <a16:creationId xmlns:a16="http://schemas.microsoft.com/office/drawing/2014/main" id="{7785CE06-2DB9-4A7D-A792-7B1DD9CCDECC}"/>
                    </a:ext>
                  </a:extLst>
                </p:cNvPr>
                <p:cNvPicPr/>
                <p:nvPr/>
              </p:nvPicPr>
              <p:blipFill>
                <a:blip r:embed="rId96"/>
                <a:stretch>
                  <a:fillRect/>
                </a:stretch>
              </p:blipFill>
              <p:spPr>
                <a:xfrm>
                  <a:off x="4456779" y="5589575"/>
                  <a:ext cx="175320" cy="8697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66" name="Ink 65">
                  <a:extLst>
                    <a:ext uri="{FF2B5EF4-FFF2-40B4-BE49-F238E27FC236}">
                      <a16:creationId xmlns:a16="http://schemas.microsoft.com/office/drawing/2014/main" id="{908E4914-C24A-4260-A037-2EE313180807}"/>
                    </a:ext>
                  </a:extLst>
                </p14:cNvPr>
                <p14:cNvContentPartPr/>
                <p14:nvPr/>
              </p14:nvContentPartPr>
              <p14:xfrm>
                <a:off x="4106859" y="5483735"/>
                <a:ext cx="438480" cy="1008360"/>
              </p14:xfrm>
            </p:contentPart>
          </mc:Choice>
          <mc:Fallback>
            <p:pic>
              <p:nvPicPr>
                <p:cNvPr id="66" name="Ink 65">
                  <a:extLst>
                    <a:ext uri="{FF2B5EF4-FFF2-40B4-BE49-F238E27FC236}">
                      <a16:creationId xmlns:a16="http://schemas.microsoft.com/office/drawing/2014/main" id="{908E4914-C24A-4260-A037-2EE313180807}"/>
                    </a:ext>
                  </a:extLst>
                </p:cNvPr>
                <p:cNvPicPr/>
                <p:nvPr/>
              </p:nvPicPr>
              <p:blipFill>
                <a:blip r:embed="rId98"/>
                <a:stretch>
                  <a:fillRect/>
                </a:stretch>
              </p:blipFill>
              <p:spPr>
                <a:xfrm>
                  <a:off x="4089219" y="5465735"/>
                  <a:ext cx="474120" cy="104400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67" name="Ink 66">
                  <a:extLst>
                    <a:ext uri="{FF2B5EF4-FFF2-40B4-BE49-F238E27FC236}">
                      <a16:creationId xmlns:a16="http://schemas.microsoft.com/office/drawing/2014/main" id="{82B9F1D9-624E-4A89-A175-DAD69EA0A261}"/>
                    </a:ext>
                  </a:extLst>
                </p14:cNvPr>
                <p14:cNvContentPartPr/>
                <p14:nvPr/>
              </p14:nvContentPartPr>
              <p14:xfrm>
                <a:off x="4544619" y="6482015"/>
                <a:ext cx="360" cy="360"/>
              </p14:xfrm>
            </p:contentPart>
          </mc:Choice>
          <mc:Fallback>
            <p:pic>
              <p:nvPicPr>
                <p:cNvPr id="67" name="Ink 66">
                  <a:extLst>
                    <a:ext uri="{FF2B5EF4-FFF2-40B4-BE49-F238E27FC236}">
                      <a16:creationId xmlns:a16="http://schemas.microsoft.com/office/drawing/2014/main" id="{82B9F1D9-624E-4A89-A175-DAD69EA0A261}"/>
                    </a:ext>
                  </a:extLst>
                </p:cNvPr>
                <p:cNvPicPr/>
                <p:nvPr/>
              </p:nvPicPr>
              <p:blipFill>
                <a:blip r:embed="rId11"/>
                <a:stretch>
                  <a:fillRect/>
                </a:stretch>
              </p:blipFill>
              <p:spPr>
                <a:xfrm>
                  <a:off x="4526619" y="6464015"/>
                  <a:ext cx="36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8" name="Ink 67">
                  <a:extLst>
                    <a:ext uri="{FF2B5EF4-FFF2-40B4-BE49-F238E27FC236}">
                      <a16:creationId xmlns:a16="http://schemas.microsoft.com/office/drawing/2014/main" id="{E9DB2C00-ED06-4E2F-B536-41F34D1FF0DF}"/>
                    </a:ext>
                  </a:extLst>
                </p14:cNvPr>
                <p14:cNvContentPartPr/>
                <p14:nvPr/>
              </p14:nvContentPartPr>
              <p14:xfrm>
                <a:off x="4488459" y="6073415"/>
                <a:ext cx="56520" cy="408960"/>
              </p14:xfrm>
            </p:contentPart>
          </mc:Choice>
          <mc:Fallback>
            <p:pic>
              <p:nvPicPr>
                <p:cNvPr id="68" name="Ink 67">
                  <a:extLst>
                    <a:ext uri="{FF2B5EF4-FFF2-40B4-BE49-F238E27FC236}">
                      <a16:creationId xmlns:a16="http://schemas.microsoft.com/office/drawing/2014/main" id="{E9DB2C00-ED06-4E2F-B536-41F34D1FF0DF}"/>
                    </a:ext>
                  </a:extLst>
                </p:cNvPr>
                <p:cNvPicPr/>
                <p:nvPr/>
              </p:nvPicPr>
              <p:blipFill>
                <a:blip r:embed="rId101"/>
                <a:stretch>
                  <a:fillRect/>
                </a:stretch>
              </p:blipFill>
              <p:spPr>
                <a:xfrm>
                  <a:off x="4470459" y="6055415"/>
                  <a:ext cx="92160" cy="444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2">
            <p14:nvContentPartPr>
              <p14:cNvPr id="71" name="Ink 70">
                <a:extLst>
                  <a:ext uri="{FF2B5EF4-FFF2-40B4-BE49-F238E27FC236}">
                    <a16:creationId xmlns:a16="http://schemas.microsoft.com/office/drawing/2014/main" id="{C3266677-DC42-42AC-A609-E17DD44CDCAB}"/>
                  </a:ext>
                </a:extLst>
              </p14:cNvPr>
              <p14:cNvContentPartPr/>
              <p14:nvPr/>
            </p14:nvContentPartPr>
            <p14:xfrm>
              <a:off x="4503219" y="5458535"/>
              <a:ext cx="506160" cy="1024560"/>
            </p14:xfrm>
          </p:contentPart>
        </mc:Choice>
        <mc:Fallback>
          <p:pic>
            <p:nvPicPr>
              <p:cNvPr id="71" name="Ink 70">
                <a:extLst>
                  <a:ext uri="{FF2B5EF4-FFF2-40B4-BE49-F238E27FC236}">
                    <a16:creationId xmlns:a16="http://schemas.microsoft.com/office/drawing/2014/main" id="{C3266677-DC42-42AC-A609-E17DD44CDCAB}"/>
                  </a:ext>
                </a:extLst>
              </p:cNvPr>
              <p:cNvPicPr/>
              <p:nvPr/>
            </p:nvPicPr>
            <p:blipFill>
              <a:blip r:embed="rId103"/>
              <a:stretch>
                <a:fillRect/>
              </a:stretch>
            </p:blipFill>
            <p:spPr>
              <a:xfrm>
                <a:off x="4485579" y="5440895"/>
                <a:ext cx="541800" cy="10602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4" name="Ink 73">
                <a:extLst>
                  <a:ext uri="{FF2B5EF4-FFF2-40B4-BE49-F238E27FC236}">
                    <a16:creationId xmlns:a16="http://schemas.microsoft.com/office/drawing/2014/main" id="{B923403B-1085-4AE8-B650-5B788262FEFB}"/>
                  </a:ext>
                </a:extLst>
              </p14:cNvPr>
              <p14:cNvContentPartPr/>
              <p14:nvPr/>
            </p14:nvContentPartPr>
            <p14:xfrm>
              <a:off x="7941579" y="4612535"/>
              <a:ext cx="233640" cy="2313360"/>
            </p14:xfrm>
          </p:contentPart>
        </mc:Choice>
        <mc:Fallback>
          <p:pic>
            <p:nvPicPr>
              <p:cNvPr id="74" name="Ink 73">
                <a:extLst>
                  <a:ext uri="{FF2B5EF4-FFF2-40B4-BE49-F238E27FC236}">
                    <a16:creationId xmlns:a16="http://schemas.microsoft.com/office/drawing/2014/main" id="{B923403B-1085-4AE8-B650-5B788262FEFB}"/>
                  </a:ext>
                </a:extLst>
              </p:cNvPr>
              <p:cNvPicPr/>
              <p:nvPr/>
            </p:nvPicPr>
            <p:blipFill>
              <a:blip r:embed="rId105"/>
              <a:stretch>
                <a:fillRect/>
              </a:stretch>
            </p:blipFill>
            <p:spPr>
              <a:xfrm>
                <a:off x="7932939" y="4603895"/>
                <a:ext cx="251280" cy="23310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8" name="Ink 77">
                <a:extLst>
                  <a:ext uri="{FF2B5EF4-FFF2-40B4-BE49-F238E27FC236}">
                    <a16:creationId xmlns:a16="http://schemas.microsoft.com/office/drawing/2014/main" id="{22C84451-D348-4910-87CF-CD6049DDF092}"/>
                  </a:ext>
                </a:extLst>
              </p14:cNvPr>
              <p14:cNvContentPartPr/>
              <p14:nvPr/>
            </p14:nvContentPartPr>
            <p14:xfrm>
              <a:off x="7942659" y="4666895"/>
              <a:ext cx="93960" cy="14400"/>
            </p14:xfrm>
          </p:contentPart>
        </mc:Choice>
        <mc:Fallback>
          <p:pic>
            <p:nvPicPr>
              <p:cNvPr id="78" name="Ink 77">
                <a:extLst>
                  <a:ext uri="{FF2B5EF4-FFF2-40B4-BE49-F238E27FC236}">
                    <a16:creationId xmlns:a16="http://schemas.microsoft.com/office/drawing/2014/main" id="{22C84451-D348-4910-87CF-CD6049DDF092}"/>
                  </a:ext>
                </a:extLst>
              </p:cNvPr>
              <p:cNvPicPr/>
              <p:nvPr/>
            </p:nvPicPr>
            <p:blipFill>
              <a:blip r:embed="rId107"/>
              <a:stretch>
                <a:fillRect/>
              </a:stretch>
            </p:blipFill>
            <p:spPr>
              <a:xfrm>
                <a:off x="7934019" y="4657895"/>
                <a:ext cx="1116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9" name="Ink 88">
                <a:extLst>
                  <a:ext uri="{FF2B5EF4-FFF2-40B4-BE49-F238E27FC236}">
                    <a16:creationId xmlns:a16="http://schemas.microsoft.com/office/drawing/2014/main" id="{DB842793-C3D9-432E-91BD-E9574BBE59B4}"/>
                  </a:ext>
                </a:extLst>
              </p14:cNvPr>
              <p14:cNvContentPartPr/>
              <p14:nvPr/>
            </p14:nvContentPartPr>
            <p14:xfrm>
              <a:off x="8092779" y="6456455"/>
              <a:ext cx="122760" cy="12600"/>
            </p14:xfrm>
          </p:contentPart>
        </mc:Choice>
        <mc:Fallback>
          <p:pic>
            <p:nvPicPr>
              <p:cNvPr id="89" name="Ink 88">
                <a:extLst>
                  <a:ext uri="{FF2B5EF4-FFF2-40B4-BE49-F238E27FC236}">
                    <a16:creationId xmlns:a16="http://schemas.microsoft.com/office/drawing/2014/main" id="{DB842793-C3D9-432E-91BD-E9574BBE59B4}"/>
                  </a:ext>
                </a:extLst>
              </p:cNvPr>
              <p:cNvPicPr/>
              <p:nvPr/>
            </p:nvPicPr>
            <p:blipFill>
              <a:blip r:embed="rId109"/>
              <a:stretch>
                <a:fillRect/>
              </a:stretch>
            </p:blipFill>
            <p:spPr>
              <a:xfrm>
                <a:off x="8084139" y="6447455"/>
                <a:ext cx="1404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0" name="Ink 89">
                <a:extLst>
                  <a:ext uri="{FF2B5EF4-FFF2-40B4-BE49-F238E27FC236}">
                    <a16:creationId xmlns:a16="http://schemas.microsoft.com/office/drawing/2014/main" id="{F5A6D038-163B-4398-8C37-056A35EF1BAA}"/>
                  </a:ext>
                </a:extLst>
              </p14:cNvPr>
              <p14:cNvContentPartPr/>
              <p14:nvPr/>
            </p14:nvContentPartPr>
            <p14:xfrm>
              <a:off x="7724139" y="6496055"/>
              <a:ext cx="64800" cy="360"/>
            </p14:xfrm>
          </p:contentPart>
        </mc:Choice>
        <mc:Fallback>
          <p:pic>
            <p:nvPicPr>
              <p:cNvPr id="90" name="Ink 89">
                <a:extLst>
                  <a:ext uri="{FF2B5EF4-FFF2-40B4-BE49-F238E27FC236}">
                    <a16:creationId xmlns:a16="http://schemas.microsoft.com/office/drawing/2014/main" id="{F5A6D038-163B-4398-8C37-056A35EF1BAA}"/>
                  </a:ext>
                </a:extLst>
              </p:cNvPr>
              <p:cNvPicPr/>
              <p:nvPr/>
            </p:nvPicPr>
            <p:blipFill>
              <a:blip r:embed="rId111"/>
              <a:stretch>
                <a:fillRect/>
              </a:stretch>
            </p:blipFill>
            <p:spPr>
              <a:xfrm>
                <a:off x="7715139" y="6487055"/>
                <a:ext cx="82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91" name="Ink 90">
                <a:extLst>
                  <a:ext uri="{FF2B5EF4-FFF2-40B4-BE49-F238E27FC236}">
                    <a16:creationId xmlns:a16="http://schemas.microsoft.com/office/drawing/2014/main" id="{521CD967-CAE7-49AF-8EF8-FFFD050CCA97}"/>
                  </a:ext>
                </a:extLst>
              </p14:cNvPr>
              <p14:cNvContentPartPr/>
              <p14:nvPr/>
            </p14:nvContentPartPr>
            <p14:xfrm>
              <a:off x="7835739" y="6398495"/>
              <a:ext cx="116640" cy="250200"/>
            </p14:xfrm>
          </p:contentPart>
        </mc:Choice>
        <mc:Fallback>
          <p:pic>
            <p:nvPicPr>
              <p:cNvPr id="91" name="Ink 90">
                <a:extLst>
                  <a:ext uri="{FF2B5EF4-FFF2-40B4-BE49-F238E27FC236}">
                    <a16:creationId xmlns:a16="http://schemas.microsoft.com/office/drawing/2014/main" id="{521CD967-CAE7-49AF-8EF8-FFFD050CCA97}"/>
                  </a:ext>
                </a:extLst>
              </p:cNvPr>
              <p:cNvPicPr/>
              <p:nvPr/>
            </p:nvPicPr>
            <p:blipFill>
              <a:blip r:embed="rId113"/>
              <a:stretch>
                <a:fillRect/>
              </a:stretch>
            </p:blipFill>
            <p:spPr>
              <a:xfrm>
                <a:off x="7827099" y="6389855"/>
                <a:ext cx="13428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93" name="Ink 92">
                <a:extLst>
                  <a:ext uri="{FF2B5EF4-FFF2-40B4-BE49-F238E27FC236}">
                    <a16:creationId xmlns:a16="http://schemas.microsoft.com/office/drawing/2014/main" id="{C9F9C320-3CFF-48D9-B59C-95D4508CB119}"/>
                  </a:ext>
                </a:extLst>
              </p14:cNvPr>
              <p14:cNvContentPartPr/>
              <p14:nvPr/>
            </p14:nvContentPartPr>
            <p14:xfrm>
              <a:off x="7983339" y="5513255"/>
              <a:ext cx="360" cy="360"/>
            </p14:xfrm>
          </p:contentPart>
        </mc:Choice>
        <mc:Fallback>
          <p:pic>
            <p:nvPicPr>
              <p:cNvPr id="93" name="Ink 92">
                <a:extLst>
                  <a:ext uri="{FF2B5EF4-FFF2-40B4-BE49-F238E27FC236}">
                    <a16:creationId xmlns:a16="http://schemas.microsoft.com/office/drawing/2014/main" id="{C9F9C320-3CFF-48D9-B59C-95D4508CB119}"/>
                  </a:ext>
                </a:extLst>
              </p:cNvPr>
              <p:cNvPicPr/>
              <p:nvPr/>
            </p:nvPicPr>
            <p:blipFill>
              <a:blip r:embed="rId49"/>
              <a:stretch>
                <a:fillRect/>
              </a:stretch>
            </p:blipFill>
            <p:spPr>
              <a:xfrm>
                <a:off x="7974699" y="5504615"/>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5" name="Ink 94">
                <a:extLst>
                  <a:ext uri="{FF2B5EF4-FFF2-40B4-BE49-F238E27FC236}">
                    <a16:creationId xmlns:a16="http://schemas.microsoft.com/office/drawing/2014/main" id="{821B7AEF-1491-4A9A-BF30-6718ABF65673}"/>
                  </a:ext>
                </a:extLst>
              </p14:cNvPr>
              <p14:cNvContentPartPr/>
              <p14:nvPr/>
            </p14:nvContentPartPr>
            <p14:xfrm>
              <a:off x="7983339" y="5458175"/>
              <a:ext cx="804240" cy="42480"/>
            </p14:xfrm>
          </p:contentPart>
        </mc:Choice>
        <mc:Fallback>
          <p:pic>
            <p:nvPicPr>
              <p:cNvPr id="95" name="Ink 94">
                <a:extLst>
                  <a:ext uri="{FF2B5EF4-FFF2-40B4-BE49-F238E27FC236}">
                    <a16:creationId xmlns:a16="http://schemas.microsoft.com/office/drawing/2014/main" id="{821B7AEF-1491-4A9A-BF30-6718ABF65673}"/>
                  </a:ext>
                </a:extLst>
              </p:cNvPr>
              <p:cNvPicPr/>
              <p:nvPr/>
            </p:nvPicPr>
            <p:blipFill>
              <a:blip r:embed="rId116"/>
              <a:stretch>
                <a:fillRect/>
              </a:stretch>
            </p:blipFill>
            <p:spPr>
              <a:xfrm>
                <a:off x="7974699" y="5449175"/>
                <a:ext cx="8218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7" name="Ink 96">
                <a:extLst>
                  <a:ext uri="{FF2B5EF4-FFF2-40B4-BE49-F238E27FC236}">
                    <a16:creationId xmlns:a16="http://schemas.microsoft.com/office/drawing/2014/main" id="{3E17F1BD-A881-4BE2-A181-F65179F0F501}"/>
                  </a:ext>
                </a:extLst>
              </p14:cNvPr>
              <p14:cNvContentPartPr/>
              <p14:nvPr/>
            </p14:nvContentPartPr>
            <p14:xfrm>
              <a:off x="8773179" y="5074055"/>
              <a:ext cx="1998720" cy="1342440"/>
            </p14:xfrm>
          </p:contentPart>
        </mc:Choice>
        <mc:Fallback>
          <p:pic>
            <p:nvPicPr>
              <p:cNvPr id="97" name="Ink 96">
                <a:extLst>
                  <a:ext uri="{FF2B5EF4-FFF2-40B4-BE49-F238E27FC236}">
                    <a16:creationId xmlns:a16="http://schemas.microsoft.com/office/drawing/2014/main" id="{3E17F1BD-A881-4BE2-A181-F65179F0F501}"/>
                  </a:ext>
                </a:extLst>
              </p:cNvPr>
              <p:cNvPicPr/>
              <p:nvPr/>
            </p:nvPicPr>
            <p:blipFill>
              <a:blip r:embed="rId118"/>
              <a:stretch>
                <a:fillRect/>
              </a:stretch>
            </p:blipFill>
            <p:spPr>
              <a:xfrm>
                <a:off x="8764179" y="5065055"/>
                <a:ext cx="2016360" cy="1360080"/>
              </a:xfrm>
              <a:prstGeom prst="rect">
                <a:avLst/>
              </a:prstGeom>
            </p:spPr>
          </p:pic>
        </mc:Fallback>
      </mc:AlternateContent>
      <p:grpSp>
        <p:nvGrpSpPr>
          <p:cNvPr id="99" name="Group 98">
            <a:extLst>
              <a:ext uri="{FF2B5EF4-FFF2-40B4-BE49-F238E27FC236}">
                <a16:creationId xmlns:a16="http://schemas.microsoft.com/office/drawing/2014/main" id="{77F93892-1CD3-49B6-A9DE-561CC64C8D8A}"/>
              </a:ext>
            </a:extLst>
          </p:cNvPr>
          <p:cNvGrpSpPr/>
          <p:nvPr/>
        </p:nvGrpSpPr>
        <p:grpSpPr>
          <a:xfrm>
            <a:off x="7550979" y="5116895"/>
            <a:ext cx="4374720" cy="1072080"/>
            <a:chOff x="7550979" y="5116895"/>
            <a:chExt cx="4374720" cy="1072080"/>
          </a:xfrm>
        </p:grpSpPr>
        <mc:AlternateContent xmlns:mc="http://schemas.openxmlformats.org/markup-compatibility/2006">
          <mc:Choice xmlns:p14="http://schemas.microsoft.com/office/powerpoint/2010/main" Requires="p14">
            <p:contentPart p14:bwMode="auto" r:id="rId119">
              <p14:nvContentPartPr>
                <p14:cNvPr id="75" name="Ink 74">
                  <a:extLst>
                    <a:ext uri="{FF2B5EF4-FFF2-40B4-BE49-F238E27FC236}">
                      <a16:creationId xmlns:a16="http://schemas.microsoft.com/office/drawing/2014/main" id="{2EA675E3-DC8F-462C-8C22-B0BE9A9648DA}"/>
                    </a:ext>
                  </a:extLst>
                </p14:cNvPr>
                <p14:cNvContentPartPr/>
                <p14:nvPr/>
              </p14:nvContentPartPr>
              <p14:xfrm>
                <a:off x="8010699" y="5607575"/>
                <a:ext cx="3891240" cy="261360"/>
              </p14:xfrm>
            </p:contentPart>
          </mc:Choice>
          <mc:Fallback>
            <p:pic>
              <p:nvPicPr>
                <p:cNvPr id="75" name="Ink 74">
                  <a:extLst>
                    <a:ext uri="{FF2B5EF4-FFF2-40B4-BE49-F238E27FC236}">
                      <a16:creationId xmlns:a16="http://schemas.microsoft.com/office/drawing/2014/main" id="{2EA675E3-DC8F-462C-8C22-B0BE9A9648DA}"/>
                    </a:ext>
                  </a:extLst>
                </p:cNvPr>
                <p:cNvPicPr/>
                <p:nvPr/>
              </p:nvPicPr>
              <p:blipFill>
                <a:blip r:embed="rId120"/>
                <a:stretch>
                  <a:fillRect/>
                </a:stretch>
              </p:blipFill>
              <p:spPr>
                <a:xfrm>
                  <a:off x="8002059" y="5598935"/>
                  <a:ext cx="39088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76" name="Ink 75">
                  <a:extLst>
                    <a:ext uri="{FF2B5EF4-FFF2-40B4-BE49-F238E27FC236}">
                      <a16:creationId xmlns:a16="http://schemas.microsoft.com/office/drawing/2014/main" id="{23E8D885-FD58-4A0B-B206-8482E39FB576}"/>
                    </a:ext>
                  </a:extLst>
                </p14:cNvPr>
                <p14:cNvContentPartPr/>
                <p14:nvPr/>
              </p14:nvContentPartPr>
              <p14:xfrm>
                <a:off x="11769459" y="5458535"/>
                <a:ext cx="156240" cy="426240"/>
              </p14:xfrm>
            </p:contentPart>
          </mc:Choice>
          <mc:Fallback>
            <p:pic>
              <p:nvPicPr>
                <p:cNvPr id="76" name="Ink 75">
                  <a:extLst>
                    <a:ext uri="{FF2B5EF4-FFF2-40B4-BE49-F238E27FC236}">
                      <a16:creationId xmlns:a16="http://schemas.microsoft.com/office/drawing/2014/main" id="{23E8D885-FD58-4A0B-B206-8482E39FB576}"/>
                    </a:ext>
                  </a:extLst>
                </p:cNvPr>
                <p:cNvPicPr/>
                <p:nvPr/>
              </p:nvPicPr>
              <p:blipFill>
                <a:blip r:embed="rId122"/>
                <a:stretch>
                  <a:fillRect/>
                </a:stretch>
              </p:blipFill>
              <p:spPr>
                <a:xfrm>
                  <a:off x="11760459" y="5449895"/>
                  <a:ext cx="173880" cy="4438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79" name="Ink 78">
                  <a:extLst>
                    <a:ext uri="{FF2B5EF4-FFF2-40B4-BE49-F238E27FC236}">
                      <a16:creationId xmlns:a16="http://schemas.microsoft.com/office/drawing/2014/main" id="{86984BAD-DAEE-487D-B89E-5640B9876F54}"/>
                    </a:ext>
                  </a:extLst>
                </p14:cNvPr>
                <p14:cNvContentPartPr/>
                <p14:nvPr/>
              </p14:nvContentPartPr>
              <p14:xfrm>
                <a:off x="7928979" y="5161175"/>
                <a:ext cx="152280" cy="24840"/>
              </p14:xfrm>
            </p:contentPart>
          </mc:Choice>
          <mc:Fallback>
            <p:pic>
              <p:nvPicPr>
                <p:cNvPr id="79" name="Ink 78">
                  <a:extLst>
                    <a:ext uri="{FF2B5EF4-FFF2-40B4-BE49-F238E27FC236}">
                      <a16:creationId xmlns:a16="http://schemas.microsoft.com/office/drawing/2014/main" id="{86984BAD-DAEE-487D-B89E-5640B9876F54}"/>
                    </a:ext>
                  </a:extLst>
                </p:cNvPr>
                <p:cNvPicPr/>
                <p:nvPr/>
              </p:nvPicPr>
              <p:blipFill>
                <a:blip r:embed="rId124"/>
                <a:stretch>
                  <a:fillRect/>
                </a:stretch>
              </p:blipFill>
              <p:spPr>
                <a:xfrm>
                  <a:off x="7919979" y="5152175"/>
                  <a:ext cx="16992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83" name="Ink 82">
                  <a:extLst>
                    <a:ext uri="{FF2B5EF4-FFF2-40B4-BE49-F238E27FC236}">
                      <a16:creationId xmlns:a16="http://schemas.microsoft.com/office/drawing/2014/main" id="{51C0852B-F30F-48FC-A526-30DF6F477B0A}"/>
                    </a:ext>
                  </a:extLst>
                </p14:cNvPr>
                <p14:cNvContentPartPr/>
                <p14:nvPr/>
              </p14:nvContentPartPr>
              <p14:xfrm>
                <a:off x="7550979" y="5116895"/>
                <a:ext cx="235800" cy="208440"/>
              </p14:xfrm>
            </p:contentPart>
          </mc:Choice>
          <mc:Fallback>
            <p:pic>
              <p:nvPicPr>
                <p:cNvPr id="83" name="Ink 82">
                  <a:extLst>
                    <a:ext uri="{FF2B5EF4-FFF2-40B4-BE49-F238E27FC236}">
                      <a16:creationId xmlns:a16="http://schemas.microsoft.com/office/drawing/2014/main" id="{51C0852B-F30F-48FC-A526-30DF6F477B0A}"/>
                    </a:ext>
                  </a:extLst>
                </p:cNvPr>
                <p:cNvPicPr/>
                <p:nvPr/>
              </p:nvPicPr>
              <p:blipFill>
                <a:blip r:embed="rId126"/>
                <a:stretch>
                  <a:fillRect/>
                </a:stretch>
              </p:blipFill>
              <p:spPr>
                <a:xfrm>
                  <a:off x="7542339" y="5108255"/>
                  <a:ext cx="25344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85" name="Ink 84">
                  <a:extLst>
                    <a:ext uri="{FF2B5EF4-FFF2-40B4-BE49-F238E27FC236}">
                      <a16:creationId xmlns:a16="http://schemas.microsoft.com/office/drawing/2014/main" id="{0B29F1FE-0093-489C-BA98-7679A5DC8498}"/>
                    </a:ext>
                  </a:extLst>
                </p14:cNvPr>
                <p14:cNvContentPartPr/>
                <p14:nvPr/>
              </p14:nvContentPartPr>
              <p14:xfrm>
                <a:off x="7983339" y="6127775"/>
                <a:ext cx="93240" cy="360"/>
              </p14:xfrm>
            </p:contentPart>
          </mc:Choice>
          <mc:Fallback>
            <p:pic>
              <p:nvPicPr>
                <p:cNvPr id="85" name="Ink 84">
                  <a:extLst>
                    <a:ext uri="{FF2B5EF4-FFF2-40B4-BE49-F238E27FC236}">
                      <a16:creationId xmlns:a16="http://schemas.microsoft.com/office/drawing/2014/main" id="{0B29F1FE-0093-489C-BA98-7679A5DC8498}"/>
                    </a:ext>
                  </a:extLst>
                </p:cNvPr>
                <p:cNvPicPr/>
                <p:nvPr/>
              </p:nvPicPr>
              <p:blipFill>
                <a:blip r:embed="rId128"/>
                <a:stretch>
                  <a:fillRect/>
                </a:stretch>
              </p:blipFill>
              <p:spPr>
                <a:xfrm>
                  <a:off x="7974699" y="6118775"/>
                  <a:ext cx="110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86" name="Ink 85">
                  <a:extLst>
                    <a:ext uri="{FF2B5EF4-FFF2-40B4-BE49-F238E27FC236}">
                      <a16:creationId xmlns:a16="http://schemas.microsoft.com/office/drawing/2014/main" id="{B9C123DC-C4FE-4D86-A9CC-DCCF19D17914}"/>
                    </a:ext>
                  </a:extLst>
                </p14:cNvPr>
                <p14:cNvContentPartPr/>
                <p14:nvPr/>
              </p14:nvContentPartPr>
              <p14:xfrm>
                <a:off x="7737819" y="6141095"/>
                <a:ext cx="92880" cy="360"/>
              </p14:xfrm>
            </p:contentPart>
          </mc:Choice>
          <mc:Fallback>
            <p:pic>
              <p:nvPicPr>
                <p:cNvPr id="86" name="Ink 85">
                  <a:extLst>
                    <a:ext uri="{FF2B5EF4-FFF2-40B4-BE49-F238E27FC236}">
                      <a16:creationId xmlns:a16="http://schemas.microsoft.com/office/drawing/2014/main" id="{B9C123DC-C4FE-4D86-A9CC-DCCF19D17914}"/>
                    </a:ext>
                  </a:extLst>
                </p:cNvPr>
                <p:cNvPicPr/>
                <p:nvPr/>
              </p:nvPicPr>
              <p:blipFill>
                <a:blip r:embed="rId130"/>
                <a:stretch>
                  <a:fillRect/>
                </a:stretch>
              </p:blipFill>
              <p:spPr>
                <a:xfrm>
                  <a:off x="7729179" y="6132095"/>
                  <a:ext cx="110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87" name="Ink 86">
                  <a:extLst>
                    <a:ext uri="{FF2B5EF4-FFF2-40B4-BE49-F238E27FC236}">
                      <a16:creationId xmlns:a16="http://schemas.microsoft.com/office/drawing/2014/main" id="{D2EB8B7C-41BF-43EE-96BB-46AE9C55F17C}"/>
                    </a:ext>
                  </a:extLst>
                </p14:cNvPr>
                <p14:cNvContentPartPr/>
                <p14:nvPr/>
              </p14:nvContentPartPr>
              <p14:xfrm>
                <a:off x="7846899" y="6004295"/>
                <a:ext cx="28800" cy="184680"/>
              </p14:xfrm>
            </p:contentPart>
          </mc:Choice>
          <mc:Fallback>
            <p:pic>
              <p:nvPicPr>
                <p:cNvPr id="87" name="Ink 86">
                  <a:extLst>
                    <a:ext uri="{FF2B5EF4-FFF2-40B4-BE49-F238E27FC236}">
                      <a16:creationId xmlns:a16="http://schemas.microsoft.com/office/drawing/2014/main" id="{D2EB8B7C-41BF-43EE-96BB-46AE9C55F17C}"/>
                    </a:ext>
                  </a:extLst>
                </p:cNvPr>
                <p:cNvPicPr/>
                <p:nvPr/>
              </p:nvPicPr>
              <p:blipFill>
                <a:blip r:embed="rId132"/>
                <a:stretch>
                  <a:fillRect/>
                </a:stretch>
              </p:blipFill>
              <p:spPr>
                <a:xfrm>
                  <a:off x="7837899" y="5995655"/>
                  <a:ext cx="4644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80" name="Ink 79">
                  <a:extLst>
                    <a:ext uri="{FF2B5EF4-FFF2-40B4-BE49-F238E27FC236}">
                      <a16:creationId xmlns:a16="http://schemas.microsoft.com/office/drawing/2014/main" id="{739BC831-0EBD-4D00-9F7E-CD0BB0FFF6DD}"/>
                    </a:ext>
                  </a:extLst>
                </p14:cNvPr>
                <p14:cNvContentPartPr/>
                <p14:nvPr/>
              </p14:nvContentPartPr>
              <p14:xfrm>
                <a:off x="7942659" y="5526575"/>
                <a:ext cx="107280" cy="360"/>
              </p14:xfrm>
            </p:contentPart>
          </mc:Choice>
          <mc:Fallback>
            <p:pic>
              <p:nvPicPr>
                <p:cNvPr id="80" name="Ink 79">
                  <a:extLst>
                    <a:ext uri="{FF2B5EF4-FFF2-40B4-BE49-F238E27FC236}">
                      <a16:creationId xmlns:a16="http://schemas.microsoft.com/office/drawing/2014/main" id="{739BC831-0EBD-4D00-9F7E-CD0BB0FFF6DD}"/>
                    </a:ext>
                  </a:extLst>
                </p:cNvPr>
                <p:cNvPicPr/>
                <p:nvPr/>
              </p:nvPicPr>
              <p:blipFill>
                <a:blip r:embed="rId134"/>
                <a:stretch>
                  <a:fillRect/>
                </a:stretch>
              </p:blipFill>
              <p:spPr>
                <a:xfrm>
                  <a:off x="7934019" y="5517935"/>
                  <a:ext cx="1249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81" name="Ink 80">
                  <a:extLst>
                    <a:ext uri="{FF2B5EF4-FFF2-40B4-BE49-F238E27FC236}">
                      <a16:creationId xmlns:a16="http://schemas.microsoft.com/office/drawing/2014/main" id="{776637A5-472E-4F7D-981D-16EE5D3FD41C}"/>
                    </a:ext>
                  </a:extLst>
                </p14:cNvPr>
                <p14:cNvContentPartPr/>
                <p14:nvPr/>
              </p14:nvContentPartPr>
              <p14:xfrm>
                <a:off x="7778859" y="5513255"/>
                <a:ext cx="360" cy="121320"/>
              </p14:xfrm>
            </p:contentPart>
          </mc:Choice>
          <mc:Fallback>
            <p:pic>
              <p:nvPicPr>
                <p:cNvPr id="81" name="Ink 80">
                  <a:extLst>
                    <a:ext uri="{FF2B5EF4-FFF2-40B4-BE49-F238E27FC236}">
                      <a16:creationId xmlns:a16="http://schemas.microsoft.com/office/drawing/2014/main" id="{776637A5-472E-4F7D-981D-16EE5D3FD41C}"/>
                    </a:ext>
                  </a:extLst>
                </p:cNvPr>
                <p:cNvPicPr/>
                <p:nvPr/>
              </p:nvPicPr>
              <p:blipFill>
                <a:blip r:embed="rId136"/>
                <a:stretch>
                  <a:fillRect/>
                </a:stretch>
              </p:blipFill>
              <p:spPr>
                <a:xfrm>
                  <a:off x="7769859" y="5504615"/>
                  <a:ext cx="1800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98" name="Ink 97">
                  <a:extLst>
                    <a:ext uri="{FF2B5EF4-FFF2-40B4-BE49-F238E27FC236}">
                      <a16:creationId xmlns:a16="http://schemas.microsoft.com/office/drawing/2014/main" id="{42C17CFE-CA35-46B1-B83C-AD8ACA14D312}"/>
                    </a:ext>
                  </a:extLst>
                </p14:cNvPr>
                <p14:cNvContentPartPr/>
                <p14:nvPr/>
              </p14:nvContentPartPr>
              <p14:xfrm>
                <a:off x="10740579" y="5322455"/>
                <a:ext cx="844920" cy="698760"/>
              </p14:xfrm>
            </p:contentPart>
          </mc:Choice>
          <mc:Fallback>
            <p:pic>
              <p:nvPicPr>
                <p:cNvPr id="98" name="Ink 97">
                  <a:extLst>
                    <a:ext uri="{FF2B5EF4-FFF2-40B4-BE49-F238E27FC236}">
                      <a16:creationId xmlns:a16="http://schemas.microsoft.com/office/drawing/2014/main" id="{42C17CFE-CA35-46B1-B83C-AD8ACA14D312}"/>
                    </a:ext>
                  </a:extLst>
                </p:cNvPr>
                <p:cNvPicPr/>
                <p:nvPr/>
              </p:nvPicPr>
              <p:blipFill>
                <a:blip r:embed="rId138"/>
                <a:stretch>
                  <a:fillRect/>
                </a:stretch>
              </p:blipFill>
              <p:spPr>
                <a:xfrm>
                  <a:off x="10731939" y="5313455"/>
                  <a:ext cx="862560" cy="716400"/>
                </a:xfrm>
                <a:prstGeom prst="rect">
                  <a:avLst/>
                </a:prstGeom>
              </p:spPr>
            </p:pic>
          </mc:Fallback>
        </mc:AlternateContent>
      </p:grpSp>
      <p:sp>
        <p:nvSpPr>
          <p:cNvPr id="100" name="TextBox 99">
            <a:extLst>
              <a:ext uri="{FF2B5EF4-FFF2-40B4-BE49-F238E27FC236}">
                <a16:creationId xmlns:a16="http://schemas.microsoft.com/office/drawing/2014/main" id="{DC4A32CE-50E5-452F-BFD1-A8C4CFB86B3A}"/>
              </a:ext>
            </a:extLst>
          </p:cNvPr>
          <p:cNvSpPr txBox="1"/>
          <p:nvPr/>
        </p:nvSpPr>
        <p:spPr>
          <a:xfrm>
            <a:off x="477672" y="4885415"/>
            <a:ext cx="1909827" cy="1200329"/>
          </a:xfrm>
          <a:prstGeom prst="rect">
            <a:avLst/>
          </a:prstGeom>
          <a:noFill/>
        </p:spPr>
        <p:txBody>
          <a:bodyPr wrap="square" rtlCol="0">
            <a:spAutoFit/>
          </a:bodyPr>
          <a:lstStyle/>
          <a:p>
            <a:r>
              <a:rPr lang="en-US" dirty="0"/>
              <a:t>00  de  0          -1   </a:t>
            </a:r>
          </a:p>
          <a:p>
            <a:r>
              <a:rPr lang="en-US" dirty="0"/>
              <a:t>01         1         -2</a:t>
            </a:r>
          </a:p>
          <a:p>
            <a:r>
              <a:rPr lang="en-US" dirty="0"/>
              <a:t>10         2          2  </a:t>
            </a:r>
          </a:p>
          <a:p>
            <a:r>
              <a:rPr lang="en-US" dirty="0"/>
              <a:t>11         3          3</a:t>
            </a:r>
            <a:endParaRPr lang="en-IN" dirty="0"/>
          </a:p>
        </p:txBody>
      </p:sp>
    </p:spTree>
    <p:extLst>
      <p:ext uri="{BB962C8B-B14F-4D97-AF65-F5344CB8AC3E}">
        <p14:creationId xmlns:p14="http://schemas.microsoft.com/office/powerpoint/2010/main" val="18445265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a:defRPr/>
            </a:pPr>
            <a:r>
              <a:rPr lang="en-US"/>
              <a:t>4.</a:t>
            </a:r>
            <a:fld id="{E2D17B1B-3BC8-4365-BD7D-CF0369E513F5}" type="slidenum">
              <a:rPr lang="en-US" smtClean="0"/>
              <a:pPr>
                <a:defRPr/>
              </a:pPr>
              <a:t>28</a:t>
            </a:fld>
            <a:endParaRPr lang="en-US"/>
          </a:p>
        </p:txBody>
      </p:sp>
      <p:pic>
        <p:nvPicPr>
          <p:cNvPr id="3" name="Content Placeholder 2"/>
          <p:cNvPicPr>
            <a:picLocks noGrp="1" noChangeAspect="1"/>
          </p:cNvPicPr>
          <p:nvPr>
            <p:ph idx="1"/>
          </p:nvPr>
        </p:nvPicPr>
        <p:blipFill>
          <a:blip r:embed="rId2"/>
          <a:stretch>
            <a:fillRect/>
          </a:stretch>
        </p:blipFill>
        <p:spPr>
          <a:xfrm>
            <a:off x="1919536" y="260648"/>
            <a:ext cx="8276052" cy="6408712"/>
          </a:xfrm>
          <a:prstGeom prst="rect">
            <a:avLst/>
          </a:prstGeom>
        </p:spPr>
      </p:pic>
    </p:spTree>
    <p:extLst>
      <p:ext uri="{BB962C8B-B14F-4D97-AF65-F5344CB8AC3E}">
        <p14:creationId xmlns:p14="http://schemas.microsoft.com/office/powerpoint/2010/main" val="41571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Rectangle 3"/>
          <p:cNvSpPr>
            <a:spLocks noChangeArrowheads="1"/>
          </p:cNvSpPr>
          <p:nvPr/>
        </p:nvSpPr>
        <p:spPr bwMode="auto">
          <a:xfrm>
            <a:off x="57912" y="-178832"/>
            <a:ext cx="6936613" cy="7198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0" numCol="1" anchor="ctr" anchorCtr="0" compatLnSpc="1">
            <a:prstTxWarp prst="textNoShape">
              <a:avLst/>
            </a:prstTxWarp>
            <a:spAutoFit/>
          </a:bodyPr>
          <a:lstStyle/>
          <a:p>
            <a:r>
              <a:rPr lang="en-US" sz="2400" dirty="0"/>
              <a:t> </a:t>
            </a:r>
            <a:r>
              <a:rPr kumimoji="0" lang="en-US" sz="2400" b="1" i="0" u="none" strike="noStrike" cap="none" normalizeH="0" dirty="0">
                <a:ln>
                  <a:noFill/>
                </a:ln>
                <a:solidFill>
                  <a:srgbClr val="282828"/>
                </a:solidFill>
                <a:effectLst/>
                <a:latin typeface="Times New Roman" panose="02020603050405020304" pitchFamily="18" charset="0"/>
                <a:cs typeface="Times New Roman" panose="02020603050405020304" pitchFamily="18" charset="0"/>
              </a:rPr>
              <a:t>Self synchronization</a:t>
            </a:r>
            <a:endParaRPr kumimoji="0" lang="en-US" sz="2400" b="0" i="0" u="none" strike="noStrike" cap="none" normalizeH="0" dirty="0">
              <a:ln>
                <a:noFill/>
              </a:ln>
              <a:solidFill>
                <a:srgbClr val="28282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dirty="0">
                <a:ln>
                  <a:noFill/>
                </a:ln>
                <a:solidFill>
                  <a:srgbClr val="333333"/>
                </a:solidFill>
                <a:effectLst/>
                <a:latin typeface="Times New Roman" panose="02020603050405020304" pitchFamily="18" charset="0"/>
                <a:cs typeface="Times New Roman" panose="02020603050405020304" pitchFamily="18" charset="0"/>
              </a:rPr>
              <a:t> Any digital communication system requires bit synchronization. Coherent detector requires carrier synchronization.</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333333"/>
                </a:solidFill>
                <a:latin typeface="Times New Roman" panose="02020603050405020304" pitchFamily="18" charset="0"/>
                <a:cs typeface="Times New Roman" panose="02020603050405020304" pitchFamily="18" charset="0"/>
              </a:rPr>
              <a:t>BIT 1 T1   TX        T2 RX </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333333"/>
                </a:solidFill>
                <a:latin typeface="Times New Roman" panose="02020603050405020304" pitchFamily="18" charset="0"/>
                <a:cs typeface="Times New Roman" panose="02020603050405020304" pitchFamily="18" charset="0"/>
              </a:rPr>
              <a:t>T2-T1Delay</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solidFill>
                  <a:srgbClr val="333333"/>
                </a:solidFill>
                <a:latin typeface="Times New Roman" panose="02020603050405020304" pitchFamily="18" charset="0"/>
                <a:cs typeface="Times New Roman" panose="02020603050405020304" pitchFamily="18" charset="0"/>
              </a:rPr>
              <a:t>10001                   1ms  1000</a:t>
            </a:r>
            <a:r>
              <a:rPr lang="en-US" sz="2400" dirty="0">
                <a:solidFill>
                  <a:srgbClr val="333333"/>
                </a:solidFill>
                <a:highlight>
                  <a:srgbClr val="FFFF00"/>
                </a:highlight>
                <a:latin typeface="Times New Roman" panose="02020603050405020304" pitchFamily="18" charset="0"/>
                <a:cs typeface="Times New Roman" panose="02020603050405020304" pitchFamily="18" charset="0"/>
              </a:rPr>
              <a:t>0</a:t>
            </a:r>
          </a:p>
          <a:p>
            <a:pPr lvl="0" eaLnBrk="0" fontAlgn="base" hangingPunct="0">
              <a:spcBef>
                <a:spcPct val="0"/>
              </a:spcBef>
              <a:spcAft>
                <a:spcPct val="0"/>
              </a:spcAft>
            </a:pPr>
            <a:r>
              <a:rPr lang="en-US" sz="2400" b="1" dirty="0">
                <a:solidFill>
                  <a:srgbClr val="282828"/>
                </a:solidFill>
                <a:latin typeface="Times New Roman" panose="02020603050405020304" pitchFamily="18" charset="0"/>
                <a:cs typeface="Times New Roman" panose="02020603050405020304" pitchFamily="18" charset="0"/>
              </a:rPr>
              <a:t>Error detection</a:t>
            </a:r>
            <a:endParaRPr lang="en-US" sz="2400" dirty="0">
              <a:solidFill>
                <a:srgbClr val="282828"/>
              </a:solidFill>
              <a:latin typeface="TundraWeb"/>
            </a:endParaRPr>
          </a:p>
          <a:p>
            <a:pPr lvl="0" eaLnBrk="0" fontAlgn="base" hangingPunct="0">
              <a:spcBef>
                <a:spcPct val="0"/>
              </a:spcBef>
              <a:spcAft>
                <a:spcPct val="0"/>
              </a:spcAft>
            </a:pPr>
            <a:r>
              <a:rPr lang="en-US" sz="2400" dirty="0">
                <a:solidFill>
                  <a:srgbClr val="333333"/>
                </a:solidFill>
                <a:latin typeface="Times New Roman" panose="02020603050405020304" pitchFamily="18" charset="0"/>
                <a:cs typeface="Times New Roman" panose="02020603050405020304" pitchFamily="18" charset="0"/>
              </a:rPr>
              <a:t> Some codes such as duo binary provide the means of detecting data error without introducing additional error detection bits into the data sequence.</a:t>
            </a:r>
          </a:p>
          <a:p>
            <a:pPr lvl="0" eaLnBrk="0" fontAlgn="base" hangingPunct="0">
              <a:spcBef>
                <a:spcPct val="0"/>
              </a:spcBef>
              <a:spcAft>
                <a:spcPct val="0"/>
              </a:spcAft>
            </a:pPr>
            <a:endParaRPr lang="en-US" sz="2400" dirty="0">
              <a:solidFill>
                <a:srgbClr val="333333"/>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400" b="1" dirty="0">
                <a:solidFill>
                  <a:srgbClr val="282828"/>
                </a:solidFill>
                <a:latin typeface="Times New Roman" panose="02020603050405020304" pitchFamily="18" charset="0"/>
                <a:cs typeface="Times New Roman" panose="02020603050405020304" pitchFamily="18" charset="0"/>
              </a:rPr>
              <a:t>Bandwidth compression:</a:t>
            </a:r>
            <a:endParaRPr lang="en-US" sz="2400" dirty="0">
              <a:solidFill>
                <a:srgbClr val="282828"/>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400" dirty="0">
                <a:solidFill>
                  <a:srgbClr val="333333"/>
                </a:solidFill>
                <a:latin typeface="Times New Roman" panose="02020603050405020304" pitchFamily="18" charset="0"/>
                <a:cs typeface="Times New Roman" panose="02020603050405020304" pitchFamily="18" charset="0"/>
              </a:rPr>
              <a:t> Some codes such as multilevel codes increase the efficiency of the bandwidth utilization by allowing a reduction in required bandwidth for a given data rate, thus more information transmitted per unit band width.</a:t>
            </a:r>
          </a:p>
          <a:p>
            <a:pPr lvl="0" eaLnBrk="0" fontAlgn="base" hangingPunct="0">
              <a:spcBef>
                <a:spcPct val="0"/>
              </a:spcBef>
              <a:spcAft>
                <a:spcPct val="0"/>
              </a:spcAft>
            </a:pPr>
            <a:endParaRPr lang="en-US" sz="2400" dirty="0">
              <a:solidFill>
                <a:srgbClr val="333333"/>
              </a:solidFill>
              <a:latin typeface="Helvetica Neu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dirty="0">
              <a:ln>
                <a:noFill/>
              </a:ln>
              <a:solidFill>
                <a:srgbClr val="282828"/>
              </a:solidFill>
              <a:effectLst/>
              <a:latin typeface="Times New Roman" panose="02020603050405020304" pitchFamily="18" charset="0"/>
              <a:cs typeface="Times New Roman" panose="02020603050405020304" pitchFamily="18" charset="0"/>
            </a:endParaRPr>
          </a:p>
        </p:txBody>
      </p:sp>
      <p:pic>
        <p:nvPicPr>
          <p:cNvPr id="18" name="Picture 2" descr="Line Coding_Self-synchroniz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4526" y="28392"/>
            <a:ext cx="4968876" cy="4048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84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39148" y="747161"/>
            <a:ext cx="11748052" cy="387440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sz="2400" b="0" i="0" u="none"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solidFill>
                  <a:srgbClr val="282828"/>
                </a:solidFill>
                <a:latin typeface="Times New Roman" panose="02020603050405020304" pitchFamily="18" charset="0"/>
                <a:cs typeface="Times New Roman" panose="02020603050405020304" pitchFamily="18" charset="0"/>
              </a:rPr>
              <a:t>D</a:t>
            </a:r>
            <a:r>
              <a:rPr kumimoji="0" lang="en-US" sz="2400" b="1" i="0" u="none"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rPr>
              <a:t>ifferential encoding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This technique is useful because it allow the polarity of differentially encoded waveform to be inverted without affecting the data detection.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solidFill>
                <a:srgbClr val="333333"/>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In communication system where waveform to be inverted is having great advantage.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a:t>
            </a:r>
            <a:endParaRPr kumimoji="0" lang="en-US" sz="2400" b="0" i="0" u="none"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rPr>
              <a:t>Noise immunity</a:t>
            </a:r>
            <a:endParaRPr kumimoji="0" lang="en-US" sz="2400" b="0" i="0" u="none" strike="noStrike" cap="none" normalizeH="0" baseline="0" dirty="0">
              <a:ln>
                <a:noFill/>
              </a:ln>
              <a:solidFill>
                <a:srgbClr val="282828"/>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333333"/>
                </a:solidFill>
                <a:effectLst/>
                <a:latin typeface="Times New Roman" panose="02020603050405020304" pitchFamily="18" charset="0"/>
                <a:cs typeface="Times New Roman" panose="02020603050405020304" pitchFamily="18" charset="0"/>
              </a:rPr>
              <a:t> For same transmitted energy some codes produces lesser bit detection error than other in the presence of noise. For ex. The NRZ waveforms have better noise performance than the RZ type.</a:t>
            </a:r>
            <a:endPar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060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98782" y="336005"/>
            <a:ext cx="11835902" cy="53517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latin typeface="Times New Roman" panose="02020603050405020304" pitchFamily="18" charset="0"/>
                <a:cs typeface="Times New Roman" panose="02020603050405020304" pitchFamily="18" charset="0"/>
              </a:rPr>
              <a:t>S</a:t>
            </a:r>
            <a:r>
              <a:rPr kumimoji="0" lang="en-US" sz="2400" b="1" i="0" u="none" strike="noStrike" cap="none" normalizeH="0" baseline="0" dirty="0">
                <a:ln>
                  <a:noFill/>
                </a:ln>
                <a:effectLst/>
                <a:latin typeface="Times New Roman" panose="02020603050405020304" pitchFamily="18" charset="0"/>
                <a:cs typeface="Times New Roman" panose="02020603050405020304" pitchFamily="18" charset="0"/>
              </a:rPr>
              <a:t>pectral compatibility with channel</a:t>
            </a:r>
            <a:endParaRPr kumimoji="0" 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Times New Roman" panose="02020603050405020304" pitchFamily="18" charset="0"/>
                <a:cs typeface="Times New Roman" panose="02020603050405020304" pitchFamily="18" charset="0"/>
              </a:rPr>
              <a:t>On aspect of spectrum matching is dc coupling. Also transmission bandwidth of the code must be sufficient small compared to channel bandwidth so that ISI-</a:t>
            </a:r>
            <a:r>
              <a:rPr kumimoji="0" lang="en-US" sz="2400" b="0" i="0" u="none" strike="noStrike" cap="none" normalizeH="0" baseline="0" dirty="0" err="1">
                <a:ln>
                  <a:noFill/>
                </a:ln>
                <a:effectLst/>
                <a:latin typeface="Times New Roman" panose="02020603050405020304" pitchFamily="18" charset="0"/>
                <a:cs typeface="Times New Roman" panose="02020603050405020304" pitchFamily="18" charset="0"/>
              </a:rPr>
              <a:t>Intersymbol</a:t>
            </a:r>
            <a:r>
              <a:rPr kumimoji="0" lang="en-US" sz="2400" b="0" i="0" u="none" strike="noStrike" cap="none" normalizeH="0" baseline="0" dirty="0">
                <a:ln>
                  <a:noFill/>
                </a:ln>
                <a:effectLst/>
                <a:latin typeface="Times New Roman" panose="02020603050405020304" pitchFamily="18" charset="0"/>
                <a:cs typeface="Times New Roman" panose="02020603050405020304" pitchFamily="18" charset="0"/>
              </a:rPr>
              <a:t> Interference is not problem.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latin typeface="Times New Roman" panose="02020603050405020304" pitchFamily="18" charset="0"/>
                <a:cs typeface="Times New Roman" panose="02020603050405020304" pitchFamily="18" charset="0"/>
              </a:rPr>
              <a:t>T</a:t>
            </a:r>
            <a:r>
              <a:rPr kumimoji="0" lang="en-US" sz="2400" b="1" i="0" u="none" strike="noStrike" cap="none" normalizeH="0" baseline="0" dirty="0">
                <a:ln>
                  <a:noFill/>
                </a:ln>
                <a:effectLst/>
                <a:latin typeface="Times New Roman" panose="02020603050405020304" pitchFamily="18" charset="0"/>
                <a:cs typeface="Times New Roman" panose="02020603050405020304" pitchFamily="18" charset="0"/>
              </a:rPr>
              <a:t>ransparency</a:t>
            </a:r>
            <a:endParaRPr kumimoji="0" lang="en-US" sz="24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Times New Roman" panose="02020603050405020304" pitchFamily="18" charset="0"/>
                <a:cs typeface="Times New Roman" panose="02020603050405020304" pitchFamily="18" charset="0"/>
              </a:rPr>
              <a:t>A line code should be so designed that the receiver does not go out of synchronization for any line sequence of data symbol. </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effectLst/>
                <a:latin typeface="Times New Roman" panose="02020603050405020304" pitchFamily="18" charset="0"/>
                <a:cs typeface="Times New Roman" panose="02020603050405020304" pitchFamily="18" charset="0"/>
              </a:rPr>
              <a:t>A code is not transparent if for some sequence of symbol, the clock is lost.</a:t>
            </a:r>
          </a:p>
          <a:p>
            <a:pPr marL="0" marR="0" lvl="0" indent="0" algn="l" defTabSz="914400" rtl="0" eaLnBrk="0" fontAlgn="base" latinLnBrk="0" hangingPunct="0">
              <a:lnSpc>
                <a:spcPct val="100000"/>
              </a:lnSpc>
              <a:spcBef>
                <a:spcPct val="0"/>
              </a:spcBef>
              <a:spcAft>
                <a:spcPct val="0"/>
              </a:spcAft>
              <a:buClrTx/>
              <a:buSzTx/>
              <a:buFontTx/>
              <a:buNone/>
              <a:tabLst/>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02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198782" y="724386"/>
            <a:ext cx="11835902" cy="46130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79331"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latin typeface="Times New Roman" pitchFamily="18" charset="0"/>
                <a:cs typeface="Times New Roman" pitchFamily="18" charset="0"/>
              </a:rPr>
              <a:t>Baseline Wandering:</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In decoding a digital signal, the receiver calculates a running average of the received signal power. This average is called the baseline.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incoming signal power is evaluated against this baseline to determine the value of the data element.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long string of </a:t>
            </a:r>
            <a:r>
              <a:rPr lang="en-US" sz="2400" dirty="0" err="1">
                <a:latin typeface="Times New Roman" panose="02020603050405020304" pitchFamily="18" charset="0"/>
                <a:cs typeface="Times New Roman" panose="02020603050405020304" pitchFamily="18" charset="0"/>
              </a:rPr>
              <a:t>Os</a:t>
            </a:r>
            <a:r>
              <a:rPr lang="en-US" sz="2400" dirty="0">
                <a:latin typeface="Times New Roman" panose="02020603050405020304" pitchFamily="18" charset="0"/>
                <a:cs typeface="Times New Roman" panose="02020603050405020304" pitchFamily="18" charset="0"/>
              </a:rPr>
              <a:t> or 1s can cause a drift in the baseline (baseline wandering) and make it difficult for the receiver to decode correctly. A good line coding scheme needs to prevent baseline wandering.</a:t>
            </a:r>
          </a:p>
          <a:p>
            <a:pPr marL="0" marR="0" lvl="0" indent="0" algn="l" defTabSz="914400" rtl="0" eaLnBrk="0" fontAlgn="base" latinLnBrk="0" hangingPunct="0">
              <a:lnSpc>
                <a:spcPct val="100000"/>
              </a:lnSpc>
              <a:spcBef>
                <a:spcPct val="0"/>
              </a:spcBef>
              <a:spcAft>
                <a:spcPct val="0"/>
              </a:spcAft>
              <a:buClrTx/>
              <a:buSzTx/>
              <a:buFontTx/>
              <a:buNone/>
              <a:tabLst/>
            </a:pP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78D04109-487A-47F8-BF7F-8AB1B876A5D1}"/>
                  </a:ext>
                </a:extLst>
              </p14:cNvPr>
              <p14:cNvContentPartPr/>
              <p14:nvPr/>
            </p14:nvContentPartPr>
            <p14:xfrm>
              <a:off x="6080731" y="696537"/>
              <a:ext cx="2880" cy="360"/>
            </p14:xfrm>
          </p:contentPart>
        </mc:Choice>
        <mc:Fallback xmlns="">
          <p:pic>
            <p:nvPicPr>
              <p:cNvPr id="2" name="Ink 1">
                <a:extLst>
                  <a:ext uri="{FF2B5EF4-FFF2-40B4-BE49-F238E27FC236}">
                    <a16:creationId xmlns:a16="http://schemas.microsoft.com/office/drawing/2014/main" id="{78D04109-487A-47F8-BF7F-8AB1B876A5D1}"/>
                  </a:ext>
                </a:extLst>
              </p:cNvPr>
              <p:cNvPicPr/>
              <p:nvPr/>
            </p:nvPicPr>
            <p:blipFill>
              <a:blip r:embed="rId3"/>
              <a:stretch>
                <a:fillRect/>
              </a:stretch>
            </p:blipFill>
            <p:spPr>
              <a:xfrm>
                <a:off x="6072091" y="687537"/>
                <a:ext cx="205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A66DBAC-342B-48A9-B2AB-AFF7F19B26A8}"/>
                  </a:ext>
                </a:extLst>
              </p14:cNvPr>
              <p14:cNvContentPartPr/>
              <p14:nvPr/>
            </p14:nvContentPartPr>
            <p14:xfrm>
              <a:off x="2873131" y="4226337"/>
              <a:ext cx="6523560" cy="1216800"/>
            </p14:xfrm>
          </p:contentPart>
        </mc:Choice>
        <mc:Fallback xmlns="">
          <p:pic>
            <p:nvPicPr>
              <p:cNvPr id="3" name="Ink 2">
                <a:extLst>
                  <a:ext uri="{FF2B5EF4-FFF2-40B4-BE49-F238E27FC236}">
                    <a16:creationId xmlns:a16="http://schemas.microsoft.com/office/drawing/2014/main" id="{BA66DBAC-342B-48A9-B2AB-AFF7F19B26A8}"/>
                  </a:ext>
                </a:extLst>
              </p:cNvPr>
              <p:cNvPicPr/>
              <p:nvPr/>
            </p:nvPicPr>
            <p:blipFill>
              <a:blip r:embed="rId5"/>
              <a:stretch>
                <a:fillRect/>
              </a:stretch>
            </p:blipFill>
            <p:spPr>
              <a:xfrm>
                <a:off x="2864491" y="4217337"/>
                <a:ext cx="6541200" cy="1234440"/>
              </a:xfrm>
              <a:prstGeom prst="rect">
                <a:avLst/>
              </a:prstGeom>
            </p:spPr>
          </p:pic>
        </mc:Fallback>
      </mc:AlternateContent>
      <p:sp>
        <p:nvSpPr>
          <p:cNvPr id="5" name="TextBox 4">
            <a:extLst>
              <a:ext uri="{FF2B5EF4-FFF2-40B4-BE49-F238E27FC236}">
                <a16:creationId xmlns:a16="http://schemas.microsoft.com/office/drawing/2014/main" id="{7DF8986B-895C-4C1C-87D3-59F3C4D88B65}"/>
              </a:ext>
            </a:extLst>
          </p:cNvPr>
          <p:cNvSpPr txBox="1"/>
          <p:nvPr/>
        </p:nvSpPr>
        <p:spPr>
          <a:xfrm>
            <a:off x="1959429" y="5602514"/>
            <a:ext cx="7808685" cy="369332"/>
          </a:xfrm>
          <a:prstGeom prst="rect">
            <a:avLst/>
          </a:prstGeom>
          <a:noFill/>
        </p:spPr>
        <p:txBody>
          <a:bodyPr wrap="square" rtlCol="0">
            <a:spAutoFit/>
          </a:bodyPr>
          <a:lstStyle/>
          <a:p>
            <a:r>
              <a:rPr lang="en-US" dirty="0"/>
              <a:t>                     1               0          1         0        1          0          0       0          1        0</a:t>
            </a:r>
            <a:endParaRPr lang="en-IN" dirty="0"/>
          </a:p>
        </p:txBody>
      </p:sp>
      <p:cxnSp>
        <p:nvCxnSpPr>
          <p:cNvPr id="7" name="Straight Connector 6">
            <a:extLst>
              <a:ext uri="{FF2B5EF4-FFF2-40B4-BE49-F238E27FC236}">
                <a16:creationId xmlns:a16="http://schemas.microsoft.com/office/drawing/2014/main" id="{5C873337-21C1-47C1-AF73-D5B98F80A0C1}"/>
              </a:ext>
            </a:extLst>
          </p:cNvPr>
          <p:cNvCxnSpPr>
            <a:cxnSpLocks/>
          </p:cNvCxnSpPr>
          <p:nvPr/>
        </p:nvCxnSpPr>
        <p:spPr>
          <a:xfrm>
            <a:off x="2235200" y="4789715"/>
            <a:ext cx="4034971"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447A720B-32EB-4448-AE55-9EFB3E19442F}"/>
                  </a:ext>
                </a:extLst>
              </p14:cNvPr>
              <p14:cNvContentPartPr/>
              <p14:nvPr/>
            </p14:nvContentPartPr>
            <p14:xfrm>
              <a:off x="8374291" y="2104137"/>
              <a:ext cx="360" cy="360"/>
            </p14:xfrm>
          </p:contentPart>
        </mc:Choice>
        <mc:Fallback xmlns="">
          <p:pic>
            <p:nvPicPr>
              <p:cNvPr id="9" name="Ink 8">
                <a:extLst>
                  <a:ext uri="{FF2B5EF4-FFF2-40B4-BE49-F238E27FC236}">
                    <a16:creationId xmlns:a16="http://schemas.microsoft.com/office/drawing/2014/main" id="{447A720B-32EB-4448-AE55-9EFB3E19442F}"/>
                  </a:ext>
                </a:extLst>
              </p:cNvPr>
              <p:cNvPicPr/>
              <p:nvPr/>
            </p:nvPicPr>
            <p:blipFill>
              <a:blip r:embed="rId7"/>
              <a:stretch>
                <a:fillRect/>
              </a:stretch>
            </p:blipFill>
            <p:spPr>
              <a:xfrm>
                <a:off x="8356651" y="2086137"/>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4D2B7954-1193-4E24-A511-9D98E62D837D}"/>
                  </a:ext>
                </a:extLst>
              </p14:cNvPr>
              <p14:cNvContentPartPr/>
              <p14:nvPr/>
            </p14:nvContentPartPr>
            <p14:xfrm>
              <a:off x="6269371" y="4760217"/>
              <a:ext cx="1487520" cy="480960"/>
            </p14:xfrm>
          </p:contentPart>
        </mc:Choice>
        <mc:Fallback xmlns="">
          <p:pic>
            <p:nvPicPr>
              <p:cNvPr id="10" name="Ink 9">
                <a:extLst>
                  <a:ext uri="{FF2B5EF4-FFF2-40B4-BE49-F238E27FC236}">
                    <a16:creationId xmlns:a16="http://schemas.microsoft.com/office/drawing/2014/main" id="{4D2B7954-1193-4E24-A511-9D98E62D837D}"/>
                  </a:ext>
                </a:extLst>
              </p:cNvPr>
              <p:cNvPicPr/>
              <p:nvPr/>
            </p:nvPicPr>
            <p:blipFill>
              <a:blip r:embed="rId9"/>
              <a:stretch>
                <a:fillRect/>
              </a:stretch>
            </p:blipFill>
            <p:spPr>
              <a:xfrm>
                <a:off x="6251731" y="4742217"/>
                <a:ext cx="1523160" cy="516600"/>
              </a:xfrm>
              <a:prstGeom prst="rect">
                <a:avLst/>
              </a:prstGeom>
            </p:spPr>
          </p:pic>
        </mc:Fallback>
      </mc:AlternateContent>
      <p:grpSp>
        <p:nvGrpSpPr>
          <p:cNvPr id="13" name="Group 12">
            <a:extLst>
              <a:ext uri="{FF2B5EF4-FFF2-40B4-BE49-F238E27FC236}">
                <a16:creationId xmlns:a16="http://schemas.microsoft.com/office/drawing/2014/main" id="{4E4858AD-E22B-4EAB-9B21-FFA0B3C4737D}"/>
              </a:ext>
            </a:extLst>
          </p:cNvPr>
          <p:cNvGrpSpPr/>
          <p:nvPr/>
        </p:nvGrpSpPr>
        <p:grpSpPr>
          <a:xfrm>
            <a:off x="6298531" y="4115097"/>
            <a:ext cx="3230280" cy="1054800"/>
            <a:chOff x="6298531" y="4115097"/>
            <a:chExt cx="3230280" cy="1054800"/>
          </a:xfrm>
        </p:grpSpPr>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FC99C765-1691-4A9C-947B-32C9053ADB76}"/>
                    </a:ext>
                  </a:extLst>
                </p14:cNvPr>
                <p14:cNvContentPartPr/>
                <p14:nvPr/>
              </p14:nvContentPartPr>
              <p14:xfrm>
                <a:off x="6298531" y="4803057"/>
                <a:ext cx="2699640" cy="366840"/>
              </p14:xfrm>
            </p:contentPart>
          </mc:Choice>
          <mc:Fallback xmlns="">
            <p:pic>
              <p:nvPicPr>
                <p:cNvPr id="11" name="Ink 10">
                  <a:extLst>
                    <a:ext uri="{FF2B5EF4-FFF2-40B4-BE49-F238E27FC236}">
                      <a16:creationId xmlns:a16="http://schemas.microsoft.com/office/drawing/2014/main" id="{FC99C765-1691-4A9C-947B-32C9053ADB76}"/>
                    </a:ext>
                  </a:extLst>
                </p:cNvPr>
                <p:cNvPicPr/>
                <p:nvPr/>
              </p:nvPicPr>
              <p:blipFill>
                <a:blip r:embed="rId11"/>
                <a:stretch>
                  <a:fillRect/>
                </a:stretch>
              </p:blipFill>
              <p:spPr>
                <a:xfrm>
                  <a:off x="6280891" y="4785417"/>
                  <a:ext cx="27352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2" name="Ink 11">
                  <a:extLst>
                    <a:ext uri="{FF2B5EF4-FFF2-40B4-BE49-F238E27FC236}">
                      <a16:creationId xmlns:a16="http://schemas.microsoft.com/office/drawing/2014/main" id="{1C57B17F-13BF-4E5A-8208-E0B2E7972238}"/>
                    </a:ext>
                  </a:extLst>
                </p14:cNvPr>
                <p14:cNvContentPartPr/>
                <p14:nvPr/>
              </p14:nvContentPartPr>
              <p14:xfrm>
                <a:off x="8958571" y="4115097"/>
                <a:ext cx="570240" cy="863280"/>
              </p14:xfrm>
            </p:contentPart>
          </mc:Choice>
          <mc:Fallback xmlns="">
            <p:pic>
              <p:nvPicPr>
                <p:cNvPr id="12" name="Ink 11">
                  <a:extLst>
                    <a:ext uri="{FF2B5EF4-FFF2-40B4-BE49-F238E27FC236}">
                      <a16:creationId xmlns:a16="http://schemas.microsoft.com/office/drawing/2014/main" id="{1C57B17F-13BF-4E5A-8208-E0B2E7972238}"/>
                    </a:ext>
                  </a:extLst>
                </p:cNvPr>
                <p:cNvPicPr/>
                <p:nvPr/>
              </p:nvPicPr>
              <p:blipFill>
                <a:blip r:embed="rId13"/>
                <a:stretch>
                  <a:fillRect/>
                </a:stretch>
              </p:blipFill>
              <p:spPr>
                <a:xfrm>
                  <a:off x="8940931" y="4097097"/>
                  <a:ext cx="605880" cy="8989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D49FF9BA-563C-46B1-8C95-9CEAFD722544}"/>
                  </a:ext>
                </a:extLst>
              </p14:cNvPr>
              <p14:cNvContentPartPr/>
              <p14:nvPr/>
            </p14:nvContentPartPr>
            <p14:xfrm>
              <a:off x="9985651" y="3555657"/>
              <a:ext cx="360" cy="360"/>
            </p14:xfrm>
          </p:contentPart>
        </mc:Choice>
        <mc:Fallback xmlns="">
          <p:pic>
            <p:nvPicPr>
              <p:cNvPr id="14" name="Ink 13">
                <a:extLst>
                  <a:ext uri="{FF2B5EF4-FFF2-40B4-BE49-F238E27FC236}">
                    <a16:creationId xmlns:a16="http://schemas.microsoft.com/office/drawing/2014/main" id="{D49FF9BA-563C-46B1-8C95-9CEAFD722544}"/>
                  </a:ext>
                </a:extLst>
              </p:cNvPr>
              <p:cNvPicPr/>
              <p:nvPr/>
            </p:nvPicPr>
            <p:blipFill>
              <a:blip r:embed="rId7"/>
              <a:stretch>
                <a:fillRect/>
              </a:stretch>
            </p:blipFill>
            <p:spPr>
              <a:xfrm>
                <a:off x="9967651" y="3537657"/>
                <a:ext cx="36000" cy="36000"/>
              </a:xfrm>
              <a:prstGeom prst="rect">
                <a:avLst/>
              </a:prstGeom>
            </p:spPr>
          </p:pic>
        </mc:Fallback>
      </mc:AlternateContent>
    </p:spTree>
    <p:extLst>
      <p:ext uri="{BB962C8B-B14F-4D97-AF65-F5344CB8AC3E}">
        <p14:creationId xmlns:p14="http://schemas.microsoft.com/office/powerpoint/2010/main" val="1991545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15678" y="365125"/>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Types of Line Coding</a:t>
            </a:r>
            <a:br>
              <a:rPr 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pic>
        <p:nvPicPr>
          <p:cNvPr id="2050" name="Picture 2" descr="https://electronicspost.com/wp-content/uploads/2018/05/types-of-line-cod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377" y="1452147"/>
            <a:ext cx="9056285" cy="4207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827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28617" y="0"/>
            <a:ext cx="3069302" cy="461665"/>
          </a:xfrm>
          <a:prstGeom prst="rect">
            <a:avLst/>
          </a:prstGeom>
        </p:spPr>
        <p:txBody>
          <a:bodyPr wrap="none">
            <a:spAutoFit/>
          </a:bodyPr>
          <a:lstStyle/>
          <a:p>
            <a:r>
              <a:rPr lang="en-US" sz="2400" b="1" dirty="0">
                <a:solidFill>
                  <a:srgbClr val="333333"/>
                </a:solidFill>
                <a:latin typeface="Times New Roman" panose="02020603050405020304" pitchFamily="18" charset="0"/>
                <a:cs typeface="Times New Roman" panose="02020603050405020304" pitchFamily="18" charset="0"/>
              </a:rPr>
              <a:t>Unipolar Line Coding</a:t>
            </a:r>
            <a:endParaRPr lang="en-US" sz="2400" b="1" i="0" dirty="0">
              <a:solidFill>
                <a:srgbClr val="333333"/>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49675" y="4399955"/>
            <a:ext cx="11808229" cy="1200329"/>
          </a:xfrm>
          <a:prstGeom prst="rect">
            <a:avLst/>
          </a:prstGeom>
        </p:spPr>
        <p:txBody>
          <a:bodyPr wrap="square">
            <a:sp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As mentioned in properties of line codes, there should be no DC component present which it significantly contains, which can be halved by returning to zero in the middle of the bit period.</a:t>
            </a:r>
          </a:p>
        </p:txBody>
      </p:sp>
      <p:sp>
        <p:nvSpPr>
          <p:cNvPr id="9" name="Rectangle 8"/>
          <p:cNvSpPr/>
          <p:nvPr/>
        </p:nvSpPr>
        <p:spPr>
          <a:xfrm>
            <a:off x="0" y="461665"/>
            <a:ext cx="6287885"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In Unipolar we are simply representing a signal in a graphical form where positive voltage represents logical or binary 1 and zero voltage represents logical zero.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the simplest line code.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drawback of this scheme is that it is not </a:t>
            </a:r>
          </a:p>
          <a:p>
            <a:r>
              <a:rPr lang="en-US" sz="2400" dirty="0">
                <a:latin typeface="Times New Roman" panose="02020603050405020304" pitchFamily="18" charset="0"/>
                <a:cs typeface="Times New Roman" panose="02020603050405020304" pitchFamily="18" charset="0"/>
              </a:rPr>
              <a:t>self-clocking which means that it can't be decoded without a separate clock signal or any other synchronization source.</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124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91487"/>
            <a:ext cx="6219489" cy="6001643"/>
          </a:xfrm>
          <a:prstGeom prst="rect">
            <a:avLst/>
          </a:prstGeom>
        </p:spPr>
        <p:txBody>
          <a:bodyPr wrap="square">
            <a:spAutoFit/>
          </a:bodyPr>
          <a:lstStyle/>
          <a:p>
            <a:r>
              <a:rPr lang="en-US" sz="2400" b="1" dirty="0">
                <a:latin typeface="Times New Roman" panose="02020603050405020304" pitchFamily="18" charset="0"/>
                <a:cs typeface="Times New Roman" panose="02020603050405020304" pitchFamily="18" charset="0"/>
              </a:rPr>
              <a:t>NRZ (Non-Return to Zero)</a:t>
            </a:r>
          </a:p>
          <a:p>
            <a:r>
              <a:rPr lang="en-US" sz="2400" dirty="0">
                <a:latin typeface="Times New Roman" panose="02020603050405020304" pitchFamily="18" charset="0"/>
                <a:cs typeface="Times New Roman" panose="02020603050405020304" pitchFamily="18" charset="0"/>
              </a:rPr>
              <a:t>The term Non-Return to Zero (NRZ) means that the signal will not return to zero in middle of the bit (i.e. either 0 or 1).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Unipolar schemes were generally designed as NRZ schemes. But if we compare it to the polar NRZ scheme.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scheme leads to wastage of power i.e. the normalized power (i.e. the power required to send 1-bit per resistance) is almost double as compared to polar NRZ.</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Because of all these reasons unipolar encoding is not normally used in data communications today.</a:t>
            </a:r>
            <a:endParaRPr lang="en-US" sz="2400" b="0" i="0" dirty="0">
              <a:effectLst/>
              <a:latin typeface="Times New Roman" panose="02020603050405020304" pitchFamily="18" charset="0"/>
              <a:cs typeface="Times New Roman" panose="02020603050405020304" pitchFamily="18" charset="0"/>
            </a:endParaRPr>
          </a:p>
        </p:txBody>
      </p:sp>
      <p:pic>
        <p:nvPicPr>
          <p:cNvPr id="6146" name="Picture 2" descr="NR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9490" y="582082"/>
            <a:ext cx="5715000" cy="457208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a:off x="7697337" y="4421875"/>
            <a:ext cx="13648" cy="732291"/>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710985" y="5154166"/>
            <a:ext cx="36166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6987654" y="4421875"/>
            <a:ext cx="70968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2609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8504</TotalTime>
  <Words>1877</Words>
  <Application>Microsoft Office PowerPoint</Application>
  <PresentationFormat>Widescreen</PresentationFormat>
  <Paragraphs>181</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Calibri Light</vt:lpstr>
      <vt:lpstr>Helvetica Neue</vt:lpstr>
      <vt:lpstr>Times New Roman</vt:lpstr>
      <vt:lpstr>TundraWeb</vt:lpstr>
      <vt:lpstr>Office Theme</vt:lpstr>
      <vt:lpstr>PowerPoint Presentation</vt:lpstr>
      <vt:lpstr>PowerPoint Presentation</vt:lpstr>
      <vt:lpstr>PowerPoint Presentation</vt:lpstr>
      <vt:lpstr>PowerPoint Presentation</vt:lpstr>
      <vt:lpstr>PowerPoint Presentation</vt:lpstr>
      <vt:lpstr>PowerPoint Presentation</vt:lpstr>
      <vt:lpstr>Types of Line Coding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 NANAK DEV JEE</dc:creator>
  <cp:lastModifiedBy>WAHEGURU</cp:lastModifiedBy>
  <cp:revision>138</cp:revision>
  <dcterms:created xsi:type="dcterms:W3CDTF">2020-09-21T07:31:55Z</dcterms:created>
  <dcterms:modified xsi:type="dcterms:W3CDTF">2022-02-02T05:23:39Z</dcterms:modified>
</cp:coreProperties>
</file>