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e1cc0362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e1cc0362f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2e1cc0362f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a:solidFill>
                  <a:schemeClr val="dk1"/>
                </a:solidFill>
                <a:latin typeface="Calibri"/>
                <a:ea typeface="Calibri"/>
                <a:cs typeface="Calibri"/>
                <a:sym typeface="Calibri"/>
              </a:rPr>
              <a:t>‹#›</a:t>
            </a:fld>
            <a:endParaRPr/>
          </a:p>
        </p:txBody>
      </p:sp>
      <p:sp>
        <p:nvSpPr>
          <p:cNvPr id="129" name="Google Shape;129;p6:notes"/>
          <p:cNvSpPr/>
          <p:nvPr>
            <p:ph idx="2" type="sldImg"/>
          </p:nvPr>
        </p:nvSpPr>
        <p:spPr>
          <a:xfrm>
            <a:off x="2016125" y="366712"/>
            <a:ext cx="2971800" cy="22288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0" name="Google Shape;130;p6:notes"/>
          <p:cNvSpPr txBox="1"/>
          <p:nvPr>
            <p:ph idx="1" type="body"/>
          </p:nvPr>
        </p:nvSpPr>
        <p:spPr>
          <a:xfrm>
            <a:off x="457200" y="2613025"/>
            <a:ext cx="5943600" cy="5791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2e1cc0362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2e1cc0362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g32e1cc0362f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x"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762000" y="304800"/>
            <a:ext cx="7772400" cy="1143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1pPr>
            <a:lvl2pPr lvl="1"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2pPr>
            <a:lvl3pPr lvl="2"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3pPr>
            <a:lvl4pPr lvl="3"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4pPr>
            <a:lvl5pPr lvl="4"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5pPr>
            <a:lvl6pPr lvl="5"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6pPr>
            <a:lvl7pPr lvl="6"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7pPr>
            <a:lvl8pPr lvl="7"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8pPr>
            <a:lvl9pPr lvl="8" algn="ctr">
              <a:lnSpc>
                <a:spcPct val="100000"/>
              </a:lnSpc>
              <a:spcBef>
                <a:spcPts val="0"/>
              </a:spcBef>
              <a:spcAft>
                <a:spcPts val="0"/>
              </a:spcAft>
              <a:buSzPts val="1400"/>
              <a:buNone/>
              <a:defRPr sz="4400">
                <a:solidFill>
                  <a:schemeClr val="dk2"/>
                </a:solidFill>
                <a:latin typeface="Times New Roman"/>
                <a:ea typeface="Times New Roman"/>
                <a:cs typeface="Times New Roman"/>
                <a:sym typeface="Times New Roman"/>
              </a:defRPr>
            </a:lvl9pPr>
          </a:lstStyle>
          <a:p/>
        </p:txBody>
      </p:sp>
      <p:sp>
        <p:nvSpPr>
          <p:cNvPr id="17" name="Google Shape;17;p2"/>
          <p:cNvSpPr txBox="1"/>
          <p:nvPr>
            <p:ph idx="1" type="body"/>
          </p:nvPr>
        </p:nvSpPr>
        <p:spPr>
          <a:xfrm>
            <a:off x="762000" y="1600200"/>
            <a:ext cx="7772400" cy="4114800"/>
          </a:xfrm>
          <a:prstGeom prst="rect">
            <a:avLst/>
          </a:prstGeom>
          <a:noFill/>
          <a:ln>
            <a:noFill/>
          </a:ln>
        </p:spPr>
        <p:txBody>
          <a:bodyPr anchorCtr="0" anchor="t" bIns="91425" lIns="91425" spcFirstLastPara="1" rIns="91425" wrap="square" tIns="91425">
            <a:noAutofit/>
          </a:bodyPr>
          <a:lstStyle>
            <a:lvl1pPr indent="-431800" lvl="0" marL="457200" algn="l">
              <a:lnSpc>
                <a:spcPct val="100000"/>
              </a:lnSpc>
              <a:spcBef>
                <a:spcPts val="640"/>
              </a:spcBef>
              <a:spcAft>
                <a:spcPts val="0"/>
              </a:spcAft>
              <a:buClr>
                <a:schemeClr val="dk1"/>
              </a:buClr>
              <a:buSzPts val="3200"/>
              <a:buFont typeface="Arial"/>
              <a:buChar char="•"/>
              <a:defRPr sz="3200">
                <a:solidFill>
                  <a:schemeClr val="dk1"/>
                </a:solidFill>
                <a:latin typeface="Times New Roman"/>
                <a:ea typeface="Times New Roman"/>
                <a:cs typeface="Times New Roman"/>
                <a:sym typeface="Times New Roman"/>
              </a:defRPr>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431800" lvl="5" marL="2743200" algn="l">
              <a:lnSpc>
                <a:spcPct val="100000"/>
              </a:lnSpc>
              <a:spcBef>
                <a:spcPts val="640"/>
              </a:spcBef>
              <a:spcAft>
                <a:spcPts val="0"/>
              </a:spcAft>
              <a:buClr>
                <a:schemeClr val="dk1"/>
              </a:buClr>
              <a:buSzPts val="3200"/>
              <a:buFont typeface="Arial"/>
              <a:buChar char="•"/>
              <a:defRPr sz="3200">
                <a:solidFill>
                  <a:schemeClr val="dk1"/>
                </a:solidFill>
                <a:latin typeface="Times New Roman"/>
                <a:ea typeface="Times New Roman"/>
                <a:cs typeface="Times New Roman"/>
                <a:sym typeface="Times New Roman"/>
              </a:defRPr>
            </a:lvl6pPr>
            <a:lvl7pPr indent="-431800" lvl="6" marL="3200400" algn="l">
              <a:lnSpc>
                <a:spcPct val="100000"/>
              </a:lnSpc>
              <a:spcBef>
                <a:spcPts val="640"/>
              </a:spcBef>
              <a:spcAft>
                <a:spcPts val="0"/>
              </a:spcAft>
              <a:buClr>
                <a:schemeClr val="dk1"/>
              </a:buClr>
              <a:buSzPts val="3200"/>
              <a:buFont typeface="Arial"/>
              <a:buChar char="•"/>
              <a:defRPr sz="3200">
                <a:solidFill>
                  <a:schemeClr val="dk1"/>
                </a:solidFill>
                <a:latin typeface="Times New Roman"/>
                <a:ea typeface="Times New Roman"/>
                <a:cs typeface="Times New Roman"/>
                <a:sym typeface="Times New Roman"/>
              </a:defRPr>
            </a:lvl7pPr>
            <a:lvl8pPr indent="-431800" lvl="7" marL="3657600" algn="l">
              <a:lnSpc>
                <a:spcPct val="100000"/>
              </a:lnSpc>
              <a:spcBef>
                <a:spcPts val="640"/>
              </a:spcBef>
              <a:spcAft>
                <a:spcPts val="0"/>
              </a:spcAft>
              <a:buClr>
                <a:schemeClr val="dk1"/>
              </a:buClr>
              <a:buSzPts val="3200"/>
              <a:buFont typeface="Arial"/>
              <a:buChar char="•"/>
              <a:defRPr sz="3200">
                <a:solidFill>
                  <a:schemeClr val="dk1"/>
                </a:solidFill>
                <a:latin typeface="Times New Roman"/>
                <a:ea typeface="Times New Roman"/>
                <a:cs typeface="Times New Roman"/>
                <a:sym typeface="Times New Roman"/>
              </a:defRPr>
            </a:lvl8pPr>
            <a:lvl9pPr indent="-431800" lvl="8" marL="4114800" algn="l">
              <a:lnSpc>
                <a:spcPct val="100000"/>
              </a:lnSpc>
              <a:spcBef>
                <a:spcPts val="640"/>
              </a:spcBef>
              <a:spcAft>
                <a:spcPts val="0"/>
              </a:spcAft>
              <a:buClr>
                <a:schemeClr val="dk1"/>
              </a:buClr>
              <a:buSzPts val="3200"/>
              <a:buFont typeface="Arial"/>
              <a:buChar char="•"/>
              <a:defRPr sz="3200">
                <a:solidFill>
                  <a:schemeClr val="dk1"/>
                </a:solidFill>
                <a:latin typeface="Times New Roman"/>
                <a:ea typeface="Times New Roman"/>
                <a:cs typeface="Times New Roman"/>
                <a:sym typeface="Times New Roman"/>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b" bIns="91425" lIns="91425" spcFirstLastPara="1" rIns="91425" wrap="square" tIns="91425">
            <a:noAutofit/>
          </a:bodyPr>
          <a:lstStyle>
            <a:lvl1pPr indent="0" lvl="0" mar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7" name="Shape 77"/>
        <p:cNvGrpSpPr/>
        <p:nvPr/>
      </p:nvGrpSpPr>
      <p:grpSpPr>
        <a:xfrm>
          <a:off x="0" y="0"/>
          <a:ext cx="0" cy="0"/>
          <a:chOff x="0" y="0"/>
          <a:chExt cx="0" cy="0"/>
        </a:xfrm>
      </p:grpSpPr>
      <p:sp>
        <p:nvSpPr>
          <p:cNvPr id="78" name="Google Shape;78;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0" name="Google Shape;80;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4" name="Shape 84"/>
        <p:cNvGrpSpPr/>
        <p:nvPr/>
      </p:nvGrpSpPr>
      <p:grpSpPr>
        <a:xfrm>
          <a:off x="0" y="0"/>
          <a:ext cx="0" cy="0"/>
          <a:chOff x="0" y="0"/>
          <a:chExt cx="0" cy="0"/>
        </a:xfrm>
      </p:grpSpPr>
      <p:sp>
        <p:nvSpPr>
          <p:cNvPr id="85" name="Google Shape;85;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D9D4EF"/>
              </a:buClr>
              <a:buSzPts val="2000"/>
              <a:buNone/>
              <a:defRPr sz="2000">
                <a:solidFill>
                  <a:srgbClr val="D9D4EF"/>
                </a:solidFill>
              </a:defRPr>
            </a:lvl1pPr>
            <a:lvl2pPr indent="-228600" lvl="1" marL="914400" algn="l">
              <a:spcBef>
                <a:spcPts val="360"/>
              </a:spcBef>
              <a:spcAft>
                <a:spcPts val="0"/>
              </a:spcAft>
              <a:buClr>
                <a:srgbClr val="D9D4EF"/>
              </a:buClr>
              <a:buSzPts val="1800"/>
              <a:buNone/>
              <a:defRPr sz="1800">
                <a:solidFill>
                  <a:srgbClr val="D9D4EF"/>
                </a:solidFill>
              </a:defRPr>
            </a:lvl2pPr>
            <a:lvl3pPr indent="-228600" lvl="2" marL="1371600" algn="l">
              <a:spcBef>
                <a:spcPts val="320"/>
              </a:spcBef>
              <a:spcAft>
                <a:spcPts val="0"/>
              </a:spcAft>
              <a:buClr>
                <a:srgbClr val="D9D4EF"/>
              </a:buClr>
              <a:buSzPts val="1600"/>
              <a:buNone/>
              <a:defRPr sz="1600">
                <a:solidFill>
                  <a:srgbClr val="D9D4EF"/>
                </a:solidFill>
              </a:defRPr>
            </a:lvl3pPr>
            <a:lvl4pPr indent="-228600" lvl="3" marL="1828800" algn="l">
              <a:spcBef>
                <a:spcPts val="280"/>
              </a:spcBef>
              <a:spcAft>
                <a:spcPts val="0"/>
              </a:spcAft>
              <a:buClr>
                <a:srgbClr val="D9D4EF"/>
              </a:buClr>
              <a:buSzPts val="1400"/>
              <a:buNone/>
              <a:defRPr sz="1400">
                <a:solidFill>
                  <a:srgbClr val="D9D4EF"/>
                </a:solidFill>
              </a:defRPr>
            </a:lvl4pPr>
            <a:lvl5pPr indent="-228600" lvl="4" marL="2286000" algn="l">
              <a:spcBef>
                <a:spcPts val="280"/>
              </a:spcBef>
              <a:spcAft>
                <a:spcPts val="0"/>
              </a:spcAft>
              <a:buClr>
                <a:srgbClr val="D9D4EF"/>
              </a:buClr>
              <a:buSzPts val="1400"/>
              <a:buNone/>
              <a:defRPr sz="1400">
                <a:solidFill>
                  <a:srgbClr val="D9D4EF"/>
                </a:solidFill>
              </a:defRPr>
            </a:lvl5pPr>
            <a:lvl6pPr indent="-228600" lvl="5" marL="2743200" algn="l">
              <a:spcBef>
                <a:spcPts val="280"/>
              </a:spcBef>
              <a:spcAft>
                <a:spcPts val="0"/>
              </a:spcAft>
              <a:buClr>
                <a:srgbClr val="D9D4EF"/>
              </a:buClr>
              <a:buSzPts val="1400"/>
              <a:buNone/>
              <a:defRPr sz="1400">
                <a:solidFill>
                  <a:srgbClr val="D9D4EF"/>
                </a:solidFill>
              </a:defRPr>
            </a:lvl6pPr>
            <a:lvl7pPr indent="-228600" lvl="6" marL="3200400" algn="l">
              <a:spcBef>
                <a:spcPts val="280"/>
              </a:spcBef>
              <a:spcAft>
                <a:spcPts val="0"/>
              </a:spcAft>
              <a:buClr>
                <a:srgbClr val="D9D4EF"/>
              </a:buClr>
              <a:buSzPts val="1400"/>
              <a:buNone/>
              <a:defRPr sz="1400">
                <a:solidFill>
                  <a:srgbClr val="D9D4EF"/>
                </a:solidFill>
              </a:defRPr>
            </a:lvl7pPr>
            <a:lvl8pPr indent="-228600" lvl="7" marL="3657600" algn="l">
              <a:spcBef>
                <a:spcPts val="280"/>
              </a:spcBef>
              <a:spcAft>
                <a:spcPts val="0"/>
              </a:spcAft>
              <a:buClr>
                <a:srgbClr val="D9D4EF"/>
              </a:buClr>
              <a:buSzPts val="1400"/>
              <a:buNone/>
              <a:defRPr sz="1400">
                <a:solidFill>
                  <a:srgbClr val="D9D4EF"/>
                </a:solidFill>
              </a:defRPr>
            </a:lvl8pPr>
            <a:lvl9pPr indent="-228600" lvl="8" marL="4114800" algn="l">
              <a:spcBef>
                <a:spcPts val="280"/>
              </a:spcBef>
              <a:spcAft>
                <a:spcPts val="0"/>
              </a:spcAft>
              <a:buClr>
                <a:srgbClr val="D9D4EF"/>
              </a:buClr>
              <a:buSzPts val="1400"/>
              <a:buNone/>
              <a:defRPr sz="1400">
                <a:solidFill>
                  <a:srgbClr val="D9D4EF"/>
                </a:solidFill>
              </a:defRPr>
            </a:lvl9pPr>
          </a:lstStyle>
          <a:p/>
        </p:txBody>
      </p:sp>
      <p:sp>
        <p:nvSpPr>
          <p:cNvPr id="87" name="Google Shape;8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D9D4EF"/>
              </a:buClr>
              <a:buSzPts val="3200"/>
              <a:buNone/>
              <a:defRPr>
                <a:solidFill>
                  <a:srgbClr val="D9D4EF"/>
                </a:solidFill>
              </a:defRPr>
            </a:lvl1pPr>
            <a:lvl2pPr lvl="1" algn="ctr">
              <a:spcBef>
                <a:spcPts val="560"/>
              </a:spcBef>
              <a:spcAft>
                <a:spcPts val="0"/>
              </a:spcAft>
              <a:buClr>
                <a:srgbClr val="D9D4EF"/>
              </a:buClr>
              <a:buSzPts val="2800"/>
              <a:buNone/>
              <a:defRPr>
                <a:solidFill>
                  <a:srgbClr val="D9D4EF"/>
                </a:solidFill>
              </a:defRPr>
            </a:lvl2pPr>
            <a:lvl3pPr lvl="2" algn="ctr">
              <a:spcBef>
                <a:spcPts val="480"/>
              </a:spcBef>
              <a:spcAft>
                <a:spcPts val="0"/>
              </a:spcAft>
              <a:buClr>
                <a:srgbClr val="D9D4EF"/>
              </a:buClr>
              <a:buSzPts val="2400"/>
              <a:buNone/>
              <a:defRPr>
                <a:solidFill>
                  <a:srgbClr val="D9D4EF"/>
                </a:solidFill>
              </a:defRPr>
            </a:lvl3pPr>
            <a:lvl4pPr lvl="3" algn="ctr">
              <a:spcBef>
                <a:spcPts val="400"/>
              </a:spcBef>
              <a:spcAft>
                <a:spcPts val="0"/>
              </a:spcAft>
              <a:buClr>
                <a:srgbClr val="D9D4EF"/>
              </a:buClr>
              <a:buSzPts val="2000"/>
              <a:buNone/>
              <a:defRPr>
                <a:solidFill>
                  <a:srgbClr val="D9D4EF"/>
                </a:solidFill>
              </a:defRPr>
            </a:lvl4pPr>
            <a:lvl5pPr lvl="4" algn="ctr">
              <a:spcBef>
                <a:spcPts val="400"/>
              </a:spcBef>
              <a:spcAft>
                <a:spcPts val="0"/>
              </a:spcAft>
              <a:buClr>
                <a:srgbClr val="D9D4EF"/>
              </a:buClr>
              <a:buSzPts val="2000"/>
              <a:buNone/>
              <a:defRPr>
                <a:solidFill>
                  <a:srgbClr val="D9D4EF"/>
                </a:solidFill>
              </a:defRPr>
            </a:lvl5pPr>
            <a:lvl6pPr lvl="5" algn="ctr">
              <a:spcBef>
                <a:spcPts val="400"/>
              </a:spcBef>
              <a:spcAft>
                <a:spcPts val="0"/>
              </a:spcAft>
              <a:buClr>
                <a:srgbClr val="D9D4EF"/>
              </a:buClr>
              <a:buSzPts val="2000"/>
              <a:buNone/>
              <a:defRPr>
                <a:solidFill>
                  <a:srgbClr val="D9D4EF"/>
                </a:solidFill>
              </a:defRPr>
            </a:lvl6pPr>
            <a:lvl7pPr lvl="6" algn="ctr">
              <a:spcBef>
                <a:spcPts val="400"/>
              </a:spcBef>
              <a:spcAft>
                <a:spcPts val="0"/>
              </a:spcAft>
              <a:buClr>
                <a:srgbClr val="D9D4EF"/>
              </a:buClr>
              <a:buSzPts val="2000"/>
              <a:buNone/>
              <a:defRPr>
                <a:solidFill>
                  <a:srgbClr val="D9D4EF"/>
                </a:solidFill>
              </a:defRPr>
            </a:lvl7pPr>
            <a:lvl8pPr lvl="7" algn="ctr">
              <a:spcBef>
                <a:spcPts val="400"/>
              </a:spcBef>
              <a:spcAft>
                <a:spcPts val="0"/>
              </a:spcAft>
              <a:buClr>
                <a:srgbClr val="D9D4EF"/>
              </a:buClr>
              <a:buSzPts val="2000"/>
              <a:buNone/>
              <a:defRPr>
                <a:solidFill>
                  <a:srgbClr val="D9D4EF"/>
                </a:solidFill>
              </a:defRPr>
            </a:lvl8pPr>
            <a:lvl9pPr lvl="8" algn="ctr">
              <a:spcBef>
                <a:spcPts val="400"/>
              </a:spcBef>
              <a:spcAft>
                <a:spcPts val="0"/>
              </a:spcAft>
              <a:buClr>
                <a:srgbClr val="D9D4EF"/>
              </a:buClr>
              <a:buSzPts val="2000"/>
              <a:buNone/>
              <a:defRPr>
                <a:solidFill>
                  <a:srgbClr val="D9D4EF"/>
                </a:solidFill>
              </a:defRPr>
            </a:lvl9pPr>
          </a:lstStyle>
          <a:p/>
        </p:txBody>
      </p:sp>
      <p:sp>
        <p:nvSpPr>
          <p:cNvPr id="93" name="Google Shape;93;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 name="Shape 33"/>
        <p:cNvGrpSpPr/>
        <p:nvPr/>
      </p:nvGrpSpPr>
      <p:grpSpPr>
        <a:xfrm>
          <a:off x="0" y="0"/>
          <a:ext cx="0" cy="0"/>
          <a:chOff x="0" y="0"/>
          <a:chExt cx="0" cy="0"/>
        </a:xfrm>
      </p:grpSpPr>
      <p:sp>
        <p:nvSpPr>
          <p:cNvPr id="34" name="Google Shape;34;p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9" name="Shape 39"/>
        <p:cNvGrpSpPr/>
        <p:nvPr/>
      </p:nvGrpSpPr>
      <p:grpSpPr>
        <a:xfrm>
          <a:off x="0" y="0"/>
          <a:ext cx="0" cy="0"/>
          <a:chOff x="0" y="0"/>
          <a:chExt cx="0" cy="0"/>
        </a:xfrm>
      </p:grpSpPr>
      <p:sp>
        <p:nvSpPr>
          <p:cNvPr id="40" name="Google Shape;40;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7"/>
          <p:cNvSpPr/>
          <p:nvPr>
            <p:ph idx="2" type="pic"/>
          </p:nvPr>
        </p:nvSpPr>
        <p:spPr>
          <a:xfrm>
            <a:off x="1792288" y="612775"/>
            <a:ext cx="5486400" cy="4114800"/>
          </a:xfrm>
          <a:prstGeom prst="rect">
            <a:avLst/>
          </a:prstGeom>
          <a:noFill/>
          <a:ln>
            <a:noFill/>
          </a:ln>
        </p:spPr>
      </p:sp>
      <p:sp>
        <p:nvSpPr>
          <p:cNvPr id="48" name="Google Shape;48;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9" name="Google Shape;49;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1" name="Google Shape;71;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2" name="Google Shape;72;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3" name="Google Shape;73;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4" name="Google Shape;7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DAD4E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b" bIns="91425" lIns="91425" spcFirstLastPara="1" rIns="91425" wrap="square" tIns="91425">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3" name="Google Shape;23;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DAD4EF"/>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1pPr>
            <a:lvl2pPr indent="0" lvl="1"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2pPr>
            <a:lvl3pPr indent="0" lvl="2"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3pPr>
            <a:lvl4pPr indent="0" lvl="3"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4pPr>
            <a:lvl5pPr indent="0" lvl="4"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5pPr>
            <a:lvl6pPr indent="0" lvl="5"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6pPr>
            <a:lvl7pPr indent="0" lvl="6"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7pPr>
            <a:lvl8pPr indent="0" lvl="7"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8pPr>
            <a:lvl9pPr indent="0" lvl="8" marL="0" marR="0" rtl="0" algn="r">
              <a:lnSpc>
                <a:spcPct val="100000"/>
              </a:lnSpc>
              <a:spcBef>
                <a:spcPts val="0"/>
              </a:spcBef>
              <a:spcAft>
                <a:spcPts val="0"/>
              </a:spcAft>
              <a:buClr>
                <a:srgbClr val="DAD4EF"/>
              </a:buClr>
              <a:buSzPts val="1200"/>
              <a:buFont typeface="Calibri"/>
              <a:buNone/>
              <a:defRPr b="0" i="0" sz="1200" u="none">
                <a:solidFill>
                  <a:srgbClr val="DAD4E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304800" y="663575"/>
            <a:ext cx="8534400" cy="41868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C00000"/>
              </a:buClr>
              <a:buSzPts val="4400"/>
              <a:buFont typeface="Times New Roman"/>
              <a:buNone/>
            </a:pPr>
            <a:r>
              <a:rPr b="0" i="0" lang="en-US" sz="4400" u="none">
                <a:solidFill>
                  <a:srgbClr val="C00000"/>
                </a:solidFill>
                <a:latin typeface="Times New Roman"/>
                <a:ea typeface="Times New Roman"/>
                <a:cs typeface="Times New Roman"/>
                <a:sym typeface="Times New Roman"/>
              </a:rPr>
              <a:t>CSE3</a:t>
            </a:r>
            <a:r>
              <a:rPr lang="en-US" sz="4400">
                <a:solidFill>
                  <a:srgbClr val="C00000"/>
                </a:solidFill>
                <a:latin typeface="Times New Roman"/>
                <a:ea typeface="Times New Roman"/>
                <a:cs typeface="Times New Roman"/>
                <a:sym typeface="Times New Roman"/>
              </a:rPr>
              <a:t>8</a:t>
            </a:r>
            <a:r>
              <a:rPr b="0" i="0" lang="en-US" sz="4400" u="none">
                <a:solidFill>
                  <a:srgbClr val="C00000"/>
                </a:solidFill>
                <a:latin typeface="Times New Roman"/>
                <a:ea typeface="Times New Roman"/>
                <a:cs typeface="Times New Roman"/>
                <a:sym typeface="Times New Roman"/>
              </a:rPr>
              <a:t>0: Programming in Java</a:t>
            </a:r>
            <a:br>
              <a:rPr b="0" i="0" lang="en-US" sz="4400" u="none">
                <a:solidFill>
                  <a:srgbClr val="002060"/>
                </a:solidFill>
                <a:latin typeface="Times New Roman"/>
                <a:ea typeface="Times New Roman"/>
                <a:cs typeface="Times New Roman"/>
                <a:sym typeface="Times New Roman"/>
              </a:rPr>
            </a:br>
            <a:r>
              <a:rPr b="0" i="0" lang="en-US" sz="3600" u="none">
                <a:solidFill>
                  <a:srgbClr val="002060"/>
                </a:solidFill>
                <a:latin typeface="Times New Roman"/>
                <a:ea typeface="Times New Roman"/>
                <a:cs typeface="Times New Roman"/>
                <a:sym typeface="Times New Roman"/>
              </a:rPr>
              <a:t>Topic: Variables &amp; their Scope</a:t>
            </a:r>
            <a:endParaRPr b="0" i="0" sz="3600" u="none">
              <a:solidFill>
                <a:srgbClr val="002060"/>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99FF66"/>
              </a:buClr>
              <a:buSzPts val="4400"/>
              <a:buFont typeface="Times New Roman"/>
              <a:buNone/>
            </a:pPr>
            <a:br>
              <a:rPr b="0" i="0" lang="en-US" sz="4400" u="none">
                <a:solidFill>
                  <a:srgbClr val="99FF66"/>
                </a:solidFill>
                <a:latin typeface="Times New Roman"/>
                <a:ea typeface="Times New Roman"/>
                <a:cs typeface="Times New Roman"/>
                <a:sym typeface="Times New Roman"/>
              </a:rPr>
            </a:br>
            <a:br>
              <a:rPr b="0" i="0" lang="en-US" sz="4400" u="none">
                <a:solidFill>
                  <a:srgbClr val="99FF66"/>
                </a:solidFill>
                <a:latin typeface="Times New Roman"/>
                <a:ea typeface="Times New Roman"/>
                <a:cs typeface="Times New Roman"/>
                <a:sym typeface="Times New Roman"/>
              </a:rPr>
            </a:br>
            <a:endParaRPr/>
          </a:p>
        </p:txBody>
      </p:sp>
      <p:pic>
        <p:nvPicPr>
          <p:cNvPr descr="lpu.png" id="101" name="Google Shape;101;p15"/>
          <p:cNvPicPr preferRelativeResize="0"/>
          <p:nvPr/>
        </p:nvPicPr>
        <p:blipFill rotWithShape="1">
          <a:blip r:embed="rId3">
            <a:alphaModFix/>
          </a:blip>
          <a:srcRect b="0" l="0" r="0" t="0"/>
          <a:stretch/>
        </p:blipFill>
        <p:spPr>
          <a:xfrm>
            <a:off x="3733800" y="2590800"/>
            <a:ext cx="1752600" cy="179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55" name="Shape 155"/>
        <p:cNvGrpSpPr/>
        <p:nvPr/>
      </p:nvGrpSpPr>
      <p:grpSpPr>
        <a:xfrm>
          <a:off x="0" y="0"/>
          <a:ext cx="0" cy="0"/>
          <a:chOff x="0" y="0"/>
          <a:chExt cx="0" cy="0"/>
        </a:xfrm>
      </p:grpSpPr>
      <p:sp>
        <p:nvSpPr>
          <p:cNvPr id="156" name="Google Shape;156;p24"/>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Static variables are created with the start of execution of a program and destroyed when the program terminates.</a:t>
            </a:r>
            <a:endParaRPr/>
          </a:p>
          <a:p>
            <a:pPr indent="-190500" lvl="0" marL="342900" marR="0" rtl="0" algn="l">
              <a:lnSpc>
                <a:spcPct val="100000"/>
              </a:lnSpc>
              <a:spcBef>
                <a:spcPts val="480"/>
              </a:spcBef>
              <a:spcAft>
                <a:spcPts val="0"/>
              </a:spcAft>
              <a:buClr>
                <a:schemeClr val="dk1"/>
              </a:buClr>
              <a:buSzPts val="2400"/>
              <a:buFont typeface="Noto Sans Symbols"/>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Default values are same as instance variables. </a:t>
            </a:r>
            <a:endParaRPr/>
          </a:p>
          <a:p>
            <a:pPr indent="-190500" lvl="0" marL="342900" marR="0" rtl="0" algn="l">
              <a:lnSpc>
                <a:spcPct val="100000"/>
              </a:lnSpc>
              <a:spcBef>
                <a:spcPts val="480"/>
              </a:spcBef>
              <a:spcAft>
                <a:spcPts val="0"/>
              </a:spcAft>
              <a:buClr>
                <a:schemeClr val="dk1"/>
              </a:buClr>
              <a:buSzPts val="2400"/>
              <a:buFont typeface="Noto Sans Symbols"/>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A public static final variable behaves as a CONSTANT in Java. </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Static variables can be initialized using static block also.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63" name="Google Shape;163;p25"/>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eg. </a:t>
            </a:r>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public class Bank {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static double interestRate; // class variable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 ...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67" name="Shape 167"/>
        <p:cNvGrpSpPr/>
        <p:nvPr/>
      </p:nvGrpSpPr>
      <p:grpSpPr>
        <a:xfrm>
          <a:off x="0" y="0"/>
          <a:ext cx="0" cy="0"/>
          <a:chOff x="0" y="0"/>
          <a:chExt cx="0" cy="0"/>
        </a:xfrm>
      </p:grpSpPr>
      <p:sp>
        <p:nvSpPr>
          <p:cNvPr id="168" name="Google Shape;168;p26"/>
          <p:cNvSpPr txBox="1"/>
          <p:nvPr>
            <p:ph idx="1" type="body"/>
          </p:nvPr>
        </p:nvSpPr>
        <p:spPr>
          <a:xfrm>
            <a:off x="457200" y="838200"/>
            <a:ext cx="8229600" cy="5287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C00000"/>
              </a:buClr>
              <a:buSzPts val="3600"/>
              <a:buFont typeface="Arial"/>
              <a:buNone/>
            </a:pPr>
            <a:r>
              <a:rPr b="0" i="0" lang="en-US" sz="3600" u="none">
                <a:solidFill>
                  <a:srgbClr val="C00000"/>
                </a:solidFill>
                <a:latin typeface="Times New Roman"/>
                <a:ea typeface="Times New Roman"/>
                <a:cs typeface="Times New Roman"/>
                <a:sym typeface="Times New Roman"/>
              </a:rPr>
              <a:t>Variable Initialization</a:t>
            </a:r>
            <a:endParaRPr/>
          </a:p>
          <a:p>
            <a:pPr indent="-342900" lvl="0" marL="342900" marR="0" rtl="0" algn="just">
              <a:lnSpc>
                <a:spcPct val="15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Local variables must be initialized explicitly by the programmer as the default values are not assigned to them where as the instance variables and static variables are assigned default values if they are not assigned values at the time of declaration.  </a:t>
            </a:r>
            <a:endParaRPr/>
          </a:p>
          <a:p>
            <a:pPr indent="-190500" lvl="0" marL="342900" marR="0" rtl="0" algn="l">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72" name="Shape 172"/>
        <p:cNvGrpSpPr/>
        <p:nvPr/>
      </p:nvGrpSpPr>
      <p:grpSpPr>
        <a:xfrm>
          <a:off x="0" y="0"/>
          <a:ext cx="0" cy="0"/>
          <a:chOff x="0" y="0"/>
          <a:chExt cx="0" cy="0"/>
        </a:xfrm>
      </p:grpSpPr>
      <p:sp>
        <p:nvSpPr>
          <p:cNvPr id="173" name="Google Shape;173;p27"/>
          <p:cNvSpPr txBox="1"/>
          <p:nvPr>
            <p:ph type="title"/>
          </p:nvPr>
        </p:nvSpPr>
        <p:spPr>
          <a:xfrm>
            <a:off x="685800" y="3810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Brainstorming 1</a:t>
            </a:r>
            <a:endParaRPr/>
          </a:p>
        </p:txBody>
      </p:sp>
      <p:sp>
        <p:nvSpPr>
          <p:cNvPr id="174" name="Google Shape;174;p27"/>
          <p:cNvSpPr txBox="1"/>
          <p:nvPr>
            <p:ph idx="1" type="body"/>
          </p:nvPr>
        </p:nvSpPr>
        <p:spPr>
          <a:xfrm>
            <a:off x="533400" y="1295400"/>
            <a:ext cx="83820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What will be the output of the following Program?</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class VariableDemo</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public static void main(String [] rk)</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public int x = 10;</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System.out.print(x);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animEffect filter="fade" transition="in">
                                      <p:cBhvr>
                                        <p:cTn dur="500"/>
                                        <p:tgtEl>
                                          <p:spTgt spid="1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animEffect filter="fade" transition="in">
                                      <p:cBhvr>
                                        <p:cTn dur="500"/>
                                        <p:tgtEl>
                                          <p:spTgt spid="17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animEffect filter="fade" transition="in">
                                      <p:cBhvr>
                                        <p:cTn dur="500"/>
                                        <p:tgtEl>
                                          <p:spTgt spid="17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animEffect filter="fade" transition="in">
                                      <p:cBhvr>
                                        <p:cTn dur="500"/>
                                        <p:tgtEl>
                                          <p:spTgt spid="17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animEffect filter="fade" transition="in">
                                      <p:cBhvr>
                                        <p:cTn dur="500"/>
                                        <p:tgtEl>
                                          <p:spTgt spid="17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animEffect filter="fade" transition="in">
                                      <p:cBhvr>
                                        <p:cTn dur="500"/>
                                        <p:tgtEl>
                                          <p:spTgt spid="17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6" st="6"/>
                                            </p:txEl>
                                          </p:spTgt>
                                        </p:tgtEl>
                                        <p:attrNameLst>
                                          <p:attrName>style.visibility</p:attrName>
                                        </p:attrNameLst>
                                      </p:cBhvr>
                                      <p:to>
                                        <p:strVal val="visible"/>
                                      </p:to>
                                    </p:set>
                                    <p:animEffect filter="fade" transition="in">
                                      <p:cBhvr>
                                        <p:cTn dur="500"/>
                                        <p:tgtEl>
                                          <p:spTgt spid="17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7" st="7"/>
                                            </p:txEl>
                                          </p:spTgt>
                                        </p:tgtEl>
                                        <p:attrNameLst>
                                          <p:attrName>style.visibility</p:attrName>
                                        </p:attrNameLst>
                                      </p:cBhvr>
                                      <p:to>
                                        <p:strVal val="visible"/>
                                      </p:to>
                                    </p:set>
                                    <p:animEffect filter="fade" transition="in">
                                      <p:cBhvr>
                                        <p:cTn dur="500"/>
                                        <p:tgtEl>
                                          <p:spTgt spid="17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8" st="8"/>
                                            </p:txEl>
                                          </p:spTgt>
                                        </p:tgtEl>
                                        <p:attrNameLst>
                                          <p:attrName>style.visibility</p:attrName>
                                        </p:attrNameLst>
                                      </p:cBhvr>
                                      <p:to>
                                        <p:strVal val="visible"/>
                                      </p:to>
                                    </p:set>
                                    <p:animEffect filter="fade" transition="in">
                                      <p:cBhvr>
                                        <p:cTn dur="500"/>
                                        <p:tgtEl>
                                          <p:spTgt spid="17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9" st="9"/>
                                            </p:txEl>
                                          </p:spTgt>
                                        </p:tgtEl>
                                        <p:attrNameLst>
                                          <p:attrName>style.visibility</p:attrName>
                                        </p:attrNameLst>
                                      </p:cBhvr>
                                      <p:to>
                                        <p:strVal val="visible"/>
                                      </p:to>
                                    </p:set>
                                    <p:animEffect filter="fade" transition="in">
                                      <p:cBhvr>
                                        <p:cTn dur="500"/>
                                        <p:tgtEl>
                                          <p:spTgt spid="17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0" st="10"/>
                                            </p:txEl>
                                          </p:spTgt>
                                        </p:tgtEl>
                                        <p:attrNameLst>
                                          <p:attrName>style.visibility</p:attrName>
                                        </p:attrNameLst>
                                      </p:cBhvr>
                                      <p:to>
                                        <p:strVal val="visible"/>
                                      </p:to>
                                    </p:set>
                                    <p:animEffect filter="fade" transition="in">
                                      <p:cBhvr>
                                        <p:cTn dur="500"/>
                                        <p:tgtEl>
                                          <p:spTgt spid="17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xEl>
                                              <p:pRg end="11" st="11"/>
                                            </p:txEl>
                                          </p:spTgt>
                                        </p:tgtEl>
                                        <p:attrNameLst>
                                          <p:attrName>style.visibility</p:attrName>
                                        </p:attrNameLst>
                                      </p:cBhvr>
                                      <p:to>
                                        <p:strVal val="visible"/>
                                      </p:to>
                                    </p:set>
                                    <p:animEffect filter="fade" transition="in">
                                      <p:cBhvr>
                                        <p:cTn dur="500"/>
                                        <p:tgtEl>
                                          <p:spTgt spid="174">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78" name="Shape 178"/>
        <p:cNvGrpSpPr/>
        <p:nvPr/>
      </p:nvGrpSpPr>
      <p:grpSpPr>
        <a:xfrm>
          <a:off x="0" y="0"/>
          <a:ext cx="0" cy="0"/>
          <a:chOff x="0" y="0"/>
          <a:chExt cx="0" cy="0"/>
        </a:xfrm>
      </p:grpSpPr>
      <p:sp>
        <p:nvSpPr>
          <p:cNvPr id="179" name="Google Shape;179;p28"/>
          <p:cNvSpPr txBox="1"/>
          <p:nvPr>
            <p:ph type="title"/>
          </p:nvPr>
        </p:nvSpPr>
        <p:spPr>
          <a:xfrm>
            <a:off x="685800" y="3810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Brainstorming 2</a:t>
            </a:r>
            <a:endParaRPr/>
          </a:p>
        </p:txBody>
      </p:sp>
      <p:sp>
        <p:nvSpPr>
          <p:cNvPr id="180" name="Google Shape;180;p28"/>
          <p:cNvSpPr txBox="1"/>
          <p:nvPr>
            <p:ph idx="1" type="body"/>
          </p:nvPr>
        </p:nvSpPr>
        <p:spPr>
          <a:xfrm>
            <a:off x="533400" y="1295400"/>
            <a:ext cx="83820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What will be the output of the following Program?</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class VariableDemo</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static int x;</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public static void main(String [] rk)</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int x;</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System.out.print(x);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0" st="0"/>
                                            </p:txEl>
                                          </p:spTgt>
                                        </p:tgtEl>
                                        <p:attrNameLst>
                                          <p:attrName>style.visibility</p:attrName>
                                        </p:attrNameLst>
                                      </p:cBhvr>
                                      <p:to>
                                        <p:strVal val="visible"/>
                                      </p:to>
                                    </p:set>
                                    <p:animEffect filter="fade" transition="in">
                                      <p:cBhvr>
                                        <p:cTn dur="500"/>
                                        <p:tgtEl>
                                          <p:spTgt spid="1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 st="1"/>
                                            </p:txEl>
                                          </p:spTgt>
                                        </p:tgtEl>
                                        <p:attrNameLst>
                                          <p:attrName>style.visibility</p:attrName>
                                        </p:attrNameLst>
                                      </p:cBhvr>
                                      <p:to>
                                        <p:strVal val="visible"/>
                                      </p:to>
                                    </p:set>
                                    <p:animEffect filter="fade" transition="in">
                                      <p:cBhvr>
                                        <p:cTn dur="500"/>
                                        <p:tgtEl>
                                          <p:spTgt spid="1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2" st="2"/>
                                            </p:txEl>
                                          </p:spTgt>
                                        </p:tgtEl>
                                        <p:attrNameLst>
                                          <p:attrName>style.visibility</p:attrName>
                                        </p:attrNameLst>
                                      </p:cBhvr>
                                      <p:to>
                                        <p:strVal val="visible"/>
                                      </p:to>
                                    </p:set>
                                    <p:animEffect filter="fade" transition="in">
                                      <p:cBhvr>
                                        <p:cTn dur="500"/>
                                        <p:tgtEl>
                                          <p:spTgt spid="1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3" st="3"/>
                                            </p:txEl>
                                          </p:spTgt>
                                        </p:tgtEl>
                                        <p:attrNameLst>
                                          <p:attrName>style.visibility</p:attrName>
                                        </p:attrNameLst>
                                      </p:cBhvr>
                                      <p:to>
                                        <p:strVal val="visible"/>
                                      </p:to>
                                    </p:set>
                                    <p:animEffect filter="fade" transition="in">
                                      <p:cBhvr>
                                        <p:cTn dur="500"/>
                                        <p:tgtEl>
                                          <p:spTgt spid="1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4" st="4"/>
                                            </p:txEl>
                                          </p:spTgt>
                                        </p:tgtEl>
                                        <p:attrNameLst>
                                          <p:attrName>style.visibility</p:attrName>
                                        </p:attrNameLst>
                                      </p:cBhvr>
                                      <p:to>
                                        <p:strVal val="visible"/>
                                      </p:to>
                                    </p:set>
                                    <p:animEffect filter="fade" transition="in">
                                      <p:cBhvr>
                                        <p:cTn dur="500"/>
                                        <p:tgtEl>
                                          <p:spTgt spid="1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5" st="5"/>
                                            </p:txEl>
                                          </p:spTgt>
                                        </p:tgtEl>
                                        <p:attrNameLst>
                                          <p:attrName>style.visibility</p:attrName>
                                        </p:attrNameLst>
                                      </p:cBhvr>
                                      <p:to>
                                        <p:strVal val="visible"/>
                                      </p:to>
                                    </p:set>
                                    <p:animEffect filter="fade" transition="in">
                                      <p:cBhvr>
                                        <p:cTn dur="500"/>
                                        <p:tgtEl>
                                          <p:spTgt spid="18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6" st="6"/>
                                            </p:txEl>
                                          </p:spTgt>
                                        </p:tgtEl>
                                        <p:attrNameLst>
                                          <p:attrName>style.visibility</p:attrName>
                                        </p:attrNameLst>
                                      </p:cBhvr>
                                      <p:to>
                                        <p:strVal val="visible"/>
                                      </p:to>
                                    </p:set>
                                    <p:animEffect filter="fade" transition="in">
                                      <p:cBhvr>
                                        <p:cTn dur="500"/>
                                        <p:tgtEl>
                                          <p:spTgt spid="18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7" st="7"/>
                                            </p:txEl>
                                          </p:spTgt>
                                        </p:tgtEl>
                                        <p:attrNameLst>
                                          <p:attrName>style.visibility</p:attrName>
                                        </p:attrNameLst>
                                      </p:cBhvr>
                                      <p:to>
                                        <p:strVal val="visible"/>
                                      </p:to>
                                    </p:set>
                                    <p:animEffect filter="fade" transition="in">
                                      <p:cBhvr>
                                        <p:cTn dur="500"/>
                                        <p:tgtEl>
                                          <p:spTgt spid="18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8" st="8"/>
                                            </p:txEl>
                                          </p:spTgt>
                                        </p:tgtEl>
                                        <p:attrNameLst>
                                          <p:attrName>style.visibility</p:attrName>
                                        </p:attrNameLst>
                                      </p:cBhvr>
                                      <p:to>
                                        <p:strVal val="visible"/>
                                      </p:to>
                                    </p:set>
                                    <p:animEffect filter="fade" transition="in">
                                      <p:cBhvr>
                                        <p:cTn dur="500"/>
                                        <p:tgtEl>
                                          <p:spTgt spid="18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9" st="9"/>
                                            </p:txEl>
                                          </p:spTgt>
                                        </p:tgtEl>
                                        <p:attrNameLst>
                                          <p:attrName>style.visibility</p:attrName>
                                        </p:attrNameLst>
                                      </p:cBhvr>
                                      <p:to>
                                        <p:strVal val="visible"/>
                                      </p:to>
                                    </p:set>
                                    <p:animEffect filter="fade" transition="in">
                                      <p:cBhvr>
                                        <p:cTn dur="500"/>
                                        <p:tgtEl>
                                          <p:spTgt spid="180">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0" st="10"/>
                                            </p:txEl>
                                          </p:spTgt>
                                        </p:tgtEl>
                                        <p:attrNameLst>
                                          <p:attrName>style.visibility</p:attrName>
                                        </p:attrNameLst>
                                      </p:cBhvr>
                                      <p:to>
                                        <p:strVal val="visible"/>
                                      </p:to>
                                    </p:set>
                                    <p:animEffect filter="fade" transition="in">
                                      <p:cBhvr>
                                        <p:cTn dur="500"/>
                                        <p:tgtEl>
                                          <p:spTgt spid="180">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1" st="11"/>
                                            </p:txEl>
                                          </p:spTgt>
                                        </p:tgtEl>
                                        <p:attrNameLst>
                                          <p:attrName>style.visibility</p:attrName>
                                        </p:attrNameLst>
                                      </p:cBhvr>
                                      <p:to>
                                        <p:strVal val="visible"/>
                                      </p:to>
                                    </p:set>
                                    <p:animEffect filter="fade" transition="in">
                                      <p:cBhvr>
                                        <p:cTn dur="500"/>
                                        <p:tgtEl>
                                          <p:spTgt spid="180">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xEl>
                                              <p:pRg end="12" st="12"/>
                                            </p:txEl>
                                          </p:spTgt>
                                        </p:tgtEl>
                                        <p:attrNameLst>
                                          <p:attrName>style.visibility</p:attrName>
                                        </p:attrNameLst>
                                      </p:cBhvr>
                                      <p:to>
                                        <p:strVal val="visible"/>
                                      </p:to>
                                    </p:set>
                                    <p:animEffect filter="fade" transition="in">
                                      <p:cBhvr>
                                        <p:cTn dur="500"/>
                                        <p:tgtEl>
                                          <p:spTgt spid="180">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685800" y="381000"/>
            <a:ext cx="77724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Brainstorming 3</a:t>
            </a:r>
            <a:endParaRPr/>
          </a:p>
        </p:txBody>
      </p:sp>
      <p:sp>
        <p:nvSpPr>
          <p:cNvPr id="186" name="Google Shape;186;p29"/>
          <p:cNvSpPr txBox="1"/>
          <p:nvPr>
            <p:ph idx="1" type="body"/>
          </p:nvPr>
        </p:nvSpPr>
        <p:spPr>
          <a:xfrm>
            <a:off x="533400" y="1295400"/>
            <a:ext cx="8382000" cy="480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What will be the output of the following Program?</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class VariableDemo</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static int x;</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public static void main(String [] rk)</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int x;</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System.out.print(VariableDemo.x);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	}</a:t>
            </a:r>
            <a:endParaRPr/>
          </a:p>
          <a:p>
            <a:pPr indent="-342900" lvl="0" marL="342900" marR="0" rtl="0" algn="l">
              <a:lnSpc>
                <a:spcPct val="90000"/>
              </a:lnSpc>
              <a:spcBef>
                <a:spcPts val="480"/>
              </a:spcBef>
              <a:spcAft>
                <a:spcPts val="0"/>
              </a:spcAft>
              <a:buClr>
                <a:srgbClr val="002060"/>
              </a:buClr>
              <a:buSzPts val="2400"/>
              <a:buFont typeface="Arial"/>
              <a:buNone/>
            </a:pPr>
            <a:r>
              <a:rPr b="0" i="0" lang="en-US" sz="2400" u="none">
                <a:solidFill>
                  <a:srgbClr val="002060"/>
                </a:solidFill>
                <a:latin typeface="Times New Roman"/>
                <a:ea typeface="Times New Roman"/>
                <a:cs typeface="Times New Roman"/>
                <a:sym typeface="Times New Roman"/>
              </a:rPr>
              <a:t>}</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a:p>
            <a:pPr indent="-190500" lvl="0" marL="342900" marR="0" rtl="0" algn="l">
              <a:spcBef>
                <a:spcPts val="480"/>
              </a:spcBef>
              <a:spcAft>
                <a:spcPts val="0"/>
              </a:spcAft>
              <a:buClr>
                <a:schemeClr val="dk1"/>
              </a:buClr>
              <a:buSzPts val="2400"/>
              <a:buFont typeface="Arial"/>
              <a:buNone/>
            </a:pPr>
            <a:r>
              <a:t/>
            </a:r>
            <a:endParaRPr b="0" i="0" sz="2400" u="none">
              <a:solidFill>
                <a:srgbClr val="00206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5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500"/>
                                        <p:tgtEl>
                                          <p:spTgt spid="1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animEffect filter="fade" transition="in">
                                      <p:cBhvr>
                                        <p:cTn dur="500"/>
                                        <p:tgtEl>
                                          <p:spTgt spid="1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animEffect filter="fade" transition="in">
                                      <p:cBhvr>
                                        <p:cTn dur="500"/>
                                        <p:tgtEl>
                                          <p:spTgt spid="1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animEffect filter="fade" transition="in">
                                      <p:cBhvr>
                                        <p:cTn dur="500"/>
                                        <p:tgtEl>
                                          <p:spTgt spid="1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animEffect filter="fade" transition="in">
                                      <p:cBhvr>
                                        <p:cTn dur="500"/>
                                        <p:tgtEl>
                                          <p:spTgt spid="1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animEffect filter="fade" transition="in">
                                      <p:cBhvr>
                                        <p:cTn dur="500"/>
                                        <p:tgtEl>
                                          <p:spTgt spid="1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animEffect filter="fade" transition="in">
                                      <p:cBhvr>
                                        <p:cTn dur="500"/>
                                        <p:tgtEl>
                                          <p:spTgt spid="1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8" st="8"/>
                                            </p:txEl>
                                          </p:spTgt>
                                        </p:tgtEl>
                                        <p:attrNameLst>
                                          <p:attrName>style.visibility</p:attrName>
                                        </p:attrNameLst>
                                      </p:cBhvr>
                                      <p:to>
                                        <p:strVal val="visible"/>
                                      </p:to>
                                    </p:set>
                                    <p:animEffect filter="fade" transition="in">
                                      <p:cBhvr>
                                        <p:cTn dur="500"/>
                                        <p:tgtEl>
                                          <p:spTgt spid="1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9" st="9"/>
                                            </p:txEl>
                                          </p:spTgt>
                                        </p:tgtEl>
                                        <p:attrNameLst>
                                          <p:attrName>style.visibility</p:attrName>
                                        </p:attrNameLst>
                                      </p:cBhvr>
                                      <p:to>
                                        <p:strVal val="visible"/>
                                      </p:to>
                                    </p:set>
                                    <p:animEffect filter="fade" transition="in">
                                      <p:cBhvr>
                                        <p:cTn dur="500"/>
                                        <p:tgtEl>
                                          <p:spTgt spid="18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0" st="10"/>
                                            </p:txEl>
                                          </p:spTgt>
                                        </p:tgtEl>
                                        <p:attrNameLst>
                                          <p:attrName>style.visibility</p:attrName>
                                        </p:attrNameLst>
                                      </p:cBhvr>
                                      <p:to>
                                        <p:strVal val="visible"/>
                                      </p:to>
                                    </p:set>
                                    <p:animEffect filter="fade" transition="in">
                                      <p:cBhvr>
                                        <p:cTn dur="500"/>
                                        <p:tgtEl>
                                          <p:spTgt spid="186">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1" st="11"/>
                                            </p:txEl>
                                          </p:spTgt>
                                        </p:tgtEl>
                                        <p:attrNameLst>
                                          <p:attrName>style.visibility</p:attrName>
                                        </p:attrNameLst>
                                      </p:cBhvr>
                                      <p:to>
                                        <p:strVal val="visible"/>
                                      </p:to>
                                    </p:set>
                                    <p:animEffect filter="fade" transition="in">
                                      <p:cBhvr>
                                        <p:cTn dur="500"/>
                                        <p:tgtEl>
                                          <p:spTgt spid="186">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2" st="12"/>
                                            </p:txEl>
                                          </p:spTgt>
                                        </p:tgtEl>
                                        <p:attrNameLst>
                                          <p:attrName>style.visibility</p:attrName>
                                        </p:attrNameLst>
                                      </p:cBhvr>
                                      <p:to>
                                        <p:strVal val="visible"/>
                                      </p:to>
                                    </p:set>
                                    <p:animEffect filter="fade" transition="in">
                                      <p:cBhvr>
                                        <p:cTn dur="500"/>
                                        <p:tgtEl>
                                          <p:spTgt spid="186">
                                            <p:txEl>
                                              <p:pRg end="12" st="1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descr="red-question-mark.png" id="191" name="Google Shape;191;p30"/>
          <p:cNvPicPr preferRelativeResize="0"/>
          <p:nvPr/>
        </p:nvPicPr>
        <p:blipFill rotWithShape="1">
          <a:blip r:embed="rId3">
            <a:alphaModFix/>
          </a:blip>
          <a:srcRect b="0" l="0" r="0" t="0"/>
          <a:stretch/>
        </p:blipFill>
        <p:spPr>
          <a:xfrm>
            <a:off x="2286000" y="1371600"/>
            <a:ext cx="4525962" cy="45259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609600" y="304800"/>
            <a:ext cx="8305800" cy="114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Outlines				</a:t>
            </a:r>
            <a:endParaRPr/>
          </a:p>
        </p:txBody>
      </p:sp>
      <p:sp>
        <p:nvSpPr>
          <p:cNvPr id="107" name="Google Shape;107;p16"/>
          <p:cNvSpPr txBox="1"/>
          <p:nvPr>
            <p:ph idx="1" type="body"/>
          </p:nvPr>
        </p:nvSpPr>
        <p:spPr>
          <a:xfrm>
            <a:off x="457200" y="1066800"/>
            <a:ext cx="8458200" cy="5410200"/>
          </a:xfrm>
          <a:prstGeom prst="rect">
            <a:avLst/>
          </a:prstGeom>
          <a:noFill/>
          <a:ln>
            <a:noFill/>
          </a:ln>
        </p:spPr>
        <p:txBody>
          <a:bodyPr anchorCtr="0" anchor="t" bIns="91425" lIns="91425" spcFirstLastPara="1" rIns="91425" wrap="square" tIns="91425">
            <a:noAutofit/>
          </a:bodyPr>
          <a:lstStyle/>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Arial"/>
              <a:buChar char="•"/>
            </a:pPr>
            <a:r>
              <a:rPr b="0" i="0" lang="en-US" sz="2800" u="none">
                <a:solidFill>
                  <a:srgbClr val="002060"/>
                </a:solidFill>
                <a:latin typeface="Times New Roman"/>
                <a:ea typeface="Times New Roman"/>
                <a:cs typeface="Times New Roman"/>
                <a:sym typeface="Times New Roman"/>
              </a:rPr>
              <a:t>Variables and their Scope</a:t>
            </a:r>
            <a:endParaRPr/>
          </a:p>
          <a:p>
            <a:pPr indent="-177800" lvl="1" marL="742950" rtl="0" algn="l">
              <a:lnSpc>
                <a:spcPct val="100000"/>
              </a:lnSpc>
              <a:spcBef>
                <a:spcPts val="0"/>
              </a:spcBef>
              <a:spcAft>
                <a:spcPts val="0"/>
              </a:spcAft>
              <a:buClr>
                <a:srgbClr val="002060"/>
              </a:buClr>
              <a:buSzPts val="2400"/>
              <a:buFont typeface="Arial"/>
              <a:buChar char="•"/>
            </a:pPr>
            <a:r>
              <a:rPr b="0" i="0" lang="en-US" sz="2400" u="none">
                <a:solidFill>
                  <a:srgbClr val="002060"/>
                </a:solidFill>
                <a:latin typeface="Times New Roman"/>
                <a:ea typeface="Times New Roman"/>
                <a:cs typeface="Times New Roman"/>
                <a:sym typeface="Times New Roman"/>
              </a:rPr>
              <a:t>Local Variable</a:t>
            </a:r>
            <a:endParaRPr/>
          </a:p>
          <a:p>
            <a:pPr indent="-177800" lvl="1" marL="742950" rtl="0" algn="l">
              <a:lnSpc>
                <a:spcPct val="100000"/>
              </a:lnSpc>
              <a:spcBef>
                <a:spcPts val="0"/>
              </a:spcBef>
              <a:spcAft>
                <a:spcPts val="0"/>
              </a:spcAft>
              <a:buClr>
                <a:srgbClr val="002060"/>
              </a:buClr>
              <a:buSzPts val="2400"/>
              <a:buFont typeface="Arial"/>
              <a:buChar char="•"/>
            </a:pPr>
            <a:r>
              <a:rPr b="0" i="0" lang="en-US" sz="2400" u="none">
                <a:solidFill>
                  <a:srgbClr val="002060"/>
                </a:solidFill>
                <a:latin typeface="Times New Roman"/>
                <a:ea typeface="Times New Roman"/>
                <a:cs typeface="Times New Roman"/>
                <a:sym typeface="Times New Roman"/>
              </a:rPr>
              <a:t>Instance Variable</a:t>
            </a:r>
            <a:endParaRPr/>
          </a:p>
          <a:p>
            <a:pPr indent="-177800" lvl="1" marL="742950" rtl="0" algn="l">
              <a:lnSpc>
                <a:spcPct val="100000"/>
              </a:lnSpc>
              <a:spcBef>
                <a:spcPts val="0"/>
              </a:spcBef>
              <a:spcAft>
                <a:spcPts val="0"/>
              </a:spcAft>
              <a:buClr>
                <a:srgbClr val="002060"/>
              </a:buClr>
              <a:buSzPts val="2400"/>
              <a:buFont typeface="Arial"/>
              <a:buChar char="•"/>
            </a:pPr>
            <a:r>
              <a:rPr b="0" i="0" lang="en-US" sz="2400" u="none">
                <a:solidFill>
                  <a:srgbClr val="002060"/>
                </a:solidFill>
                <a:latin typeface="Times New Roman"/>
                <a:ea typeface="Times New Roman"/>
                <a:cs typeface="Times New Roman"/>
                <a:sym typeface="Times New Roman"/>
              </a:rPr>
              <a:t>Class Variable</a:t>
            </a:r>
            <a:endParaRPr/>
          </a:p>
          <a:p>
            <a:pPr indent="-177800" lvl="1" marL="742950" rtl="0" algn="l">
              <a:lnSpc>
                <a:spcPct val="100000"/>
              </a:lnSpc>
              <a:spcBef>
                <a:spcPts val="0"/>
              </a:spcBef>
              <a:spcAft>
                <a:spcPts val="0"/>
              </a:spcAft>
              <a:buClr>
                <a:schemeClr val="dk1"/>
              </a:buClr>
              <a:buSzPts val="2400"/>
              <a:buNone/>
            </a:pPr>
            <a:r>
              <a:t/>
            </a:r>
            <a:endParaRPr b="0" i="0" sz="24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165100" lvl="0" marL="342900" rtl="0" algn="l">
              <a:lnSpc>
                <a:spcPct val="100000"/>
              </a:lnSpc>
              <a:spcBef>
                <a:spcPts val="640"/>
              </a:spcBef>
              <a:spcAft>
                <a:spcPts val="0"/>
              </a:spcAft>
              <a:buClr>
                <a:schemeClr val="dk1"/>
              </a:buClr>
              <a:buSzPts val="2800"/>
              <a:buFont typeface="Arial"/>
              <a:buNone/>
            </a:pPr>
            <a:r>
              <a:t/>
            </a:r>
            <a:endParaRPr b="0" i="0" sz="2800" u="none">
              <a:solidFill>
                <a:srgbClr val="002060"/>
              </a:solidFill>
              <a:latin typeface="Times New Roman"/>
              <a:ea typeface="Times New Roman"/>
              <a:cs typeface="Times New Roman"/>
              <a:sym typeface="Times New Roman"/>
            </a:endParaRPr>
          </a:p>
        </p:txBody>
      </p:sp>
      <p:sp>
        <p:nvSpPr>
          <p:cNvPr id="108" name="Google Shape;108;p16"/>
          <p:cNvSpPr txBox="1"/>
          <p:nvPr/>
        </p:nvSpPr>
        <p:spPr>
          <a:xfrm>
            <a:off x="5181600" y="457200"/>
            <a:ext cx="3962400" cy="52387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C00000"/>
              </a:buClr>
              <a:buSzPts val="2800"/>
              <a:buFont typeface="Times New Roman"/>
              <a:buNone/>
            </a:pPr>
            <a:r>
              <a:rPr b="0" i="0" lang="en-US" sz="2800" u="none">
                <a:solidFill>
                  <a:srgbClr val="C00000"/>
                </a:solidFill>
                <a:latin typeface="Times New Roman"/>
                <a:ea typeface="Times New Roman"/>
                <a:cs typeface="Times New Roman"/>
                <a:sym typeface="Times New Roman"/>
              </a:rPr>
              <a:t>[Expected Time: 1 Hours]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04800" y="304800"/>
            <a:ext cx="8610600" cy="114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Variables</a:t>
            </a:r>
            <a:endParaRPr/>
          </a:p>
        </p:txBody>
      </p:sp>
      <p:sp>
        <p:nvSpPr>
          <p:cNvPr id="114" name="Google Shape;114;p17"/>
          <p:cNvSpPr txBox="1"/>
          <p:nvPr>
            <p:ph idx="1" type="body"/>
          </p:nvPr>
        </p:nvSpPr>
        <p:spPr>
          <a:xfrm>
            <a:off x="457200" y="1219200"/>
            <a:ext cx="8458200" cy="52578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Variable are the data members or the fields defined inside a class.</a:t>
            </a:r>
            <a:endParaRPr/>
          </a:p>
          <a:p>
            <a:pPr indent="-165100" lvl="0" marL="342900" rtl="0" algn="l">
              <a:lnSpc>
                <a:spcPct val="100000"/>
              </a:lnSpc>
              <a:spcBef>
                <a:spcPts val="0"/>
              </a:spcBef>
              <a:spcAft>
                <a:spcPts val="0"/>
              </a:spcAft>
              <a:buClr>
                <a:srgbClr val="002060"/>
              </a:buClr>
              <a:buSzPts val="2800"/>
              <a:buFont typeface="Noto Sans Symbols"/>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There are three types of variables:</a:t>
            </a:r>
            <a:endParaRPr/>
          </a:p>
          <a:p>
            <a:pPr indent="-177800" lvl="1" marL="742950" rtl="0" algn="l">
              <a:lnSpc>
                <a:spcPct val="100000"/>
              </a:lnSpc>
              <a:spcBef>
                <a:spcPts val="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 Local Variable</a:t>
            </a:r>
            <a:endParaRPr/>
          </a:p>
          <a:p>
            <a:pPr indent="-177800" lvl="1" marL="742950" rtl="0" algn="l">
              <a:lnSpc>
                <a:spcPct val="100000"/>
              </a:lnSpc>
              <a:spcBef>
                <a:spcPts val="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 Instance Variable</a:t>
            </a:r>
            <a:endParaRPr/>
          </a:p>
          <a:p>
            <a:pPr indent="-177800" lvl="1" marL="742950" rtl="0" algn="l">
              <a:lnSpc>
                <a:spcPct val="100000"/>
              </a:lnSpc>
              <a:spcBef>
                <a:spcPts val="0"/>
              </a:spcBef>
              <a:spcAft>
                <a:spcPts val="0"/>
              </a:spcAft>
              <a:buClr>
                <a:srgbClr val="002060"/>
              </a:buClr>
              <a:buSzPts val="2400"/>
              <a:buFont typeface="Noto Sans Symbols"/>
              <a:buChar char="⮚"/>
            </a:pPr>
            <a:r>
              <a:rPr b="0" i="0" lang="en-US" sz="2400" u="none">
                <a:solidFill>
                  <a:srgbClr val="002060"/>
                </a:solidFill>
                <a:latin typeface="Times New Roman"/>
                <a:ea typeface="Times New Roman"/>
                <a:cs typeface="Times New Roman"/>
                <a:sym typeface="Times New Roman"/>
              </a:rPr>
              <a:t> Class Variable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5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5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5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5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5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500"/>
                                        <p:tgtEl>
                                          <p:spTgt spid="1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304800" y="304800"/>
            <a:ext cx="8610600" cy="114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Local Variable</a:t>
            </a:r>
            <a:endParaRPr/>
          </a:p>
        </p:txBody>
      </p:sp>
      <p:sp>
        <p:nvSpPr>
          <p:cNvPr id="120" name="Google Shape;120;p18"/>
          <p:cNvSpPr txBox="1"/>
          <p:nvPr>
            <p:ph idx="1" type="body"/>
          </p:nvPr>
        </p:nvSpPr>
        <p:spPr>
          <a:xfrm>
            <a:off x="457200" y="1219200"/>
            <a:ext cx="8458200" cy="5257800"/>
          </a:xfrm>
          <a:prstGeom prst="rect">
            <a:avLst/>
          </a:prstGeom>
          <a:noFill/>
          <a:ln>
            <a:noFill/>
          </a:ln>
        </p:spPr>
        <p:txBody>
          <a:bodyPr anchorCtr="0" anchor="t" bIns="91425" lIns="91425" spcFirstLastPara="1" rIns="91425" wrap="square" tIns="91425">
            <a:noAutofit/>
          </a:bodyPr>
          <a:lstStyle/>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Local variables are those data members which are declared in methods, constructors, or blocks. </a:t>
            </a:r>
            <a:endParaRPr/>
          </a:p>
          <a:p>
            <a:pPr indent="-165100" lvl="0" marL="342900" rtl="0" algn="l">
              <a:lnSpc>
                <a:spcPct val="100000"/>
              </a:lnSpc>
              <a:spcBef>
                <a:spcPts val="0"/>
              </a:spcBef>
              <a:spcAft>
                <a:spcPts val="0"/>
              </a:spcAft>
              <a:buClr>
                <a:srgbClr val="002060"/>
              </a:buClr>
              <a:buSzPts val="2800"/>
              <a:buFont typeface="Noto Sans Symbols"/>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They are created only when the method, constructor or block is executed and destroyed as soon as the execution of that block is completed. </a:t>
            </a:r>
            <a:endParaRPr/>
          </a:p>
          <a:p>
            <a:pPr indent="-165100" lvl="0" marL="342900" rtl="0" algn="l">
              <a:lnSpc>
                <a:spcPct val="100000"/>
              </a:lnSpc>
              <a:spcBef>
                <a:spcPts val="0"/>
              </a:spcBef>
              <a:spcAft>
                <a:spcPts val="0"/>
              </a:spcAft>
              <a:buClr>
                <a:srgbClr val="002060"/>
              </a:buClr>
              <a:buSzPts val="2800"/>
              <a:buFont typeface="Noto Sans Symbols"/>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So the visibility of local variables is inside the block only, they can’t be accessed outside the scope of that block.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5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5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5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5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500"/>
                                        <p:tgtEl>
                                          <p:spTgt spid="1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04800" y="304800"/>
            <a:ext cx="8610600" cy="114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Important</a:t>
            </a:r>
            <a:endParaRPr/>
          </a:p>
        </p:txBody>
      </p:sp>
      <p:sp>
        <p:nvSpPr>
          <p:cNvPr id="126" name="Google Shape;126;p19"/>
          <p:cNvSpPr txBox="1"/>
          <p:nvPr>
            <p:ph idx="1" type="body"/>
          </p:nvPr>
        </p:nvSpPr>
        <p:spPr>
          <a:xfrm>
            <a:off x="457200" y="1219200"/>
            <a:ext cx="8458200" cy="5257800"/>
          </a:xfrm>
          <a:prstGeom prst="rect">
            <a:avLst/>
          </a:prstGeom>
          <a:noFill/>
          <a:ln>
            <a:noFill/>
          </a:ln>
        </p:spPr>
        <p:txBody>
          <a:bodyPr anchorCtr="0" anchor="t" bIns="91425" lIns="91425" spcFirstLastPara="1" rIns="91425" wrap="square" tIns="91425">
            <a:noAutofit/>
          </a:bodyPr>
          <a:lstStyle/>
          <a:p>
            <a:pPr indent="-165100" lvl="0" marL="342900" rtl="0" algn="l">
              <a:lnSpc>
                <a:spcPct val="100000"/>
              </a:lnSpc>
              <a:spcBef>
                <a:spcPts val="0"/>
              </a:spcBef>
              <a:spcAft>
                <a:spcPts val="0"/>
              </a:spcAft>
              <a:buClr>
                <a:srgbClr val="002060"/>
              </a:buClr>
              <a:buSzPts val="2800"/>
              <a:buFont typeface="Noto Sans Symbols"/>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Access modifiers are NOT ALLOWED with local variables.</a:t>
            </a:r>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Local variables are created in STACK.</a:t>
            </a:r>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Clr>
                <a:srgbClr val="002060"/>
              </a:buClr>
              <a:buSzPts val="2800"/>
              <a:buFont typeface="Noto Sans Symbols"/>
              <a:buChar char="⮚"/>
            </a:pPr>
            <a:r>
              <a:rPr b="0" i="0" lang="en-US" sz="2800" u="none">
                <a:solidFill>
                  <a:srgbClr val="002060"/>
                </a:solidFill>
                <a:latin typeface="Times New Roman"/>
                <a:ea typeface="Times New Roman"/>
                <a:cs typeface="Times New Roman"/>
                <a:sym typeface="Times New Roman"/>
              </a:rPr>
              <a:t>Default value is NOT ASSIGNED to the local variables in Java.</a:t>
            </a:r>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800"/>
              <a:buNone/>
            </a:pPr>
            <a:r>
              <a:rPr b="0" i="0" lang="en-US" sz="2800" u="none">
                <a:solidFill>
                  <a:srgbClr val="002060"/>
                </a:solidFill>
                <a:latin typeface="Times New Roman"/>
                <a:ea typeface="Times New Roman"/>
                <a:cs typeface="Times New Roman"/>
                <a:sym typeface="Times New Roman"/>
              </a:rPr>
              <a:t>	</a:t>
            </a:r>
            <a:endParaRPr b="0" i="1" sz="2800" u="none">
              <a:solidFill>
                <a:srgbClr val="0070C0"/>
              </a:solidFill>
              <a:latin typeface="Times New Roman"/>
              <a:ea typeface="Times New Roman"/>
              <a:cs typeface="Times New Roman"/>
              <a:sym typeface="Times New Roman"/>
            </a:endParaRPr>
          </a:p>
          <a:p>
            <a:pPr indent="-165100" lvl="0" marL="342900" rtl="0" algn="l">
              <a:lnSpc>
                <a:spcPct val="100000"/>
              </a:lnSpc>
              <a:spcBef>
                <a:spcPts val="0"/>
              </a:spcBef>
              <a:spcAft>
                <a:spcPts val="0"/>
              </a:spcAft>
              <a:buClr>
                <a:srgbClr val="002060"/>
              </a:buClr>
              <a:buSzPts val="2800"/>
              <a:buFont typeface="Noto Sans Symbols"/>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800"/>
              <a:buNone/>
            </a:pPr>
            <a:r>
              <a:t/>
            </a:r>
            <a:endParaRPr b="0" i="0" sz="2800" u="none">
              <a:solidFill>
                <a:srgbClr val="002060"/>
              </a:solidFill>
              <a:latin typeface="Times New Roman"/>
              <a:ea typeface="Times New Roman"/>
              <a:cs typeface="Times New Roman"/>
              <a:sym typeface="Times New Roman"/>
            </a:endParaRPr>
          </a:p>
          <a:p>
            <a:pPr indent="-342900" lvl="0" marL="342900" rtl="0" algn="l">
              <a:lnSpc>
                <a:spcPct val="100000"/>
              </a:lnSpc>
              <a:spcBef>
                <a:spcPts val="0"/>
              </a:spcBef>
              <a:spcAft>
                <a:spcPts val="0"/>
              </a:spcAft>
              <a:buSzPts val="2800"/>
              <a:buNone/>
            </a:pPr>
            <a:r>
              <a:rPr b="0" i="0" lang="en-US" sz="2800" u="none">
                <a:solidFill>
                  <a:srgbClr val="002060"/>
                </a:solidFill>
                <a:latin typeface="Times New Roman"/>
                <a:ea typeface="Times New Roman"/>
                <a:cs typeface="Times New Roman"/>
                <a:sym typeface="Times New Roman"/>
              </a:rPr>
              <a:t>	</a:t>
            </a:r>
            <a:endParaRPr b="0" i="1" sz="2800" u="none">
              <a:solidFill>
                <a:srgbClr val="0070C0"/>
              </a:solidFill>
              <a:latin typeface="Times New Roman"/>
              <a:ea typeface="Times New Roman"/>
              <a:cs typeface="Times New Roman"/>
              <a:sym typeface="Times New Roman"/>
            </a:endParaRPr>
          </a:p>
          <a:p>
            <a:pPr indent="-165100" lvl="0" marL="342900" rtl="0" algn="l">
              <a:lnSpc>
                <a:spcPct val="100000"/>
              </a:lnSpc>
              <a:spcBef>
                <a:spcPts val="640"/>
              </a:spcBef>
              <a:spcAft>
                <a:spcPts val="0"/>
              </a:spcAft>
              <a:buClr>
                <a:schemeClr val="dk1"/>
              </a:buClr>
              <a:buSzPts val="2800"/>
              <a:buFont typeface="Arial"/>
              <a:buNone/>
            </a:pPr>
            <a:r>
              <a:t/>
            </a:r>
            <a:endParaRPr b="0" i="1" sz="2800" u="none">
              <a:solidFill>
                <a:srgbClr val="0070C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31" name="Shape 131"/>
        <p:cNvGrpSpPr/>
        <p:nvPr/>
      </p:nvGrpSpPr>
      <p:grpSpPr>
        <a:xfrm>
          <a:off x="0" y="0"/>
          <a:ext cx="0" cy="0"/>
          <a:chOff x="0" y="0"/>
          <a:chExt cx="0" cy="0"/>
        </a:xfrm>
      </p:grpSpPr>
      <p:sp>
        <p:nvSpPr>
          <p:cNvPr id="132" name="Google Shape;132;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Instance Variables</a:t>
            </a:r>
            <a:endParaRPr/>
          </a:p>
        </p:txBody>
      </p:sp>
      <p:sp>
        <p:nvSpPr>
          <p:cNvPr id="133" name="Google Shape;133;p20"/>
          <p:cNvSpPr txBox="1"/>
          <p:nvPr/>
        </p:nvSpPr>
        <p:spPr>
          <a:xfrm>
            <a:off x="228600" y="1439862"/>
            <a:ext cx="8610600" cy="39703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2060"/>
              </a:buClr>
              <a:buSzPts val="2800"/>
              <a:buFont typeface="Arial"/>
              <a:buChar char="•"/>
            </a:pPr>
            <a:r>
              <a:rPr b="0" i="0" lang="en-US" sz="2800" u="none">
                <a:solidFill>
                  <a:srgbClr val="002060"/>
                </a:solidFill>
                <a:latin typeface="Times New Roman"/>
                <a:ea typeface="Times New Roman"/>
                <a:cs typeface="Times New Roman"/>
                <a:sym typeface="Times New Roman"/>
              </a:rPr>
              <a:t>Variables which are declared in a class, but outside a method, constructor or any block are known as instance variables. </a:t>
            </a:r>
            <a:endParaRPr/>
          </a:p>
          <a:p>
            <a:pPr indent="-165100" lvl="0" marL="342900" marR="0" rtl="0" algn="l">
              <a:lnSpc>
                <a:spcPct val="100000"/>
              </a:lnSpc>
              <a:spcBef>
                <a:spcPts val="0"/>
              </a:spcBef>
              <a:spcAft>
                <a:spcPts val="0"/>
              </a:spcAft>
              <a:buClr>
                <a:schemeClr val="dk1"/>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2060"/>
              </a:buClr>
              <a:buSzPts val="2800"/>
              <a:buFont typeface="Arial"/>
              <a:buChar char="•"/>
            </a:pPr>
            <a:r>
              <a:rPr b="0" i="0" lang="en-US" sz="2800" u="none">
                <a:solidFill>
                  <a:srgbClr val="002060"/>
                </a:solidFill>
                <a:latin typeface="Times New Roman"/>
                <a:ea typeface="Times New Roman"/>
                <a:cs typeface="Times New Roman"/>
                <a:sym typeface="Times New Roman"/>
              </a:rPr>
              <a:t>They are created inside the object in heap. </a:t>
            </a:r>
            <a:endParaRPr/>
          </a:p>
          <a:p>
            <a:pPr indent="-165100" lvl="0" marL="342900" marR="0" rtl="0" algn="l">
              <a:lnSpc>
                <a:spcPct val="100000"/>
              </a:lnSpc>
              <a:spcBef>
                <a:spcPts val="0"/>
              </a:spcBef>
              <a:spcAft>
                <a:spcPts val="0"/>
              </a:spcAft>
              <a:buClr>
                <a:schemeClr val="dk1"/>
              </a:buClr>
              <a:buSzPts val="2800"/>
              <a:buFont typeface="Arial"/>
              <a:buNone/>
            </a:pPr>
            <a:r>
              <a:t/>
            </a:r>
            <a:endParaRPr b="0" i="0" sz="2800" u="none">
              <a:solidFill>
                <a:srgbClr val="00206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2060"/>
              </a:buClr>
              <a:buSzPts val="2800"/>
              <a:buFont typeface="Arial"/>
              <a:buChar char="•"/>
            </a:pPr>
            <a:r>
              <a:rPr b="0" i="0" lang="en-US" sz="2800" u="none">
                <a:solidFill>
                  <a:srgbClr val="002060"/>
                </a:solidFill>
                <a:latin typeface="Times New Roman"/>
                <a:ea typeface="Times New Roman"/>
                <a:cs typeface="Times New Roman"/>
                <a:sym typeface="Times New Roman"/>
              </a:rPr>
              <a:t>Each object has its own set of instance variables and they can be accessed/modified separately using object reference.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5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500"/>
                                        <p:tgtEl>
                                          <p:spTgt spid="13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37" name="Shape 137"/>
        <p:cNvGrpSpPr/>
        <p:nvPr/>
      </p:nvGrpSpPr>
      <p:grpSpPr>
        <a:xfrm>
          <a:off x="0" y="0"/>
          <a:ext cx="0" cy="0"/>
          <a:chOff x="0" y="0"/>
          <a:chExt cx="0" cy="0"/>
        </a:xfrm>
      </p:grpSpPr>
      <p:sp>
        <p:nvSpPr>
          <p:cNvPr id="138" name="Google Shape;138;p21"/>
          <p:cNvSpPr txBox="1"/>
          <p:nvPr>
            <p:ph idx="1" type="body"/>
          </p:nvPr>
        </p:nvSpPr>
        <p:spPr>
          <a:xfrm>
            <a:off x="685800" y="1143000"/>
            <a:ext cx="7772400" cy="510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206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Instance variables are created when an object is created with the use of the 'new' keyword and destroyed when the object is destroyed.</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Access modifiers can be used with instance variables.</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002060"/>
              </a:buClr>
              <a:buSzPts val="2400"/>
              <a:buFont typeface="Arial"/>
              <a:buChar char="•"/>
            </a:pPr>
            <a:r>
              <a:rPr b="0" i="0" lang="en-US" sz="2400" u="none" cap="none" strike="noStrike">
                <a:solidFill>
                  <a:srgbClr val="002060"/>
                </a:solidFill>
                <a:latin typeface="Times New Roman"/>
                <a:ea typeface="Times New Roman"/>
                <a:cs typeface="Times New Roman"/>
                <a:sym typeface="Times New Roman"/>
              </a:rPr>
              <a:t>Instance variables have default values.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480"/>
              </a:spcBef>
              <a:spcAft>
                <a:spcPts val="0"/>
              </a:spcAft>
              <a:buClr>
                <a:srgbClr val="7030A0"/>
              </a:buClr>
              <a:buSzPts val="2400"/>
              <a:buFont typeface="Arial"/>
              <a:buChar char="•"/>
            </a:pPr>
            <a:r>
              <a:rPr b="0" i="0" lang="en-US" sz="2400" u="none" cap="none" strike="noStrike">
                <a:solidFill>
                  <a:srgbClr val="7030A0"/>
                </a:solidFill>
                <a:latin typeface="Times New Roman"/>
                <a:ea typeface="Times New Roman"/>
                <a:cs typeface="Times New Roman"/>
                <a:sym typeface="Times New Roman"/>
              </a:rPr>
              <a:t>For numbers the default value is 0, </a:t>
            </a:r>
            <a:endParaRPr/>
          </a:p>
          <a:p>
            <a:pPr indent="-342900" lvl="0" marL="342900" marR="0" rtl="0" algn="l">
              <a:lnSpc>
                <a:spcPct val="100000"/>
              </a:lnSpc>
              <a:spcBef>
                <a:spcPts val="480"/>
              </a:spcBef>
              <a:spcAft>
                <a:spcPts val="0"/>
              </a:spcAft>
              <a:buClr>
                <a:srgbClr val="7030A0"/>
              </a:buClr>
              <a:buSzPts val="2400"/>
              <a:buFont typeface="Arial"/>
              <a:buChar char="•"/>
            </a:pPr>
            <a:r>
              <a:rPr b="0" i="0" lang="en-US" sz="2400" u="none" cap="none" strike="noStrike">
                <a:solidFill>
                  <a:srgbClr val="7030A0"/>
                </a:solidFill>
                <a:latin typeface="Times New Roman"/>
                <a:ea typeface="Times New Roman"/>
                <a:cs typeface="Times New Roman"/>
                <a:sym typeface="Times New Roman"/>
              </a:rPr>
              <a:t>for Booleans it is false </a:t>
            </a:r>
            <a:endParaRPr/>
          </a:p>
          <a:p>
            <a:pPr indent="-342900" lvl="0" marL="342900" marR="0" rtl="0" algn="l">
              <a:lnSpc>
                <a:spcPct val="100000"/>
              </a:lnSpc>
              <a:spcBef>
                <a:spcPts val="480"/>
              </a:spcBef>
              <a:spcAft>
                <a:spcPts val="0"/>
              </a:spcAft>
              <a:buClr>
                <a:srgbClr val="7030A0"/>
              </a:buClr>
              <a:buSzPts val="2400"/>
              <a:buFont typeface="Arial"/>
              <a:buChar char="•"/>
            </a:pPr>
            <a:r>
              <a:rPr b="0" i="0" lang="en-US" sz="2400" u="none" cap="none" strike="noStrike">
                <a:solidFill>
                  <a:srgbClr val="7030A0"/>
                </a:solidFill>
                <a:latin typeface="Times New Roman"/>
                <a:ea typeface="Times New Roman"/>
                <a:cs typeface="Times New Roman"/>
                <a:sym typeface="Times New Roman"/>
              </a:rPr>
              <a:t>and for object references it is null.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500"/>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500"/>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500"/>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500"/>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500"/>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500"/>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500"/>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500"/>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500"/>
                                        <p:tgtEl>
                                          <p:spTgt spid="13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t/>
            </a:r>
            <a:endParaRPr/>
          </a:p>
        </p:txBody>
      </p:sp>
      <p:sp>
        <p:nvSpPr>
          <p:cNvPr id="145" name="Google Shape;145;p22"/>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Eg. </a:t>
            </a:r>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public class Circle {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double radius; // instance variable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public double calculateArea() {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return Math.PI * radius * radius;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solidFill>
                  <a:srgbClr val="0070C0"/>
                </a:solidFill>
                <a:latin typeface="Times New Roman"/>
                <a:ea typeface="Times New Roman"/>
                <a:cs typeface="Times New Roman"/>
                <a:sym typeface="Times New Roman"/>
              </a:rPr>
              <a:t>} </a:t>
            </a:r>
            <a:endParaRPr>
              <a:solidFill>
                <a:srgbClr val="0070C0"/>
              </a:solidFill>
              <a:latin typeface="Times New Roman"/>
              <a:ea typeface="Times New Roman"/>
              <a:cs typeface="Times New Roman"/>
              <a:sym typeface="Times New Roman"/>
            </a:endParaRPr>
          </a:p>
          <a:p>
            <a:pPr indent="0" lvl="0" marL="0" rtl="0" algn="l">
              <a:spcBef>
                <a:spcPts val="360"/>
              </a:spcBef>
              <a:spcAft>
                <a:spcPts val="0"/>
              </a:spcAft>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9C2D1"/>
            </a:gs>
            <a:gs pos="50000">
              <a:srgbClr val="E0E6F5"/>
            </a:gs>
            <a:gs pos="100000">
              <a:srgbClr val="C9C2D1"/>
            </a:gs>
          </a:gsLst>
          <a:lin ang="10800000" scaled="0"/>
        </a:gradFill>
      </p:bgPr>
    </p:bg>
    <p:spTree>
      <p:nvGrpSpPr>
        <p:cNvPr id="149" name="Shape 149"/>
        <p:cNvGrpSpPr/>
        <p:nvPr/>
      </p:nvGrpSpPr>
      <p:grpSpPr>
        <a:xfrm>
          <a:off x="0" y="0"/>
          <a:ext cx="0" cy="0"/>
          <a:chOff x="0" y="0"/>
          <a:chExt cx="0" cy="0"/>
        </a:xfrm>
      </p:grpSpPr>
      <p:sp>
        <p:nvSpPr>
          <p:cNvPr id="150" name="Google Shape;150;p23"/>
          <p:cNvSpPr txBox="1"/>
          <p:nvPr>
            <p:ph type="title"/>
          </p:nvPr>
        </p:nvSpPr>
        <p:spPr>
          <a:xfrm>
            <a:off x="685800" y="381000"/>
            <a:ext cx="77724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C00000"/>
              </a:buClr>
              <a:buSzPts val="4000"/>
              <a:buFont typeface="Times New Roman"/>
              <a:buNone/>
            </a:pPr>
            <a:r>
              <a:rPr b="0" i="0" lang="en-US" sz="4000" u="none">
                <a:solidFill>
                  <a:srgbClr val="C00000"/>
                </a:solidFill>
                <a:latin typeface="Times New Roman"/>
                <a:ea typeface="Times New Roman"/>
                <a:cs typeface="Times New Roman"/>
                <a:sym typeface="Times New Roman"/>
              </a:rPr>
              <a:t>Class Variable (static)</a:t>
            </a:r>
            <a:endParaRPr/>
          </a:p>
        </p:txBody>
      </p:sp>
      <p:sp>
        <p:nvSpPr>
          <p:cNvPr id="151" name="Google Shape;151;p23"/>
          <p:cNvSpPr txBox="1"/>
          <p:nvPr>
            <p:ph idx="1" type="body"/>
          </p:nvPr>
        </p:nvSpPr>
        <p:spPr>
          <a:xfrm>
            <a:off x="457200" y="1204125"/>
            <a:ext cx="8229600" cy="4830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2060"/>
              </a:buClr>
              <a:buSzPts val="2600"/>
              <a:buFont typeface="Noto Sans Symbols"/>
              <a:buChar char="⮚"/>
            </a:pPr>
            <a:r>
              <a:rPr b="0" i="0" lang="en-US" sz="2600" u="none" cap="none" strike="noStrike">
                <a:solidFill>
                  <a:srgbClr val="002060"/>
                </a:solidFill>
                <a:latin typeface="Times New Roman"/>
                <a:ea typeface="Times New Roman"/>
                <a:cs typeface="Times New Roman"/>
                <a:sym typeface="Times New Roman"/>
              </a:rPr>
              <a:t>Class variables are also known as static variables. </a:t>
            </a:r>
            <a:endParaRPr/>
          </a:p>
          <a:p>
            <a:pPr indent="-342900" lvl="0" marL="342900" marR="0" rtl="0" algn="l">
              <a:lnSpc>
                <a:spcPct val="100000"/>
              </a:lnSpc>
              <a:spcBef>
                <a:spcPts val="520"/>
              </a:spcBef>
              <a:spcAft>
                <a:spcPts val="0"/>
              </a:spcAft>
              <a:buClr>
                <a:srgbClr val="002060"/>
              </a:buClr>
              <a:buSzPts val="2600"/>
              <a:buFont typeface="Noto Sans Symbols"/>
              <a:buChar char="⮚"/>
            </a:pPr>
            <a:r>
              <a:rPr b="0" i="0" lang="en-US" sz="2600" u="none" cap="none" strike="noStrike">
                <a:solidFill>
                  <a:srgbClr val="002060"/>
                </a:solidFill>
                <a:latin typeface="Times New Roman"/>
                <a:ea typeface="Times New Roman"/>
                <a:cs typeface="Times New Roman"/>
                <a:sym typeface="Times New Roman"/>
              </a:rPr>
              <a:t>Variable which are declared in a class, but outside a method, constructor or a block and qualified with ‘static’ keyword are known as class variables.</a:t>
            </a:r>
            <a:endParaRPr/>
          </a:p>
          <a:p>
            <a:pPr indent="-177800" lvl="0" marL="342900" marR="0" rtl="0" algn="l">
              <a:lnSpc>
                <a:spcPct val="100000"/>
              </a:lnSpc>
              <a:spcBef>
                <a:spcPts val="520"/>
              </a:spcBef>
              <a:spcAft>
                <a:spcPts val="0"/>
              </a:spcAft>
              <a:buClr>
                <a:schemeClr val="dk1"/>
              </a:buClr>
              <a:buSzPts val="2600"/>
              <a:buFont typeface="Noto Sans Symbols"/>
              <a:buNone/>
            </a:pPr>
            <a:r>
              <a:t/>
            </a:r>
            <a:endParaRPr b="0" i="0" sz="26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rgbClr val="002060"/>
              </a:buClr>
              <a:buSzPts val="2600"/>
              <a:buFont typeface="Noto Sans Symbols"/>
              <a:buChar char="⮚"/>
            </a:pPr>
            <a:r>
              <a:rPr b="0" i="0" lang="en-US" sz="2600" u="none" cap="none" strike="noStrike">
                <a:solidFill>
                  <a:srgbClr val="002060"/>
                </a:solidFill>
                <a:latin typeface="Times New Roman"/>
                <a:ea typeface="Times New Roman"/>
                <a:cs typeface="Times New Roman"/>
                <a:sym typeface="Times New Roman"/>
              </a:rPr>
              <a:t>Only one copy of each class variable is created, regardless of how many objects are created from it.</a:t>
            </a:r>
            <a:endParaRPr/>
          </a:p>
          <a:p>
            <a:pPr indent="-177800" lvl="0" marL="342900" marR="0" rtl="0" algn="l">
              <a:lnSpc>
                <a:spcPct val="100000"/>
              </a:lnSpc>
              <a:spcBef>
                <a:spcPts val="520"/>
              </a:spcBef>
              <a:spcAft>
                <a:spcPts val="0"/>
              </a:spcAft>
              <a:buClr>
                <a:schemeClr val="dk1"/>
              </a:buClr>
              <a:buSzPts val="2600"/>
              <a:buFont typeface="Noto Sans Symbols"/>
              <a:buNone/>
            </a:pPr>
            <a:r>
              <a:t/>
            </a:r>
            <a:endParaRPr b="0" i="0" sz="26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520"/>
              </a:spcBef>
              <a:spcAft>
                <a:spcPts val="0"/>
              </a:spcAft>
              <a:buClr>
                <a:srgbClr val="002060"/>
              </a:buClr>
              <a:buSzPts val="2600"/>
              <a:buFont typeface="Noto Sans Symbols"/>
              <a:buChar char="⮚"/>
            </a:pPr>
            <a:r>
              <a:rPr b="0" i="0" lang="en-US" sz="2600" u="none" cap="none" strike="noStrike">
                <a:solidFill>
                  <a:srgbClr val="002060"/>
                </a:solidFill>
                <a:latin typeface="Times New Roman"/>
                <a:ea typeface="Times New Roman"/>
                <a:cs typeface="Times New Roman"/>
                <a:sym typeface="Times New Roman"/>
              </a:rPr>
              <a:t>Static variables can be accessed by calling with the class name. 		</a:t>
            </a:r>
            <a:endParaRPr/>
          </a:p>
          <a:p>
            <a:pPr indent="-342900" lvl="0" marL="342900" marR="0" rtl="0" algn="l">
              <a:lnSpc>
                <a:spcPct val="100000"/>
              </a:lnSpc>
              <a:spcBef>
                <a:spcPts val="520"/>
              </a:spcBef>
              <a:spcAft>
                <a:spcPts val="0"/>
              </a:spcAft>
              <a:buClr>
                <a:srgbClr val="002060"/>
              </a:buClr>
              <a:buSzPts val="2600"/>
              <a:buFont typeface="Arial"/>
              <a:buNone/>
            </a:pPr>
            <a:r>
              <a:rPr b="0" i="0" lang="en-US" sz="2600" u="none" cap="none" strike="noStrike">
                <a:solidFill>
                  <a:srgbClr val="002060"/>
                </a:solidFill>
                <a:latin typeface="Times New Roman"/>
                <a:ea typeface="Times New Roman"/>
                <a:cs typeface="Times New Roman"/>
                <a:sym typeface="Times New Roman"/>
              </a:rPr>
              <a:t>			</a:t>
            </a:r>
            <a:r>
              <a:rPr b="0" i="0" lang="en-US" sz="2600" u="none" cap="none" strike="noStrike">
                <a:solidFill>
                  <a:srgbClr val="0070C0"/>
                </a:solidFill>
                <a:latin typeface="Times New Roman"/>
                <a:ea typeface="Times New Roman"/>
                <a:cs typeface="Times New Roman"/>
                <a:sym typeface="Times New Roman"/>
              </a:rPr>
              <a:t>ClassName.VariableName</a:t>
            </a:r>
            <a:endParaRPr/>
          </a:p>
          <a:p>
            <a:pPr indent="-177800" lvl="0" marL="342900" marR="0" rtl="0" algn="l">
              <a:spcBef>
                <a:spcPts val="520"/>
              </a:spcBef>
              <a:spcAft>
                <a:spcPts val="0"/>
              </a:spcAft>
              <a:buClr>
                <a:schemeClr val="dk1"/>
              </a:buClr>
              <a:buSzPts val="2600"/>
              <a:buFont typeface="Arial"/>
              <a:buNone/>
            </a:pPr>
            <a:r>
              <a:t/>
            </a:r>
            <a:endParaRPr b="0" i="0" sz="2600" u="none">
              <a:solidFill>
                <a:srgbClr val="0070C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animEffect filter="fade" transition="in">
                                      <p:cBhvr>
                                        <p:cTn dur="500"/>
                                        <p:tgtEl>
                                          <p:spTgt spid="15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2" st="2"/>
                                            </p:txEl>
                                          </p:spTgt>
                                        </p:tgtEl>
                                        <p:attrNameLst>
                                          <p:attrName>style.visibility</p:attrName>
                                        </p:attrNameLst>
                                      </p:cBhvr>
                                      <p:to>
                                        <p:strVal val="visible"/>
                                      </p:to>
                                    </p:set>
                                    <p:animEffect filter="fade" transition="in">
                                      <p:cBhvr>
                                        <p:cTn dur="500"/>
                                        <p:tgtEl>
                                          <p:spTgt spid="15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3" st="3"/>
                                            </p:txEl>
                                          </p:spTgt>
                                        </p:tgtEl>
                                        <p:attrNameLst>
                                          <p:attrName>style.visibility</p:attrName>
                                        </p:attrNameLst>
                                      </p:cBhvr>
                                      <p:to>
                                        <p:strVal val="visible"/>
                                      </p:to>
                                    </p:set>
                                    <p:animEffect filter="fade" transition="in">
                                      <p:cBhvr>
                                        <p:cTn dur="500"/>
                                        <p:tgtEl>
                                          <p:spTgt spid="15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4" st="4"/>
                                            </p:txEl>
                                          </p:spTgt>
                                        </p:tgtEl>
                                        <p:attrNameLst>
                                          <p:attrName>style.visibility</p:attrName>
                                        </p:attrNameLst>
                                      </p:cBhvr>
                                      <p:to>
                                        <p:strVal val="visible"/>
                                      </p:to>
                                    </p:set>
                                    <p:animEffect filter="fade" transition="in">
                                      <p:cBhvr>
                                        <p:cTn dur="500"/>
                                        <p:tgtEl>
                                          <p:spTgt spid="15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5" st="5"/>
                                            </p:txEl>
                                          </p:spTgt>
                                        </p:tgtEl>
                                        <p:attrNameLst>
                                          <p:attrName>style.visibility</p:attrName>
                                        </p:attrNameLst>
                                      </p:cBhvr>
                                      <p:to>
                                        <p:strVal val="visible"/>
                                      </p:to>
                                    </p:set>
                                    <p:animEffect filter="fade" transition="in">
                                      <p:cBhvr>
                                        <p:cTn dur="500"/>
                                        <p:tgtEl>
                                          <p:spTgt spid="15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6" st="6"/>
                                            </p:txEl>
                                          </p:spTgt>
                                        </p:tgtEl>
                                        <p:attrNameLst>
                                          <p:attrName>style.visibility</p:attrName>
                                        </p:attrNameLst>
                                      </p:cBhvr>
                                      <p:to>
                                        <p:strVal val="visible"/>
                                      </p:to>
                                    </p:set>
                                    <p:animEffect filter="fade" transition="in">
                                      <p:cBhvr>
                                        <p:cTn dur="500"/>
                                        <p:tgtEl>
                                          <p:spTgt spid="15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7" st="7"/>
                                            </p:txEl>
                                          </p:spTgt>
                                        </p:tgtEl>
                                        <p:attrNameLst>
                                          <p:attrName>style.visibility</p:attrName>
                                        </p:attrNameLst>
                                      </p:cBhvr>
                                      <p:to>
                                        <p:strVal val="visible"/>
                                      </p:to>
                                    </p:set>
                                    <p:animEffect filter="fade" transition="in">
                                      <p:cBhvr>
                                        <p:cTn dur="500"/>
                                        <p:tgtEl>
                                          <p:spTgt spid="15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Ravi">
      <a:dk1>
        <a:srgbClr val="CBC3E9"/>
      </a:dk1>
      <a:lt1>
        <a:srgbClr val="E0E6F5"/>
      </a:lt1>
      <a:dk2>
        <a:srgbClr val="002060"/>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Ravi">
      <a:dk1>
        <a:srgbClr val="CBC3E9"/>
      </a:dk1>
      <a:lt1>
        <a:srgbClr val="E0E6F5"/>
      </a:lt1>
      <a:dk2>
        <a:srgbClr val="002060"/>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