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87" r:id="rId3"/>
    <p:sldId id="286" r:id="rId4"/>
    <p:sldId id="288" r:id="rId5"/>
    <p:sldId id="289" r:id="rId6"/>
    <p:sldId id="290" r:id="rId7"/>
    <p:sldId id="298" r:id="rId8"/>
    <p:sldId id="299" r:id="rId9"/>
    <p:sldId id="291" r:id="rId10"/>
    <p:sldId id="313" r:id="rId11"/>
    <p:sldId id="292" r:id="rId12"/>
    <p:sldId id="314" r:id="rId13"/>
    <p:sldId id="293" r:id="rId14"/>
    <p:sldId id="295" r:id="rId15"/>
    <p:sldId id="306" r:id="rId16"/>
    <p:sldId id="307" r:id="rId17"/>
    <p:sldId id="297" r:id="rId18"/>
    <p:sldId id="301" r:id="rId19"/>
    <p:sldId id="302" r:id="rId20"/>
    <p:sldId id="303" r:id="rId21"/>
    <p:sldId id="304" r:id="rId22"/>
    <p:sldId id="305" r:id="rId23"/>
    <p:sldId id="309" r:id="rId24"/>
    <p:sldId id="319" r:id="rId25"/>
    <p:sldId id="310" r:id="rId26"/>
    <p:sldId id="311" r:id="rId27"/>
    <p:sldId id="316" r:id="rId28"/>
    <p:sldId id="317" r:id="rId29"/>
    <p:sldId id="318" r:id="rId30"/>
    <p:sldId id="285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511C8D-E22C-4230-A413-1519F1B6E3A2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D06B-6091-4E1D-9B50-26F6D63C490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D554-33C3-467C-87AE-78EEECF461F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30D5-8D44-4C2B-8F3E-60AF6DAA6346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4848-9FB4-4579-80B8-A0FC62A454F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4F61-40BA-44AB-BE80-0B6F52DB204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1CB-4C92-4E09-85E8-3871A1AA7B26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1F65-441E-410D-89F8-C587862BC73B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E26-0745-461A-8761-D200A2087D17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6E12-E7C4-423A-8516-B5EADDD720C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840-D0EB-4DFA-8993-8023F5B66F7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6686-5153-4184-846C-DBF9632F1E2A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in Java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String Handling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552871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concatenate two strings.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creates a new object that contains the invoking string with the contents of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appended to the end. 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performs the same function as +. </a:t>
            </a:r>
          </a:p>
          <a:p>
            <a:pPr>
              <a:buNone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s1 = "one"; String s2 = s1.concat("two");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generates the same result as the following sequence: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s1 = "one"; String s2 = s1 + "two";</a:t>
            </a:r>
          </a:p>
          <a:p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Extraction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the character from the specified index from a string.</a:t>
            </a:r>
          </a:p>
          <a:p>
            <a:pPr algn="ctr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char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index);</a:t>
            </a:r>
          </a:p>
          <a:p>
            <a:pPr>
              <a:buNone/>
            </a:pPr>
            <a:endParaRPr lang="en-US" sz="2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abc".charAt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(1);</a:t>
            </a:r>
          </a:p>
          <a:p>
            <a:pPr>
              <a:buNone/>
            </a:pP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Cont…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a character array initialized by the contents of  the string.</a:t>
            </a: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char []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toCharArray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ctr">
              <a:buNone/>
            </a:pP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“India”;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char c[]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s.toCharArray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for 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</a:t>
            </a:r>
            <a:endParaRPr lang="en-US" sz="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if (c[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]&gt;= 65 &amp;&amp; c[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]&lt;=90)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c[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+= 32;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Cont…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set of characters from the string.</a:t>
            </a:r>
          </a:p>
          <a:p>
            <a:pPr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char[],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offset)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 s = “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KAMAL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     char b[] = new char [10];</a:t>
            </a: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b[0] = ‘N’;	 b[1] = ‘E’;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     b[2] = ‘E’;     b[3] = ‘L’;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s.getChars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(0, 5, b, 4);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2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Comparison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equals():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compare two strings for equality.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Comparison is case-sensitive.</a:t>
            </a:r>
            <a:endParaRPr lang="en-US" sz="24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70000"/>
              </a:lnSpc>
              <a:buNone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equals (Object </a:t>
            </a:r>
            <a:r>
              <a:rPr lang="en-US" sz="2400" i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perform a comparison that ignores case differences.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is defined in Object class and overridden in String class.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equals(), in Object class, compares the value of reference not the content.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String class, equals method is overridden for content-wise comparison of two strings.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equalsDemo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String s1 = "Hello";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String s2 = "Hello";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String s3 = "Good-bye";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String s4 = "HELLO";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(s1 + " equals " + s2 + " -&gt; " +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s1.equals(s2));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(s1 + " equals " + s3 + " -&gt; " +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s1.equals(s3));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(s1 + " equals " + s4 + " -&gt; " +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s1.equals(s4));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(s1 + "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" + s4 + " -&gt; “				    +s1.equalsIgnoreCase(s4));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Comparison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determines whether a given String begins with a specified string.</a:t>
            </a:r>
          </a:p>
          <a:p>
            <a:pPr lvl="1"/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Conversely,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determines whether the String in question ends with a specified string.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startsWith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endsWith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Comparison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 ):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is less than another if it comes before the other in dictionary order.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string is greater than another if it comes after the other in dictionary order.</a:t>
            </a:r>
          </a:p>
          <a:p>
            <a:pPr algn="ctr">
              <a:buNone/>
            </a:pP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2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19600"/>
            <a:ext cx="8382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static 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 = {"Now", "is", "the", "time", "for", "all", "good", "men",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"to", "come", "to", "the", "aid", "of", "their", "country"};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 = 0; j &lt;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j++)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j + 1;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arr.length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if(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[j]) &lt; 0)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String t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= t;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Strings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String class provides two methods that allow us to search a string for a specified character or substring: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Searches for the first occurrence of a character or substring.</a:t>
            </a:r>
          </a:p>
          <a:p>
            <a:pPr algn="ctr">
              <a:buNone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Searches for the last occurrence of a character or substring.</a:t>
            </a:r>
          </a:p>
          <a:p>
            <a:pPr algn="ctr">
              <a:buNone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search for the first or last occurrence of a substring, use</a:t>
            </a:r>
          </a:p>
          <a:p>
            <a:pPr algn="ctr">
              <a:buNone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string we create is actually an object of type String.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constants are actually String objects.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a String, too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858000" y="2209800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Constant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6400800" y="3124200"/>
            <a:ext cx="533400" cy="152400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1023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specify a starting point for the search using these forms: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index at which point the search begins.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the search runs from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the end of the string.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the search runs from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zero.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61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indexOfDemo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"Now is the time for all good men " +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"to come to the aid of their country.";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(t, 10)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('t', 10));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(t, 60)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('t', 60));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(the, 10)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("the", 10));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(the, 60) = "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s.lastIndexOf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("the", 60));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Modifying a String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String objects are immutable, whenever we want to modify a String, it will construct a new copy of the string with modifications.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substring():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extract a part of a string.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String substring 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String substring 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end_index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“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String t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(2);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(t);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u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(1, 4);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(u);</a:t>
            </a:r>
          </a:p>
          <a:p>
            <a:pPr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Substring from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start_index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end_index-1 will be returned.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3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replace( ):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replace( ) method has two forms.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replaces all occurrences of one character in the invoking string with another character. It has the following general form: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replace(char original, char replacement)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original specifies the character to be replaced by the character specified by replacement.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s = "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Hello".replace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('l', 'w');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of replace( ) replaces one character sequence with another. It has this general form: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replace(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original,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replacement)</a:t>
            </a:r>
          </a:p>
          <a:p>
            <a:endParaRPr lang="en-US" dirty="0"/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Let’s Do Something…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Write a program which prompts the user to enter a paragraph in Present continuous tense and display </a:t>
            </a:r>
            <a:r>
              <a:rPr lang="en-US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in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Past Continuous.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trim( )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trim( ) method returns a copy of the invoking string from which any leading and trailing whitespace has been removed. </a:t>
            </a:r>
          </a:p>
          <a:p>
            <a:pPr algn="ctr">
              <a:buNone/>
            </a:pP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trim( 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"   Hello World    ".trim();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This puts the string “Hello World” into s.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Changing the Case of Characters Within a String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&amp; </a:t>
            </a: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return a String object that contains the uppercase or lowercase equivalent of the invoking String.</a:t>
            </a:r>
          </a:p>
          <a:p>
            <a:pPr algn="ctr">
              <a:buNone/>
            </a:pPr>
            <a:endParaRPr lang="en-US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Split()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String [ ] split ( 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String [ ] split ( 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regex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limit )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 array of strings computed by splitting the given string. 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PatternSyntaxException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if the provided regular expression’s syntax is invalid.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"have-fun-in-</a:t>
            </a:r>
            <a:r>
              <a:rPr lang="en-US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java@blogspot@in</a:t>
            </a: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[] s = </a:t>
            </a:r>
            <a:r>
              <a:rPr lang="en-US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str.split</a:t>
            </a: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("-", -2);</a:t>
            </a:r>
          </a:p>
          <a:p>
            <a:pPr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for(String  x: s) </a:t>
            </a:r>
            <a:r>
              <a:rPr lang="en-US" sz="2400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(x);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Limit parameter can have 3 values: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 &gt; 0 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this is the case then the pattern will be applied at most limit-1 times, the resulting array’s length will not be more than n, and the resulting array’s last entry will contain all input beyond the last matched pattern.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 &lt; 0 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this case, the pattern will be applied as many times as possible, and the resulting array can be of any size.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limit = 0 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this case, the pattern will be applied as many times as possible, the resulting array can be of any size, and trailing empty strings will be discarded.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join()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String join(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delimiter,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 elements)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Returns a new String composed of copies of the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elements joined together with a copy of the specified delimiter.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(Introduced in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8)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 joinString1=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String.join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(“-”, “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have",“fun",“in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“, “java”);  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(joinString1); </a:t>
            </a:r>
          </a:p>
        </p:txBody>
      </p:sp>
      <p:pic>
        <p:nvPicPr>
          <p:cNvPr id="5" name="Picture 4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724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String Handling?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String handling is required to perform following operations on some string: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compare two strings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 for a substring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concatenate two strings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change the case of letters within a string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String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StringDemo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public static void main(String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String strOb1 = “Ravi";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String strOb2 = “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String strOb3 = strOb1 + " and " + strOb2;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(strOb1);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(strOb2);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(strOb3);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 Constructor: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(String)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(char [])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(byte [])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(char [],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no_of_chars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public String (byte [],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no_of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_bytes)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char [] a = {'c', 'o', 'n', 'g', 'r', 'a', 't', 's'};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byte [] b = {82, 65, 86, 73, 75, 65, 78, 84};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s1 = new String (a);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(s1);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s2 = new String (a, 1,5);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(s2);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s3 = new String (s1);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(s3);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s4 = new String (b);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(s4);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String s5 = new String (b, 4, 4);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(s5);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Concatenation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Concatenating Strings:</a:t>
            </a:r>
          </a:p>
          <a:p>
            <a:pPr>
              <a:buNone/>
            </a:pP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age = "9";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s = "He is " + age + " years old.";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concatenation to prevent long lines: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“This could have been” +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“a very long line that would have” +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“wrapped around.  But string”+ 				   “concatenation  prevents this.”;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longStr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 Concatenation with Other Data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concatenate strings with other types of data.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age = 9;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		String s = "He is " + age + " years old.";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of String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 Length: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length()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the length of the string i.e. number of characters.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int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length()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char chars[] = { 'a', 'b', 'c' };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String s = new String(chars);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1642</TotalTime>
  <Words>2631</Words>
  <Application>Microsoft Office PowerPoint</Application>
  <PresentationFormat>On-screen Show (4:3)</PresentationFormat>
  <Paragraphs>315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Times New Roman</vt:lpstr>
      <vt:lpstr>Verdana</vt:lpstr>
      <vt:lpstr>Wingdings 2</vt:lpstr>
      <vt:lpstr>Aspect</vt:lpstr>
      <vt:lpstr>Programming in Java  String Handling</vt:lpstr>
      <vt:lpstr>Introduction</vt:lpstr>
      <vt:lpstr>Why String Handling?</vt:lpstr>
      <vt:lpstr>Creating String objects</vt:lpstr>
      <vt:lpstr>String Class</vt:lpstr>
      <vt:lpstr>Examples</vt:lpstr>
      <vt:lpstr>String Concatenation</vt:lpstr>
      <vt:lpstr>String Concatenation with Other Data Types</vt:lpstr>
      <vt:lpstr>Methods of String class</vt:lpstr>
      <vt:lpstr>PowerPoint Presentation</vt:lpstr>
      <vt:lpstr>Character Extraction</vt:lpstr>
      <vt:lpstr>Methods Cont…</vt:lpstr>
      <vt:lpstr>Methods Cont…</vt:lpstr>
      <vt:lpstr>String Comparison</vt:lpstr>
      <vt:lpstr>Example</vt:lpstr>
      <vt:lpstr>String Comparison</vt:lpstr>
      <vt:lpstr>String Comparison</vt:lpstr>
      <vt:lpstr>Example</vt:lpstr>
      <vt:lpstr>Searching Strings</vt:lpstr>
      <vt:lpstr>PowerPoint Presentation</vt:lpstr>
      <vt:lpstr>Example</vt:lpstr>
      <vt:lpstr>Modifying a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222cs3386 - Pankaj Kumar</cp:lastModifiedBy>
  <cp:revision>98</cp:revision>
  <dcterms:created xsi:type="dcterms:W3CDTF">2006-08-16T00:00:00Z</dcterms:created>
  <dcterms:modified xsi:type="dcterms:W3CDTF">2025-02-24T07:12:42Z</dcterms:modified>
</cp:coreProperties>
</file>